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5BEB-565A-4F7F-8637-1D20811CD414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813A-C413-498A-B248-4564C1C3B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5BEB-565A-4F7F-8637-1D20811CD414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813A-C413-498A-B248-4564C1C3B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5BEB-565A-4F7F-8637-1D20811CD414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813A-C413-498A-B248-4564C1C3B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5BEB-565A-4F7F-8637-1D20811CD414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813A-C413-498A-B248-4564C1C3B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5BEB-565A-4F7F-8637-1D20811CD414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813A-C413-498A-B248-4564C1C3B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5BEB-565A-4F7F-8637-1D20811CD414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813A-C413-498A-B248-4564C1C3B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5BEB-565A-4F7F-8637-1D20811CD414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813A-C413-498A-B248-4564C1C3B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5BEB-565A-4F7F-8637-1D20811CD414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813A-C413-498A-B248-4564C1C3B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5BEB-565A-4F7F-8637-1D20811CD414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813A-C413-498A-B248-4564C1C3B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5BEB-565A-4F7F-8637-1D20811CD414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813A-C413-498A-B248-4564C1C3B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5BEB-565A-4F7F-8637-1D20811CD414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813A-C413-498A-B248-4564C1C3B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25BEB-565A-4F7F-8637-1D20811CD414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813A-C413-498A-B248-4564C1C3B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&#1060;&#1072;&#1085;&#1092;&#1072;&#1088;&#1099;%20-%20&#1083;&#1091;&#1095;&#1096;&#1080;&#1077;%20(mp3ostrov.com).mp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852"/>
            <a:ext cx="90188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День защитника Отечества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освящается…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22644"/>
            <a:ext cx="7670800" cy="51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160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5572140"/>
            <a:ext cx="5272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Юный Эйнштейн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357694"/>
            <a:ext cx="32152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Альберт Эйнштейн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4214818"/>
            <a:ext cx="2178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Павел Дуров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62529" y="4738038"/>
            <a:ext cx="2839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Никита Белышев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506" name="Picture 2" descr="http://www.klassgazeta.ru/images/fun/einsh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65958"/>
            <a:ext cx="2071702" cy="2910741"/>
          </a:xfrm>
          <a:prstGeom prst="rect">
            <a:avLst/>
          </a:prstGeom>
          <a:noFill/>
        </p:spPr>
      </p:pic>
      <p:pic>
        <p:nvPicPr>
          <p:cNvPr id="21508" name="Picture 4" descr="http://img.lenta.ru/articles/2011/12/12/durov/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643050"/>
            <a:ext cx="3238500" cy="242887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76" y="1012190"/>
            <a:ext cx="2597486" cy="3690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6955" y="4929198"/>
            <a:ext cx="5301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Никита Белышев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93467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44" y="343088"/>
            <a:ext cx="3405148" cy="4596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160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5429264"/>
            <a:ext cx="71916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Мистер Доброе сердце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2737" y="4214818"/>
            <a:ext cx="25403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Руслан Маслов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9698" name="Picture 2" descr="http://www.kino-archive.ru/uploads/posts/2010-03/1267529548_maugli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3134605" cy="236694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28662" y="4214818"/>
            <a:ext cx="13446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Маугли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00760" y="4214818"/>
            <a:ext cx="21931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Джим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Керри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9700" name="Picture 4" descr="http://www.rudata.ru/w/images/8/87/Jim_Carrey_Liar_Liar_Promotio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14422"/>
            <a:ext cx="2278055" cy="292892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72" y="975006"/>
            <a:ext cx="2931790" cy="330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6016" y="4929198"/>
            <a:ext cx="4724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Руслан Маслов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93467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0648"/>
            <a:ext cx="437195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160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429264"/>
            <a:ext cx="4633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 гордость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41574" y="4714884"/>
            <a:ext cx="31596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Дмитрий Кузнецов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626" name="Picture 2" descr="http://molruz.ru/uploads/posts/2011-04/1302541864_gagarin_ko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307266" cy="30718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4500570"/>
            <a:ext cx="23918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Юрий Гагарин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4808" y="4643446"/>
            <a:ext cx="28985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Андрей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ршавин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628" name="Picture 4" descr="http://alex.palmira.net/image/Arshavi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214422"/>
            <a:ext cx="2643206" cy="342062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50" y="959217"/>
            <a:ext cx="2755741" cy="3802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8110" y="5000636"/>
            <a:ext cx="5916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Дмитрий Кузнецов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93467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6632"/>
            <a:ext cx="374441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160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429264"/>
            <a:ext cx="5047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Душа компании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4572008"/>
            <a:ext cx="29757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Евгений Петросян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541" y="4500570"/>
            <a:ext cx="188545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Вячеслав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Винокуров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4500570"/>
            <a:ext cx="19697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Павел Воля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1746" name="Picture 2" descr="http://www.yaplakal.com/uploads/post-3-13236212942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928802"/>
            <a:ext cx="3107193" cy="2484751"/>
          </a:xfrm>
          <a:prstGeom prst="rect">
            <a:avLst/>
          </a:prstGeom>
          <a:noFill/>
        </p:spPr>
      </p:pic>
      <p:pic>
        <p:nvPicPr>
          <p:cNvPr id="31748" name="Picture 4" descr="http://spletnik.ru/img/persons/Voly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214554"/>
            <a:ext cx="3185011" cy="211930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7" y="2361375"/>
            <a:ext cx="2627784" cy="213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9064" y="5286388"/>
            <a:ext cx="6380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Вячеслав Винокуров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93467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525093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5827" y="142852"/>
            <a:ext cx="4160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429264"/>
            <a:ext cx="4685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Супермен года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4643446"/>
            <a:ext cx="19054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Джеки Чан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2934" y="4500570"/>
            <a:ext cx="25809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Даниил Долгов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4500570"/>
            <a:ext cx="27017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Николас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Кейдж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5842" name="Picture 2" descr="http://www.cosmo.ru/upload/iblock/29b/29bca37ae9dd1017b54a8e335fb3f0cc_cropped_deafcf1bf745d7e8e487b60b81fdd5c9_308x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2139" y="1244367"/>
            <a:ext cx="2451885" cy="3271834"/>
          </a:xfrm>
          <a:prstGeom prst="rect">
            <a:avLst/>
          </a:prstGeom>
          <a:noFill/>
        </p:spPr>
      </p:pic>
      <p:pic>
        <p:nvPicPr>
          <p:cNvPr id="35844" name="Picture 4" descr="http://1kino.com/uploads/posts/2010-02/1266938689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214422"/>
            <a:ext cx="2068709" cy="330993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" y="1546666"/>
            <a:ext cx="3338883" cy="2750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9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5242" y="5286388"/>
            <a:ext cx="4801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Даниил Долгов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93467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0"/>
            <a:ext cx="3024336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42852"/>
            <a:ext cx="46086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5572140"/>
            <a:ext cx="6650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Золотой голос России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xronika.az/uploads/photo_archive/nikolaj-bas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7" y="1671155"/>
            <a:ext cx="2428891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143380"/>
            <a:ext cx="26877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Николай Басков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http://img1.liveinternet.ru/images/attach/b/3/20/893/20893962_1206093993_Filipp_Kirkorov_i_Anastasiya_Stockaya__I_tuy_skazhesh_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588" y="1633291"/>
            <a:ext cx="3333747" cy="25003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28926" y="4143380"/>
            <a:ext cx="335758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Филипп Киркоров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34" y="4143380"/>
            <a:ext cx="30718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Антон Панин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98" y="816025"/>
            <a:ext cx="2415537" cy="337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511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429264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Мистер ИКС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4500570"/>
            <a:ext cx="23577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Тоби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Магуайр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500570"/>
            <a:ext cx="30769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Антонио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Бандерас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0023" y="4500570"/>
            <a:ext cx="2739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Дмитрий Ганчев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890" name="Picture 2" descr="http://www.novoeradio.by/i/photo/antonio-banderas-zor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3225146" cy="2147881"/>
          </a:xfrm>
          <a:prstGeom prst="rect">
            <a:avLst/>
          </a:prstGeom>
          <a:noFill/>
        </p:spPr>
      </p:pic>
      <p:pic>
        <p:nvPicPr>
          <p:cNvPr id="37892" name="Picture 4" descr="http://www.pokerbonus.org/wp-content/uploads/2011/06/tobey-magu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178703"/>
            <a:ext cx="2214578" cy="332186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62" y="1066182"/>
            <a:ext cx="2791695" cy="343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9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9505" y="5286388"/>
            <a:ext cx="5105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Дмитрий Ганчев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93467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99" y="404664"/>
            <a:ext cx="7056784" cy="5062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511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5429264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Сила есть и ума палата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4500570"/>
            <a:ext cx="1578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Том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Круз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45" y="4500570"/>
            <a:ext cx="25732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Роман Путихин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14678" y="4500570"/>
            <a:ext cx="28248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Владимир Путин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9938" name="Picture 2" descr="http://www.shpargalko.ru/wp-content/uploads/2012/01/puti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571612"/>
            <a:ext cx="2766660" cy="2624136"/>
          </a:xfrm>
          <a:prstGeom prst="rect">
            <a:avLst/>
          </a:prstGeom>
          <a:noFill/>
        </p:spPr>
      </p:pic>
      <p:pic>
        <p:nvPicPr>
          <p:cNvPr id="39944" name="Picture 8" descr="http://minut-ka.ru/uploads/posts/1326831645_tom-cruise-live_jpg_1310807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29" y="1857364"/>
            <a:ext cx="2952771" cy="221457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6182"/>
            <a:ext cx="2573755" cy="3455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9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17524" y="5286388"/>
            <a:ext cx="4788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Роман Путихин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93467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6228184" cy="4826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511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286388"/>
            <a:ext cx="4774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О! Счастливчик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69670" y="4786322"/>
            <a:ext cx="27728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Степан Ястребов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987" name="Picture 3" descr="http://www.vokrug.tv/pic/person/6/2/b/f/62bf1edb36141f114521ec4bb417557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2661065" cy="354808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20" y="4572008"/>
            <a:ext cx="26141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Максим Галкин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4714884"/>
            <a:ext cx="26791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Виктор Логинов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989" name="Picture 5" descr="http://i2.woman.ru/images/article/7/c/img_7ca85358392593170d60184f8ff072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00108"/>
            <a:ext cx="2458160" cy="369093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23" y="978034"/>
            <a:ext cx="3053975" cy="3753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4943" y="5286388"/>
            <a:ext cx="5171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Степан Ястребов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93467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9028"/>
            <a:ext cx="7166744" cy="492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511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5286388"/>
            <a:ext cx="5542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Джентльмен года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4572008"/>
            <a:ext cx="1935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Киану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Ривз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572008"/>
            <a:ext cx="30097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Валерий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Меладзе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3327" y="4714884"/>
            <a:ext cx="29999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Николай Горбатов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4037" name="Picture 5" descr="http://st.kinopoisk.ru/images/actor/7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736"/>
            <a:ext cx="1864899" cy="2952759"/>
          </a:xfrm>
          <a:prstGeom prst="rect">
            <a:avLst/>
          </a:prstGeom>
          <a:noFill/>
        </p:spPr>
      </p:pic>
      <p:pic>
        <p:nvPicPr>
          <p:cNvPr id="44039" name="Picture 7" descr="http://donbass.ua/multimedia/images/news/original/image_137696512173407115936423949023346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714488"/>
            <a:ext cx="3524248" cy="264318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4" y="1875818"/>
            <a:ext cx="3517896" cy="2600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28801" y="5286388"/>
            <a:ext cx="5611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Николай Горбатов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93467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2" y="260648"/>
            <a:ext cx="7670800" cy="511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511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5643578"/>
            <a:ext cx="3191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Царь года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768" y="4572008"/>
            <a:ext cx="2297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Илья Швецов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4786322"/>
            <a:ext cx="23773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Иван Грозный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6083" name="Picture 3" descr="http://topwar.ru/uploads/posts/2011-05/1306317487_verschrijkkelij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142984"/>
            <a:ext cx="2428892" cy="3535866"/>
          </a:xfrm>
          <a:prstGeom prst="rect">
            <a:avLst/>
          </a:prstGeom>
          <a:noFill/>
        </p:spPr>
      </p:pic>
      <p:pic>
        <p:nvPicPr>
          <p:cNvPr id="46085" name="Picture 5" descr="http://upload.wikimedia.org/wikipedia/commons/thumb/b/b8/Dmitry_Medvedev_official_large_photo_-1.jpg/280px-Dmitry_Medvedev_official_large_photo_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428736"/>
            <a:ext cx="2667000" cy="304800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071802" y="4572008"/>
            <a:ext cx="33150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Дмитрий Медведев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892623"/>
            <a:ext cx="3385052" cy="3679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7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7832" y="5143512"/>
            <a:ext cx="4254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Илья Швецов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93467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020272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-14290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6221" y="5934670"/>
            <a:ext cx="4072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Антон Панин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12" y="806850"/>
            <a:ext cx="3722375" cy="5384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Итоги подвели: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Красавицы земли русской.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160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643578"/>
            <a:ext cx="3336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Мачо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года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143380"/>
            <a:ext cx="30201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Жан Клод Вандам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4143380"/>
            <a:ext cx="335758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Павел Трунов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34" y="4143380"/>
            <a:ext cx="30718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Арнольд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Шварцнеггер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6" name="Picture 2" descr="http://www.kinopark.net/upload/iblock/e50/e502eae4604e47ac2f524c1039246f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2786050" cy="1950235"/>
          </a:xfrm>
          <a:prstGeom prst="rect">
            <a:avLst/>
          </a:prstGeom>
          <a:noFill/>
        </p:spPr>
      </p:pic>
      <p:pic>
        <p:nvPicPr>
          <p:cNvPr id="16388" name="Picture 4" descr="http://imstars.aufeminin.com/stars/fan/arnold-schwarzenegger/arnold-schwarzenegger-20060109-99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357298"/>
            <a:ext cx="2380786" cy="271464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67" y="1066182"/>
            <a:ext cx="2795545" cy="3946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4740" y="4929198"/>
            <a:ext cx="4255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Павел Трунов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93467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3528392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160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643578"/>
            <a:ext cx="4184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Мистер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Smile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505" y="4643446"/>
            <a:ext cx="199715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Даниил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Наугольнов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4286256"/>
            <a:ext cx="2997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Йен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Сомерхалдер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43636" y="4429132"/>
            <a:ext cx="27707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Роберт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Паттисон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142984"/>
            <a:ext cx="2136432" cy="321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http://hotimg23.fotki.com/a/91_202/20_227/32fa237e74b28d8ee108df617fd6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071546"/>
            <a:ext cx="2398888" cy="328614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1"/>
            <a:ext cx="2675317" cy="393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99920" y="4929198"/>
            <a:ext cx="6160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Даниил Наугольнов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93467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02" y="554"/>
            <a:ext cx="3579862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160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номинация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643578"/>
            <a:ext cx="5195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Человек-загадка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5286388"/>
            <a:ext cx="35720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Александр Попов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8" y="1147353"/>
            <a:ext cx="5774627" cy="3960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64" y="1254298"/>
            <a:ext cx="2909266" cy="3092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4929198"/>
            <a:ext cx="7416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Александр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file"/>
              </a:rPr>
              <a:t>Попов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5934670"/>
            <a:ext cx="3794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>
                  <a:gsLst>
                    <a:gs pos="0">
                      <a:srgbClr val="FF000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Победитель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>
                <a:gsLst>
                  <a:gs pos="0">
                    <a:srgbClr val="FF000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61" y="82178"/>
            <a:ext cx="3135692" cy="4847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196</Words>
  <Application>Microsoft Office PowerPoint</Application>
  <PresentationFormat>Экран (4:3)</PresentationFormat>
  <Paragraphs>104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подвели: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Светлана</cp:lastModifiedBy>
  <cp:revision>83</cp:revision>
  <dcterms:created xsi:type="dcterms:W3CDTF">2012-02-17T13:32:09Z</dcterms:created>
  <dcterms:modified xsi:type="dcterms:W3CDTF">2016-02-19T18:40:14Z</dcterms:modified>
</cp:coreProperties>
</file>