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8" r:id="rId2"/>
    <p:sldId id="278" r:id="rId3"/>
    <p:sldId id="311" r:id="rId4"/>
    <p:sldId id="304" r:id="rId5"/>
    <p:sldId id="305" r:id="rId6"/>
    <p:sldId id="306" r:id="rId7"/>
    <p:sldId id="281" r:id="rId8"/>
    <p:sldId id="312" r:id="rId9"/>
    <p:sldId id="294" r:id="rId10"/>
    <p:sldId id="295" r:id="rId11"/>
    <p:sldId id="308" r:id="rId12"/>
    <p:sldId id="309" r:id="rId13"/>
    <p:sldId id="310" r:id="rId14"/>
    <p:sldId id="296" r:id="rId15"/>
    <p:sldId id="297" r:id="rId16"/>
    <p:sldId id="298" r:id="rId17"/>
    <p:sldId id="300" r:id="rId18"/>
    <p:sldId id="301" r:id="rId19"/>
    <p:sldId id="261" r:id="rId20"/>
    <p:sldId id="257" r:id="rId2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0000"/>
    <a:srgbClr val="66CCFF"/>
    <a:srgbClr val="009900"/>
    <a:srgbClr val="0000FF"/>
    <a:srgbClr val="0066FF"/>
    <a:srgbClr val="FFFF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53" autoAdjust="0"/>
    <p:restoredTop sz="94697" autoAdjust="0"/>
  </p:normalViewPr>
  <p:slideViewPr>
    <p:cSldViewPr>
      <p:cViewPr>
        <p:scale>
          <a:sx n="100" d="100"/>
          <a:sy n="100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27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4B79DA-0B33-46F8-9FDA-7FB5D7ADA79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14645-8AD1-415D-8222-34B715C83B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851BE-302B-4131-8F1D-D78B840680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2EE0F-6312-4367-8506-6ADF6528C5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C9928-F491-413C-A218-8D8E1ED4DA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39E60-5828-46E0-8346-CE68398299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40DAB-0CBE-456D-9EA5-9BACE10744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B0B18-FDD8-43F9-9287-61EF85D3D2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A6CB-C6BE-45BD-BB15-EA40655408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6FA51-2B00-429E-AE2C-5639F386B9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8177F-E2F8-4C3D-8A9A-46A3149643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0A799-0946-459E-BDB1-C3249A0EF0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3EC5D2-343E-4755-B607-335740AC698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C65D-763F-4C02-A507-D4BB042AD7BA}" type="slidenum">
              <a:rPr lang="ru-RU"/>
              <a:pPr/>
              <a:t>1</a:t>
            </a:fld>
            <a:endParaRPr lang="ru-RU"/>
          </a:p>
        </p:txBody>
      </p:sp>
      <p:pic>
        <p:nvPicPr>
          <p:cNvPr id="57354" name="Picture 10" descr="osehnc001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4213" y="2060575"/>
            <a:ext cx="2438400" cy="3168650"/>
          </a:xfrm>
          <a:prstGeom prst="rect">
            <a:avLst/>
          </a:prstGeom>
          <a:noFill/>
        </p:spPr>
      </p:pic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5688012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ru-RU" sz="11700" dirty="0">
                <a:solidFill>
                  <a:srgbClr val="0000FF"/>
                </a:solidFill>
                <a:latin typeface="Monotype Corsiva" pitchFamily="66" charset="0"/>
              </a:rPr>
              <a:t>Викинги</a:t>
            </a:r>
          </a:p>
        </p:txBody>
      </p:sp>
      <p:pic>
        <p:nvPicPr>
          <p:cNvPr id="57348" name="Picture 4" descr="firks1_0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5963" y="260350"/>
            <a:ext cx="2963862" cy="6264275"/>
          </a:xfrm>
          <a:prstGeom prst="rect">
            <a:avLst/>
          </a:prstGeom>
          <a:noFill/>
        </p:spPr>
      </p:pic>
      <p:sp>
        <p:nvSpPr>
          <p:cNvPr id="9" name="Загнутый угол 8"/>
          <p:cNvSpPr/>
          <p:nvPr/>
        </p:nvSpPr>
        <p:spPr bwMode="auto">
          <a:xfrm>
            <a:off x="1357290" y="6000768"/>
            <a:ext cx="2143140" cy="571504"/>
          </a:xfrm>
          <a:prstGeom prst="foldedCorne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Prezentacii.com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60B-0562-46C6-8897-C154B39677E5}" type="slidenum">
              <a:rPr lang="ru-RU"/>
              <a:pPr/>
              <a:t>10</a:t>
            </a:fld>
            <a:endParaRPr lang="ru-RU"/>
          </a:p>
        </p:txBody>
      </p:sp>
      <p:pic>
        <p:nvPicPr>
          <p:cNvPr id="79883" name="Picture 11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413" y="3789363"/>
            <a:ext cx="8893175" cy="2671762"/>
          </a:xfrm>
        </p:spPr>
        <p:txBody>
          <a:bodyPr/>
          <a:lstStyle/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Особенно ценились воины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берсерки</a:t>
            </a:r>
            <a:r>
              <a:rPr lang="ru-RU" sz="1400" b="1">
                <a:latin typeface="Arial" charset="0"/>
              </a:rPr>
              <a:t> – люди, больные особой формой эпилепсии.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Они были нечувствительны к боли в момент припадка и обретали  невероятную силу. 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Считалось, что каждый из них может справиться с двадцатью неприятельскими воинами. 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Берсерки часто сражались без доспехов, зато с двумя мечами, в правой и левой руке,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которыми орудовали очень искусно.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Кроме меча обязательной принадлежностью викинга и кони шлем, чаще всего рогатый.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Это не только устрашало противника, но и мешало  ему нанести удар по шлему мечом,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топором или палицей.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Викинги имели также легкие кольчуги, кинжалы, боевые топоры – секиры и копья.</a:t>
            </a: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3132138" y="549275"/>
            <a:ext cx="568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 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b="1">
                <a:solidFill>
                  <a:srgbClr val="009900"/>
                </a:solidFill>
                <a:latin typeface="Arial" charset="0"/>
              </a:rPr>
              <a:t>(конец VIII — середина XI века)</a:t>
            </a:r>
            <a:endParaRPr lang="ru-RU">
              <a:solidFill>
                <a:srgbClr val="009900"/>
              </a:solidFill>
              <a:latin typeface="Arial" charset="0"/>
            </a:endParaRPr>
          </a:p>
        </p:txBody>
      </p:sp>
      <p:pic>
        <p:nvPicPr>
          <p:cNvPr id="79882" name="Picture 10" descr="osehnc039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15888"/>
            <a:ext cx="2627312" cy="3527425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A7A9-0FC1-4314-A3F8-6DAE4A39C6E2}" type="slidenum">
              <a:rPr lang="ru-RU"/>
              <a:pPr/>
              <a:t>11</a:t>
            </a:fld>
            <a:endParaRPr lang="ru-RU"/>
          </a:p>
        </p:txBody>
      </p:sp>
      <p:pic>
        <p:nvPicPr>
          <p:cNvPr id="103426" name="Picture 2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pic>
        <p:nvPicPr>
          <p:cNvPr id="103427" name="Picture 3" descr="269152_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9700" y="692150"/>
            <a:ext cx="2403475" cy="5400675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10342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2311400"/>
            <a:ext cx="5976938" cy="2270125"/>
          </a:xfrm>
        </p:spPr>
        <p:txBody>
          <a:bodyPr/>
          <a:lstStyle/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Излюбленным оружием считались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топор</a:t>
            </a:r>
            <a:r>
              <a:rPr lang="ru-RU" sz="1400" b="1">
                <a:latin typeface="Arial" charset="0"/>
              </a:rPr>
              <a:t> 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секира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(обоюдоострый топор).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Их вес достигал 9 кг, длина рукоятки – 1 метр.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Причем рукоятка была окована железом, что делало удары,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наносимые по противнику, максимально сокрушительными.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Именно с этого оружия начиналось обучение будущих воинов, поэтому владели им, причем отменно, все без исключения.</a:t>
            </a:r>
            <a:br>
              <a:rPr lang="ru-RU" sz="1400" b="1">
                <a:latin typeface="Arial" charset="0"/>
              </a:rPr>
            </a:br>
            <a:r>
              <a:rPr lang="ru-RU" sz="1400" b="1">
                <a:latin typeface="Arial" charset="0"/>
              </a:rPr>
              <a:t/>
            </a:r>
            <a:br>
              <a:rPr lang="ru-RU" sz="1400" b="1">
                <a:latin typeface="Arial" charset="0"/>
              </a:rPr>
            </a:br>
            <a:endParaRPr lang="ru-RU" sz="1400" b="1">
              <a:latin typeface="Arial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2987675" y="692150"/>
            <a:ext cx="3178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>
                <a:solidFill>
                  <a:srgbClr val="0000FF"/>
                </a:solidFill>
                <a:latin typeface="Arial" charset="0"/>
              </a:rPr>
              <a:t>ВООРУЖЕНИЕ ВИКИНГОВ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8DAC-41D0-4BEF-98A7-978BF81F301A}" type="slidenum">
              <a:rPr lang="ru-RU"/>
              <a:pPr/>
              <a:t>12</a:t>
            </a:fld>
            <a:endParaRPr lang="ru-RU"/>
          </a:p>
        </p:txBody>
      </p:sp>
      <p:pic>
        <p:nvPicPr>
          <p:cNvPr id="104450" name="Picture 2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1044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68538" y="1628775"/>
            <a:ext cx="6659562" cy="3600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Копья</a:t>
            </a:r>
            <a:r>
              <a:rPr lang="ru-RU" sz="1400" b="1">
                <a:latin typeface="Arial" charset="0"/>
              </a:rPr>
              <a:t> викингов были двух типов: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      метательные и для рукопашного боя.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У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метательных копий</a:t>
            </a:r>
            <a:r>
              <a:rPr lang="ru-RU" sz="1400" b="1">
                <a:latin typeface="Arial" charset="0"/>
              </a:rPr>
              <a:t> длина древка была небольшая. Часто на нем закреплялось металлическое кольцо, обозначавшее центр тяжести и помогающее воину  придать броску правильное направление.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Копья</a:t>
            </a:r>
            <a:r>
              <a:rPr lang="ru-RU" sz="1400" b="1">
                <a:latin typeface="Arial" charset="0"/>
              </a:rPr>
              <a:t>, предназначенные для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сухопутного</a:t>
            </a:r>
            <a:r>
              <a:rPr lang="ru-RU" sz="1400" b="1">
                <a:latin typeface="Arial" charset="0"/>
              </a:rPr>
              <a:t>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боя</a:t>
            </a:r>
            <a:r>
              <a:rPr lang="ru-RU" sz="1400" b="1">
                <a:latin typeface="Arial" charset="0"/>
              </a:rPr>
              <a:t>, были массивными с длиной древка 3 метра.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Для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строевого боя</a:t>
            </a:r>
            <a:r>
              <a:rPr lang="ru-RU" sz="1400" b="1">
                <a:latin typeface="Arial" charset="0"/>
              </a:rPr>
              <a:t> использовались четырех —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      пятиметровые копья, а чтобы они были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      подъемными, диаметр древка не превышал 2,5 см.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Изготавливали древки в основном из ясеня и украшали аппликациями из бронзы, серебра или золота. </a:t>
            </a:r>
          </a:p>
          <a:p>
            <a:pPr>
              <a:lnSpc>
                <a:spcPct val="80000"/>
              </a:lnSpc>
            </a:pPr>
            <a:endParaRPr lang="ru-RU" sz="1400" b="1">
              <a:latin typeface="Arial" charset="0"/>
            </a:endParaRPr>
          </a:p>
        </p:txBody>
      </p:sp>
      <p:pic>
        <p:nvPicPr>
          <p:cNvPr id="104452" name="Picture 4" descr="269155_s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2563" y="693738"/>
            <a:ext cx="1797050" cy="5472112"/>
          </a:xfrm>
          <a:noFill/>
          <a:ln w="57150" cmpd="thickThin">
            <a:solidFill>
              <a:srgbClr val="0000FF"/>
            </a:solidFill>
          </a:ln>
        </p:spPr>
      </p:pic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2978150" y="692150"/>
            <a:ext cx="3178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>
                <a:solidFill>
                  <a:srgbClr val="0000FF"/>
                </a:solidFill>
                <a:latin typeface="Arial" charset="0"/>
              </a:rPr>
              <a:t>ВООРУЖЕНИЕ ВИКИНГОВ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0DFC-2ABB-4E01-B245-63CE7132A703}" type="slidenum">
              <a:rPr lang="ru-RU"/>
              <a:pPr/>
              <a:t>13</a:t>
            </a:fld>
            <a:endParaRPr lang="ru-RU"/>
          </a:p>
        </p:txBody>
      </p:sp>
      <p:pic>
        <p:nvPicPr>
          <p:cNvPr id="105476" name="Picture 4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10547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8925" y="2486025"/>
            <a:ext cx="5795963" cy="187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Стрелы</a:t>
            </a:r>
            <a:r>
              <a:rPr lang="ru-RU" sz="1400" b="1">
                <a:latin typeface="Arial" charset="0"/>
              </a:rPr>
              <a:t>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VII — IX вв.</a:t>
            </a:r>
            <a:r>
              <a:rPr lang="ru-RU" sz="1400" b="1">
                <a:latin typeface="Arial" charset="0"/>
              </a:rPr>
              <a:t> имели широкие и тяжелые металлические наконечники.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X веке</a:t>
            </a:r>
            <a:r>
              <a:rPr lang="ru-RU" sz="1400" b="1">
                <a:latin typeface="Arial" charset="0"/>
              </a:rPr>
              <a:t> наконечники стали тонкими и длинными и с серебряной инкрустацией.</a:t>
            </a:r>
            <a:br>
              <a:rPr lang="ru-RU" sz="1400" b="1">
                <a:latin typeface="Arial" charset="0"/>
              </a:rPr>
            </a:br>
            <a:endParaRPr lang="ru-RU" sz="1400" b="1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Лук</a:t>
            </a:r>
            <a:r>
              <a:rPr lang="ru-RU" sz="1400" b="1">
                <a:latin typeface="Arial" charset="0"/>
              </a:rPr>
              <a:t> делался из одного куска дерева, обычно тиса, ясеня или вяза,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тетивой</a:t>
            </a:r>
            <a:r>
              <a:rPr lang="ru-RU" sz="1400" b="1">
                <a:latin typeface="Arial" charset="0"/>
              </a:rPr>
              <a:t> служили сплетенные волосы. </a:t>
            </a:r>
          </a:p>
        </p:txBody>
      </p:sp>
      <p:pic>
        <p:nvPicPr>
          <p:cNvPr id="105475" name="Picture 3" descr="269160_s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372225" y="981075"/>
            <a:ext cx="2479675" cy="4895850"/>
          </a:xfrm>
          <a:noFill/>
          <a:ln w="57150" cmpd="thickThin">
            <a:solidFill>
              <a:srgbClr val="0000FF"/>
            </a:solidFill>
          </a:ln>
        </p:spPr>
      </p:pic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2978150" y="692150"/>
            <a:ext cx="3178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>
                <a:solidFill>
                  <a:srgbClr val="0000FF"/>
                </a:solidFill>
                <a:latin typeface="Arial" charset="0"/>
              </a:rPr>
              <a:t>ВООРУЖЕНИЕ ВИКИНГОВ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46FC-3810-4248-8BA8-ACDC4F0AA411}" type="slidenum">
              <a:rPr lang="ru-RU"/>
              <a:pPr/>
              <a:t>14</a:t>
            </a:fld>
            <a:endParaRPr lang="ru-RU"/>
          </a:p>
        </p:txBody>
      </p:sp>
      <p:pic>
        <p:nvPicPr>
          <p:cNvPr id="80902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grpSp>
        <p:nvGrpSpPr>
          <p:cNvPr id="80913" name="Group 17"/>
          <p:cNvGrpSpPr>
            <a:grpSpLocks/>
          </p:cNvGrpSpPr>
          <p:nvPr/>
        </p:nvGrpSpPr>
        <p:grpSpPr bwMode="auto">
          <a:xfrm>
            <a:off x="1116013" y="2709863"/>
            <a:ext cx="6911975" cy="3455987"/>
            <a:chOff x="703" y="1707"/>
            <a:chExt cx="4354" cy="2177"/>
          </a:xfrm>
        </p:grpSpPr>
        <p:pic>
          <p:nvPicPr>
            <p:cNvPr id="80904" name="Picture 8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7F6FB"/>
                </a:clrFrom>
                <a:clrTo>
                  <a:srgbClr val="F7F6FB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3" y="1828"/>
              <a:ext cx="4354" cy="2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0905" name="Rectangle 9"/>
            <p:cNvSpPr>
              <a:spLocks noChangeArrowheads="1"/>
            </p:cNvSpPr>
            <p:nvPr/>
          </p:nvSpPr>
          <p:spPr bwMode="auto">
            <a:xfrm>
              <a:off x="3170" y="1798"/>
              <a:ext cx="1887" cy="2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906" name="Rectangle 10"/>
            <p:cNvSpPr>
              <a:spLocks noChangeArrowheads="1"/>
            </p:cNvSpPr>
            <p:nvPr/>
          </p:nvSpPr>
          <p:spPr bwMode="auto">
            <a:xfrm>
              <a:off x="3424" y="1949"/>
              <a:ext cx="1633" cy="69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909" name="Rectangle 13"/>
            <p:cNvSpPr>
              <a:spLocks noChangeArrowheads="1"/>
            </p:cNvSpPr>
            <p:nvPr/>
          </p:nvSpPr>
          <p:spPr bwMode="auto">
            <a:xfrm>
              <a:off x="703" y="1798"/>
              <a:ext cx="1723" cy="96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910" name="Rectangle 14"/>
            <p:cNvSpPr>
              <a:spLocks noChangeArrowheads="1"/>
            </p:cNvSpPr>
            <p:nvPr/>
          </p:nvSpPr>
          <p:spPr bwMode="auto">
            <a:xfrm>
              <a:off x="2227" y="1707"/>
              <a:ext cx="544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620713"/>
            <a:ext cx="7772400" cy="22320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Суда</a:t>
            </a:r>
            <a:r>
              <a:rPr lang="ru-RU" sz="1400" b="1">
                <a:latin typeface="Arial" charset="0"/>
              </a:rPr>
              <a:t> викингов обладали высокими мореходными качествами.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Они достигали в длину от 20 до 50 м. На самых больших  кораблях могли идти в поход до 150 человек.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Все воины одновременно были гребцами, отсюда</a:t>
            </a:r>
            <a:r>
              <a:rPr lang="en-US" sz="1400" b="1">
                <a:latin typeface="Arial" charset="0"/>
              </a:rPr>
              <a:t> (</a:t>
            </a:r>
            <a:r>
              <a:rPr lang="ru-RU" sz="1400" b="1">
                <a:latin typeface="Arial" charset="0"/>
              </a:rPr>
              <a:t>одна из лингвистических версий</a:t>
            </a:r>
            <a:r>
              <a:rPr lang="en-US" sz="1400" b="1">
                <a:latin typeface="Arial" charset="0"/>
              </a:rPr>
              <a:t>)</a:t>
            </a:r>
            <a:r>
              <a:rPr lang="ru-RU" sz="1400" b="1">
                <a:latin typeface="Arial" charset="0"/>
              </a:rPr>
              <a:t>  и слово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«русь»</a:t>
            </a:r>
            <a:r>
              <a:rPr lang="ru-RU" sz="1400" b="1">
                <a:latin typeface="Arial" charset="0"/>
              </a:rPr>
              <a:t>, происходящее от древнескандинавского сын слова, означающего </a:t>
            </a:r>
            <a:r>
              <a:rPr lang="ru-RU" sz="1400" b="1" i="1">
                <a:latin typeface="Arial" charset="0"/>
              </a:rPr>
              <a:t>«гребец», «участник похода на гребных судах».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Корабли викингов отличались хорошей устойчивостью и имели небольшую осади, тоже что позволяло им легко входить в устья рек.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Драккар</a:t>
            </a:r>
            <a:r>
              <a:rPr lang="ru-RU" sz="1400" b="1">
                <a:latin typeface="Arial" charset="0"/>
              </a:rPr>
              <a:t> (так называлось суда из-за носа, украшенного головой дракона) имел четырехугольный парус и был чрезвычайно прост в управлении.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Даже в бурю его мог вести всего один человек.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57EE-ED57-40BD-9B38-D66959B1CF25}" type="slidenum">
              <a:rPr lang="ru-RU"/>
              <a:pPr/>
              <a:t>15</a:t>
            </a:fld>
            <a:endParaRPr lang="ru-RU"/>
          </a:p>
        </p:txBody>
      </p:sp>
      <p:pic>
        <p:nvPicPr>
          <p:cNvPr id="81926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3716338"/>
            <a:ext cx="7772400" cy="17351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 концу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VIII века</a:t>
            </a:r>
            <a:r>
              <a:rPr lang="ru-RU" sz="1400" b="1">
                <a:latin typeface="Arial" charset="0"/>
              </a:rPr>
              <a:t> появилось немало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«морских конунгов»,</a:t>
            </a:r>
            <a:r>
              <a:rPr lang="ru-RU" sz="1400" b="1">
                <a:latin typeface="Arial" charset="0"/>
              </a:rPr>
              <a:t> которые своими дружинами промышляли набегами. Первоначально их отряды</a:t>
            </a:r>
            <a:r>
              <a:rPr lang="en-US" sz="1400" b="1">
                <a:latin typeface="Arial" charset="0"/>
              </a:rPr>
              <a:t> </a:t>
            </a:r>
            <a:r>
              <a:rPr lang="ru-RU" sz="1400" b="1">
                <a:latin typeface="Arial" charset="0"/>
              </a:rPr>
              <a:t>не превышали несколько сот человек.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Но высокая боеспособность викингов, внезапность нападения, как правило, позволяли им одерживать победу. Численность прибрежных гарнизонов в государствах, образовавшихся на месте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Западной Римской империи</a:t>
            </a:r>
            <a:r>
              <a:rPr lang="ru-RU" sz="1400" b="1">
                <a:latin typeface="Arial" charset="0"/>
              </a:rPr>
              <a:t>, и в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Византии</a:t>
            </a:r>
            <a:r>
              <a:rPr lang="ru-RU" sz="1400" b="1">
                <a:latin typeface="Arial" charset="0"/>
              </a:rPr>
              <a:t> обычно была невелика, и они не могли противостоять натиску грозных пришельцев.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Северные Земли  Восточной Европы</a:t>
            </a:r>
            <a:r>
              <a:rPr lang="ru-RU" sz="1400" b="1">
                <a:latin typeface="Arial" charset="0"/>
              </a:rPr>
              <a:t> были очень мало населены – численность местного населения немногим превышала численность непрошеных скандинавских гостей.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685800" y="1889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 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b="1">
                <a:solidFill>
                  <a:srgbClr val="009900"/>
                </a:solidFill>
                <a:latin typeface="Arial" charset="0"/>
              </a:rPr>
              <a:t>(конец VIII — середина XI века)</a:t>
            </a:r>
            <a:endParaRPr lang="ru-RU">
              <a:solidFill>
                <a:srgbClr val="009900"/>
              </a:solidFill>
              <a:latin typeface="Arial" charset="0"/>
            </a:endParaRPr>
          </a:p>
        </p:txBody>
      </p:sp>
      <p:pic>
        <p:nvPicPr>
          <p:cNvPr id="81927" name="Picture 7" descr="гобеле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268413"/>
            <a:ext cx="4032250" cy="2255837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5148263" y="2917825"/>
            <a:ext cx="2074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800" b="1">
                <a:solidFill>
                  <a:srgbClr val="0000FF"/>
                </a:solidFill>
                <a:latin typeface="Arial" charset="0"/>
              </a:rPr>
              <a:t>Гобелен из Байе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6EEC-1F62-472D-B4E0-12609BCFD228}" type="slidenum">
              <a:rPr lang="ru-RU"/>
              <a:pPr/>
              <a:t>16</a:t>
            </a:fld>
            <a:endParaRPr lang="ru-RU"/>
          </a:p>
        </p:txBody>
      </p:sp>
      <p:pic>
        <p:nvPicPr>
          <p:cNvPr id="82950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2132013"/>
            <a:ext cx="5400675" cy="35290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793 году</a:t>
            </a:r>
            <a:r>
              <a:rPr lang="ru-RU" sz="1400" b="1">
                <a:latin typeface="Arial" charset="0"/>
              </a:rPr>
              <a:t> викинги напали на монастырь на английском острове Линдисфарн. </a:t>
            </a:r>
            <a:r>
              <a:rPr lang="ru-RU" sz="1400" b="1">
                <a:solidFill>
                  <a:srgbClr val="FF0000"/>
                </a:solidFill>
                <a:latin typeface="Arial" charset="0"/>
              </a:rPr>
              <a:t>Это был первый зафиксированный в хроника набег скандинавов на европейское побережье.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церквях по призыву папы духовенство молилось: «Боже, спаси нас от неистовства норманнов!» 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IX веке</a:t>
            </a:r>
            <a:r>
              <a:rPr lang="ru-RU" sz="1400" b="1">
                <a:latin typeface="Arial" charset="0"/>
              </a:rPr>
              <a:t> викинги захватили восточное побережье.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Англии</a:t>
            </a:r>
            <a:r>
              <a:rPr lang="ru-RU" sz="1400" b="1">
                <a:latin typeface="Arial" charset="0"/>
              </a:rPr>
              <a:t> они поставили под свой контроль север страны. Там образовалась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Денло – область датского права</a:t>
            </a:r>
            <a:r>
              <a:rPr lang="ru-RU" sz="1400" b="1">
                <a:latin typeface="Arial" charset="0"/>
              </a:rPr>
              <a:t>, где господствовали выходцы из Скандинавии.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Викинги разграбили и сожгли крупные европейские города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Нант</a:t>
            </a:r>
            <a:r>
              <a:rPr lang="ru-RU" sz="1400" b="1">
                <a:latin typeface="Arial" charset="0"/>
              </a:rPr>
              <a:t>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Гамбург</a:t>
            </a:r>
            <a:r>
              <a:rPr lang="ru-RU" sz="1400" b="1">
                <a:latin typeface="Arial" charset="0"/>
              </a:rPr>
              <a:t>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Шартр</a:t>
            </a:r>
            <a:r>
              <a:rPr lang="ru-RU" sz="1400" b="1">
                <a:latin typeface="Arial" charset="0"/>
              </a:rPr>
              <a:t>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Пизу</a:t>
            </a:r>
            <a:r>
              <a:rPr lang="ru-RU" sz="1400" b="1">
                <a:latin typeface="Arial" charset="0"/>
              </a:rPr>
              <a:t> и др. Они не раз нападали на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побережье Испании</a:t>
            </a:r>
            <a:r>
              <a:rPr lang="ru-RU" sz="1400" b="1">
                <a:latin typeface="Arial" charset="0"/>
              </a:rPr>
              <a:t>, неоднократно осаждали Константинополь, 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850 году</a:t>
            </a:r>
            <a:r>
              <a:rPr lang="ru-RU" sz="1400" b="1">
                <a:latin typeface="Arial" charset="0"/>
              </a:rPr>
              <a:t> высадились на побережье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Курляндии</a:t>
            </a:r>
            <a:r>
              <a:rPr lang="ru-RU" sz="1400" b="1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ru-RU" sz="1400" b="1">
              <a:latin typeface="Arial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4925" y="609600"/>
            <a:ext cx="5473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 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b="1">
                <a:solidFill>
                  <a:srgbClr val="009900"/>
                </a:solidFill>
                <a:latin typeface="Arial" charset="0"/>
              </a:rPr>
              <a:t>(конец VIII — середина XI века)</a:t>
            </a:r>
            <a:endParaRPr lang="ru-RU">
              <a:solidFill>
                <a:srgbClr val="009900"/>
              </a:solidFill>
              <a:latin typeface="Arial" charset="0"/>
            </a:endParaRPr>
          </a:p>
        </p:txBody>
      </p:sp>
      <p:pic>
        <p:nvPicPr>
          <p:cNvPr id="82952" name="Picture 8"/>
          <p:cNvPicPr>
            <a:picLocks noChangeAspect="1" noChangeArrowheads="1"/>
          </p:cNvPicPr>
          <p:nvPr/>
        </p:nvPicPr>
        <p:blipFill>
          <a:blip r:embed="rId3" cstate="print"/>
          <a:srcRect l="549" t="2031" b="-374"/>
          <a:stretch>
            <a:fillRect/>
          </a:stretch>
        </p:blipFill>
        <p:spPr bwMode="auto">
          <a:xfrm>
            <a:off x="5508625" y="115888"/>
            <a:ext cx="3365500" cy="60483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DF60-D7BF-416A-84C2-2C8617990D79}" type="slidenum">
              <a:rPr lang="ru-RU"/>
              <a:pPr/>
              <a:t>17</a:t>
            </a:fld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925" y="1981200"/>
            <a:ext cx="5003800" cy="3535363"/>
          </a:xfrm>
        </p:spPr>
        <p:txBody>
          <a:bodyPr/>
          <a:lstStyle/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FF0000"/>
                </a:solidFill>
                <a:latin typeface="Arial" charset="0"/>
              </a:rPr>
              <a:t>Были и примеры мирной колонизации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FF0000"/>
                </a:solidFill>
                <a:latin typeface="Arial" charset="0"/>
              </a:rPr>
              <a:t>викингами незаселенных прежде территорий.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solidFill>
                <a:srgbClr val="FF0000"/>
              </a:solidFill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Так, 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874 году</a:t>
            </a:r>
            <a:r>
              <a:rPr lang="ru-RU" sz="1400" b="1">
                <a:latin typeface="Arial" charset="0"/>
              </a:rPr>
              <a:t> они заселили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Исландию</a:t>
            </a:r>
            <a:r>
              <a:rPr lang="ru-RU" sz="1400" b="1">
                <a:latin typeface="Arial" charset="0"/>
              </a:rPr>
              <a:t>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Ладьи викингов доходили и до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Северной Америки</a:t>
            </a:r>
            <a:r>
              <a:rPr lang="ru-RU" sz="1400" b="1">
                <a:latin typeface="Arial" charset="0"/>
              </a:rPr>
              <a:t>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80-е годы X века</a:t>
            </a:r>
            <a:r>
              <a:rPr lang="ru-RU" sz="1400" b="1">
                <a:latin typeface="Arial" charset="0"/>
              </a:rPr>
              <a:t> 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Эрик Рыжий</a:t>
            </a:r>
            <a:r>
              <a:rPr lang="ru-RU" sz="1400" b="1">
                <a:latin typeface="Arial" charset="0"/>
              </a:rPr>
              <a:t> открыл Гренландию,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вскоре колонизованную его соотечественниками.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А 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986 году</a:t>
            </a:r>
            <a:r>
              <a:rPr lang="ru-RU" sz="1400" b="1">
                <a:latin typeface="Arial" charset="0"/>
              </a:rPr>
              <a:t> сын Эрика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Лейф Счастливый</a:t>
            </a:r>
            <a:r>
              <a:rPr lang="ru-RU" sz="1400" b="1">
                <a:latin typeface="Arial" charset="0"/>
              </a:rPr>
              <a:t> высадился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на северном побережье Северной Америки,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которую назвал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Винланд</a:t>
            </a:r>
            <a:r>
              <a:rPr lang="ru-RU" sz="1400" b="1">
                <a:latin typeface="Arial" charset="0"/>
              </a:rPr>
              <a:t>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течение нескольких десятилетий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там тоже существовали скандинавские поселения,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задолго до Колумба,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но затем викинги оставили суровый край.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685800" y="3333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 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b="1">
                <a:solidFill>
                  <a:srgbClr val="009900"/>
                </a:solidFill>
                <a:latin typeface="Arial" charset="0"/>
              </a:rPr>
              <a:t>(конец VIII — середина XI века)</a:t>
            </a:r>
            <a:endParaRPr lang="ru-RU">
              <a:solidFill>
                <a:srgbClr val="009900"/>
              </a:solidFill>
              <a:latin typeface="Arial" charset="0"/>
            </a:endParaRPr>
          </a:p>
        </p:txBody>
      </p:sp>
      <p:pic>
        <p:nvPicPr>
          <p:cNvPr id="84998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pic>
        <p:nvPicPr>
          <p:cNvPr id="84999" name="Picture 7"/>
          <p:cNvPicPr>
            <a:picLocks noChangeAspect="1" noChangeArrowheads="1"/>
          </p:cNvPicPr>
          <p:nvPr/>
        </p:nvPicPr>
        <p:blipFill>
          <a:blip r:embed="rId3" cstate="print"/>
          <a:srcRect l="-681" t="3799" r="-1466" b="-1817"/>
          <a:stretch>
            <a:fillRect/>
          </a:stretch>
        </p:blipFill>
        <p:spPr bwMode="auto">
          <a:xfrm>
            <a:off x="5076825" y="1987550"/>
            <a:ext cx="3995738" cy="35194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1006-8993-45CD-8CD9-B62FDD5F570E}" type="slidenum">
              <a:rPr lang="ru-RU"/>
              <a:pPr/>
              <a:t>18</a:t>
            </a:fld>
            <a:endParaRPr lang="ru-RU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3925888"/>
            <a:ext cx="4681538" cy="18081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начале IX века</a:t>
            </a:r>
            <a:r>
              <a:rPr lang="ru-RU" sz="1400" b="1">
                <a:latin typeface="Arial" charset="0"/>
              </a:rPr>
              <a:t> викинги захватили побережье</a:t>
            </a:r>
            <a:endParaRPr lang="en-US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Северо-Восточной Европы</a:t>
            </a:r>
            <a:endParaRPr lang="en-US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 районе нынешнего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Новгорода</a:t>
            </a:r>
            <a:r>
              <a:rPr lang="ru-RU" sz="1400" b="1">
                <a:latin typeface="Arial" charset="0"/>
              </a:rPr>
              <a:t> 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Ладоги</a:t>
            </a:r>
            <a:endParaRPr lang="en-US" sz="1400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 </a:t>
            </a:r>
            <a:r>
              <a:rPr lang="ru-RU" sz="1400" b="1">
                <a:solidFill>
                  <a:srgbClr val="FF0000"/>
                </a:solidFill>
                <a:latin typeface="Arial" charset="0"/>
              </a:rPr>
              <a:t>покорили</a:t>
            </a:r>
            <a:r>
              <a:rPr lang="ru-RU" sz="1400" b="1">
                <a:latin typeface="Arial" charset="0"/>
              </a:rPr>
              <a:t> немногочисленные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племена славян</a:t>
            </a:r>
            <a:r>
              <a:rPr lang="ru-RU" sz="1400" b="1">
                <a:latin typeface="Arial" charset="0"/>
              </a:rPr>
              <a:t>,</a:t>
            </a:r>
            <a:endParaRPr lang="en-US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а также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финнов</a:t>
            </a:r>
            <a:r>
              <a:rPr lang="ru-RU" sz="1400" b="1">
                <a:latin typeface="Arial" charset="0"/>
              </a:rPr>
              <a:t>.</a:t>
            </a:r>
            <a:endParaRPr lang="en-US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Русская летопись связывает</a:t>
            </a:r>
            <a:endParaRPr lang="en-US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это событие с легендарным конунгом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Рюриком</a:t>
            </a:r>
            <a:r>
              <a:rPr lang="ru-RU" sz="1400" b="1">
                <a:latin typeface="Arial" charset="0"/>
              </a:rPr>
              <a:t> и относит это событие к </a:t>
            </a:r>
            <a:r>
              <a:rPr lang="ru-RU" sz="1400" b="1">
                <a:solidFill>
                  <a:srgbClr val="009900"/>
                </a:solidFill>
                <a:latin typeface="Arial" charset="0"/>
              </a:rPr>
              <a:t>859 году.</a:t>
            </a:r>
            <a:r>
              <a:rPr lang="ru-RU" sz="1400" b="1"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1192213" y="557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sz="3200" b="1">
                <a:solidFill>
                  <a:srgbClr val="0000FF"/>
                </a:solidFill>
                <a:latin typeface="Arial" charset="0"/>
              </a:rPr>
            </a:br>
            <a:r>
              <a:rPr lang="ru-RU" sz="3200" b="1">
                <a:solidFill>
                  <a:srgbClr val="0000FF"/>
                </a:solidFill>
                <a:latin typeface="Arial" charset="0"/>
              </a:rPr>
              <a:t>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b="1">
                <a:solidFill>
                  <a:srgbClr val="009900"/>
                </a:solidFill>
                <a:latin typeface="Arial" charset="0"/>
              </a:rPr>
              <a:t>(конец VIII</a:t>
            </a:r>
            <a:r>
              <a:rPr lang="en-US" b="1">
                <a:solidFill>
                  <a:srgbClr val="009900"/>
                </a:solidFill>
                <a:latin typeface="Arial" charset="0"/>
              </a:rPr>
              <a:t> – </a:t>
            </a:r>
            <a:r>
              <a:rPr lang="ru-RU" b="1">
                <a:solidFill>
                  <a:srgbClr val="009900"/>
                </a:solidFill>
                <a:latin typeface="Arial" charset="0"/>
              </a:rPr>
              <a:t>середина XI века)</a:t>
            </a:r>
            <a:endParaRPr lang="ru-RU">
              <a:solidFill>
                <a:srgbClr val="009900"/>
              </a:solidFill>
              <a:latin typeface="Arial" charset="0"/>
            </a:endParaRPr>
          </a:p>
        </p:txBody>
      </p:sp>
      <p:pic>
        <p:nvPicPr>
          <p:cNvPr id="86022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pic>
        <p:nvPicPr>
          <p:cNvPr id="86023" name="Picture 7" descr="Рисунок4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</a:blip>
          <a:srcRect l="2711" t="5153" r="9473" b="2759"/>
          <a:stretch>
            <a:fillRect/>
          </a:stretch>
        </p:blipFill>
        <p:spPr bwMode="auto">
          <a:xfrm>
            <a:off x="395288" y="793750"/>
            <a:ext cx="3744912" cy="2419350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86025" name="Picture 9" descr="z6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463" y="2871788"/>
            <a:ext cx="4248150" cy="3149600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ACBD4-EA99-4BA4-8ECB-B6FA9317E8D7}" type="slidenum">
              <a:rPr lang="ru-RU"/>
              <a:pPr/>
              <a:t>19</a:t>
            </a:fld>
            <a:endParaRPr lang="ru-RU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7163" y="404813"/>
            <a:ext cx="8853487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НО НИКОГДА ВО ВРЕМЯ</a:t>
            </a:r>
          </a:p>
          <a:p>
            <a:pPr algn="ctr"/>
            <a:r>
              <a:rPr lang="ru-RU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ДАЛЁКИХ ПОХОДОВ</a:t>
            </a:r>
          </a:p>
          <a:p>
            <a:pPr algn="ctr"/>
            <a:r>
              <a:rPr lang="ru-RU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ВИКИНГИ НЕ ЗАБЫВАЛИ</a:t>
            </a:r>
          </a:p>
          <a:p>
            <a:pPr algn="ctr"/>
            <a:r>
              <a:rPr lang="ru-RU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СВОЮ РОДИНУ</a:t>
            </a:r>
          </a:p>
          <a:p>
            <a:pPr algn="ctr"/>
            <a:r>
              <a:rPr lang="ru-RU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 ЛЮБИМЫХ…</a:t>
            </a:r>
          </a:p>
        </p:txBody>
      </p:sp>
      <p:pic>
        <p:nvPicPr>
          <p:cNvPr id="31744" name="Picture 1024" descr="zst4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4921250"/>
            <a:ext cx="7632700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F59EF-69A3-4387-81D5-641B03FDFF5F}" type="slidenum">
              <a:rPr lang="ru-RU"/>
              <a:pPr/>
              <a:t>2</a:t>
            </a:fld>
            <a:endParaRPr lang="ru-RU"/>
          </a:p>
        </p:txBody>
      </p:sp>
      <p:pic>
        <p:nvPicPr>
          <p:cNvPr id="34825" name="Picture 9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915988"/>
          </a:xfrm>
          <a:prstGeom prst="rect">
            <a:avLst/>
          </a:prstGeom>
          <a:noFill/>
        </p:spPr>
      </p:pic>
      <p:pic>
        <p:nvPicPr>
          <p:cNvPr id="34820" name="Picture 4" descr="269145_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3925" y="938213"/>
            <a:ext cx="4754563" cy="3282950"/>
          </a:xfrm>
          <a:prstGeom prst="rect">
            <a:avLst/>
          </a:prstGeom>
          <a:noFill/>
          <a:ln w="57150" cmpd="thickThin">
            <a:solidFill>
              <a:srgbClr val="6600FF"/>
            </a:solidFill>
            <a:miter lim="800000"/>
            <a:headEnd/>
            <a:tailEnd/>
          </a:ln>
        </p:spPr>
      </p:pic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4292600"/>
            <a:ext cx="9144000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>
                <a:latin typeface="Arial" charset="0"/>
              </a:rPr>
              <a:t>Их объединяло многое: и то, что</a:t>
            </a:r>
            <a:r>
              <a:rPr lang="en-US" sz="1400" b="1">
                <a:latin typeface="Arial" charset="0"/>
              </a:rPr>
              <a:t> </a:t>
            </a:r>
            <a:r>
              <a:rPr lang="ru-RU" sz="1400" b="1">
                <a:latin typeface="Arial" charset="0"/>
              </a:rPr>
              <a:t> родиной их был северный предел земли, и то, что молились одним богам, и то, что говорили на одном языке. </a:t>
            </a:r>
          </a:p>
          <a:p>
            <a:endParaRPr lang="ru-RU" sz="1400" b="1">
              <a:latin typeface="Arial" charset="0"/>
            </a:endParaRPr>
          </a:p>
          <a:p>
            <a:r>
              <a:rPr lang="ru-RU" sz="1400" b="1">
                <a:latin typeface="Arial" charset="0"/>
              </a:rPr>
              <a:t>Однако прочнее всего сплачивала этих непокорных и отчаянных людей жажда лучшей доли.</a:t>
            </a:r>
          </a:p>
          <a:p>
            <a:endParaRPr lang="ru-RU" sz="1400" b="1">
              <a:latin typeface="Arial" charset="0"/>
            </a:endParaRPr>
          </a:p>
          <a:p>
            <a:r>
              <a:rPr lang="ru-RU" sz="1400" b="1">
                <a:latin typeface="Arial" charset="0"/>
              </a:rPr>
              <a:t>И была она так сильна, что без малого три столетия — </a:t>
            </a:r>
            <a:r>
              <a:rPr lang="ru-RU" sz="1400" b="1">
                <a:solidFill>
                  <a:srgbClr val="008000"/>
                </a:solidFill>
                <a:latin typeface="Arial" charset="0"/>
              </a:rPr>
              <a:t>с VIII по XI век</a:t>
            </a:r>
            <a:r>
              <a:rPr lang="ru-RU" sz="1400" b="1">
                <a:latin typeface="Arial" charset="0"/>
              </a:rPr>
              <a:t> — вошли в историю Старого Света как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эпоха викингов</a:t>
            </a:r>
            <a:r>
              <a:rPr lang="ru-RU" sz="1400" b="1">
                <a:latin typeface="Arial" charset="0"/>
              </a:rPr>
              <a:t>.</a:t>
            </a:r>
          </a:p>
          <a:p>
            <a:endParaRPr lang="ru-RU" sz="1400" b="1">
              <a:latin typeface="Arial" charset="0"/>
            </a:endParaRPr>
          </a:p>
          <a:p>
            <a:pPr algn="ctr"/>
            <a:r>
              <a:rPr lang="ru-RU" sz="2000" b="1" i="1">
                <a:solidFill>
                  <a:srgbClr val="FF0000"/>
                </a:solidFill>
                <a:latin typeface="Arial" charset="0"/>
              </a:rPr>
              <a:t>То, как они жили и чем занимались, тоже называлось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sz="2000" b="1" i="1">
                <a:solidFill>
                  <a:srgbClr val="FF0000"/>
                </a:solidFill>
                <a:latin typeface="Arial" charset="0"/>
              </a:rPr>
              <a:t>викинг…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1277-1A5E-4E39-AE52-BEA0A0575CB9}" type="slidenum">
              <a:rPr lang="ru-RU"/>
              <a:pPr/>
              <a:t>20</a:t>
            </a:fld>
            <a:endParaRPr lang="ru-RU"/>
          </a:p>
        </p:txBody>
      </p:sp>
      <p:grpSp>
        <p:nvGrpSpPr>
          <p:cNvPr id="3718" name="Group 646"/>
          <p:cNvGrpSpPr>
            <a:grpSpLocks/>
          </p:cNvGrpSpPr>
          <p:nvPr/>
        </p:nvGrpSpPr>
        <p:grpSpPr bwMode="auto">
          <a:xfrm>
            <a:off x="2578100" y="188913"/>
            <a:ext cx="4014788" cy="6480175"/>
            <a:chOff x="1624" y="119"/>
            <a:chExt cx="2529" cy="4082"/>
          </a:xfrm>
        </p:grpSpPr>
        <p:grpSp>
          <p:nvGrpSpPr>
            <p:cNvPr id="3280" name="Group 208"/>
            <p:cNvGrpSpPr>
              <a:grpSpLocks/>
            </p:cNvGrpSpPr>
            <p:nvPr/>
          </p:nvGrpSpPr>
          <p:grpSpPr bwMode="auto">
            <a:xfrm>
              <a:off x="1665" y="133"/>
              <a:ext cx="2488" cy="4068"/>
              <a:chOff x="1665" y="133"/>
              <a:chExt cx="2488" cy="4068"/>
            </a:xfrm>
          </p:grpSpPr>
          <p:sp>
            <p:nvSpPr>
              <p:cNvPr id="3080" name="Freeform 8"/>
              <p:cNvSpPr>
                <a:spLocks/>
              </p:cNvSpPr>
              <p:nvPr/>
            </p:nvSpPr>
            <p:spPr bwMode="auto">
              <a:xfrm>
                <a:off x="2090" y="4028"/>
                <a:ext cx="433" cy="45"/>
              </a:xfrm>
              <a:custGeom>
                <a:avLst/>
                <a:gdLst/>
                <a:ahLst/>
                <a:cxnLst>
                  <a:cxn ang="0">
                    <a:pos x="324" y="4"/>
                  </a:cxn>
                  <a:cxn ang="0">
                    <a:pos x="36" y="0"/>
                  </a:cxn>
                  <a:cxn ang="0">
                    <a:pos x="0" y="27"/>
                  </a:cxn>
                  <a:cxn ang="0">
                    <a:pos x="433" y="45"/>
                  </a:cxn>
                  <a:cxn ang="0">
                    <a:pos x="324" y="4"/>
                  </a:cxn>
                </a:cxnLst>
                <a:rect l="0" t="0" r="r" b="b"/>
                <a:pathLst>
                  <a:path w="433" h="45">
                    <a:moveTo>
                      <a:pt x="324" y="4"/>
                    </a:moveTo>
                    <a:lnTo>
                      <a:pt x="36" y="0"/>
                    </a:lnTo>
                    <a:lnTo>
                      <a:pt x="0" y="27"/>
                    </a:lnTo>
                    <a:lnTo>
                      <a:pt x="433" y="45"/>
                    </a:lnTo>
                    <a:lnTo>
                      <a:pt x="324" y="4"/>
                    </a:lnTo>
                    <a:close/>
                  </a:path>
                </a:pathLst>
              </a:custGeom>
              <a:solidFill>
                <a:srgbClr val="CFCEC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auto">
              <a:xfrm>
                <a:off x="2249" y="3740"/>
                <a:ext cx="1667" cy="374"/>
              </a:xfrm>
              <a:custGeom>
                <a:avLst/>
                <a:gdLst/>
                <a:ahLst/>
                <a:cxnLst>
                  <a:cxn ang="0">
                    <a:pos x="1662" y="137"/>
                  </a:cxn>
                  <a:cxn ang="0">
                    <a:pos x="1662" y="146"/>
                  </a:cxn>
                  <a:cxn ang="0">
                    <a:pos x="1667" y="155"/>
                  </a:cxn>
                  <a:cxn ang="0">
                    <a:pos x="1662" y="160"/>
                  </a:cxn>
                  <a:cxn ang="0">
                    <a:pos x="1653" y="169"/>
                  </a:cxn>
                  <a:cxn ang="0">
                    <a:pos x="1635" y="178"/>
                  </a:cxn>
                  <a:cxn ang="0">
                    <a:pos x="1603" y="192"/>
                  </a:cxn>
                  <a:cxn ang="0">
                    <a:pos x="1557" y="210"/>
                  </a:cxn>
                  <a:cxn ang="0">
                    <a:pos x="1489" y="228"/>
                  </a:cxn>
                  <a:cxn ang="0">
                    <a:pos x="1411" y="251"/>
                  </a:cxn>
                  <a:cxn ang="0">
                    <a:pos x="1338" y="274"/>
                  </a:cxn>
                  <a:cxn ang="0">
                    <a:pos x="1265" y="292"/>
                  </a:cxn>
                  <a:cxn ang="0">
                    <a:pos x="1201" y="306"/>
                  </a:cxn>
                  <a:cxn ang="0">
                    <a:pos x="1142" y="320"/>
                  </a:cxn>
                  <a:cxn ang="0">
                    <a:pos x="1087" y="329"/>
                  </a:cxn>
                  <a:cxn ang="0">
                    <a:pos x="1046" y="338"/>
                  </a:cxn>
                  <a:cxn ang="0">
                    <a:pos x="1018" y="342"/>
                  </a:cxn>
                  <a:cxn ang="0">
                    <a:pos x="973" y="347"/>
                  </a:cxn>
                  <a:cxn ang="0">
                    <a:pos x="900" y="356"/>
                  </a:cxn>
                  <a:cxn ang="0">
                    <a:pos x="804" y="365"/>
                  </a:cxn>
                  <a:cxn ang="0">
                    <a:pos x="685" y="374"/>
                  </a:cxn>
                  <a:cxn ang="0">
                    <a:pos x="562" y="374"/>
                  </a:cxn>
                  <a:cxn ang="0">
                    <a:pos x="439" y="370"/>
                  </a:cxn>
                  <a:cxn ang="0">
                    <a:pos x="379" y="365"/>
                  </a:cxn>
                  <a:cxn ang="0">
                    <a:pos x="320" y="356"/>
                  </a:cxn>
                  <a:cxn ang="0">
                    <a:pos x="265" y="342"/>
                  </a:cxn>
                  <a:cxn ang="0">
                    <a:pos x="215" y="324"/>
                  </a:cxn>
                  <a:cxn ang="0">
                    <a:pos x="206" y="320"/>
                  </a:cxn>
                  <a:cxn ang="0">
                    <a:pos x="178" y="310"/>
                  </a:cxn>
                  <a:cxn ang="0">
                    <a:pos x="137" y="292"/>
                  </a:cxn>
                  <a:cxn ang="0">
                    <a:pos x="96" y="269"/>
                  </a:cxn>
                  <a:cxn ang="0">
                    <a:pos x="51" y="247"/>
                  </a:cxn>
                  <a:cxn ang="0">
                    <a:pos x="19" y="219"/>
                  </a:cxn>
                  <a:cxn ang="0">
                    <a:pos x="9" y="210"/>
                  </a:cxn>
                  <a:cxn ang="0">
                    <a:pos x="0" y="196"/>
                  </a:cxn>
                  <a:cxn ang="0">
                    <a:pos x="0" y="187"/>
                  </a:cxn>
                  <a:cxn ang="0">
                    <a:pos x="5" y="173"/>
                  </a:cxn>
                  <a:cxn ang="0">
                    <a:pos x="14" y="155"/>
                  </a:cxn>
                  <a:cxn ang="0">
                    <a:pos x="19" y="132"/>
                  </a:cxn>
                  <a:cxn ang="0">
                    <a:pos x="28" y="110"/>
                  </a:cxn>
                  <a:cxn ang="0">
                    <a:pos x="37" y="87"/>
                  </a:cxn>
                  <a:cxn ang="0">
                    <a:pos x="46" y="78"/>
                  </a:cxn>
                  <a:cxn ang="0">
                    <a:pos x="60" y="68"/>
                  </a:cxn>
                  <a:cxn ang="0">
                    <a:pos x="73" y="59"/>
                  </a:cxn>
                  <a:cxn ang="0">
                    <a:pos x="92" y="50"/>
                  </a:cxn>
                  <a:cxn ang="0">
                    <a:pos x="142" y="41"/>
                  </a:cxn>
                  <a:cxn ang="0">
                    <a:pos x="215" y="32"/>
                  </a:cxn>
                  <a:cxn ang="0">
                    <a:pos x="343" y="27"/>
                  </a:cxn>
                  <a:cxn ang="0">
                    <a:pos x="530" y="18"/>
                  </a:cxn>
                  <a:cxn ang="0">
                    <a:pos x="763" y="5"/>
                  </a:cxn>
                  <a:cxn ang="0">
                    <a:pos x="1005" y="0"/>
                  </a:cxn>
                  <a:cxn ang="0">
                    <a:pos x="1128" y="5"/>
                  </a:cxn>
                  <a:cxn ang="0">
                    <a:pos x="1242" y="9"/>
                  </a:cxn>
                  <a:cxn ang="0">
                    <a:pos x="1352" y="18"/>
                  </a:cxn>
                  <a:cxn ang="0">
                    <a:pos x="1448" y="27"/>
                  </a:cxn>
                  <a:cxn ang="0">
                    <a:pos x="1493" y="36"/>
                  </a:cxn>
                  <a:cxn ang="0">
                    <a:pos x="1530" y="46"/>
                  </a:cxn>
                  <a:cxn ang="0">
                    <a:pos x="1566" y="59"/>
                  </a:cxn>
                  <a:cxn ang="0">
                    <a:pos x="1594" y="68"/>
                  </a:cxn>
                  <a:cxn ang="0">
                    <a:pos x="1621" y="82"/>
                  </a:cxn>
                  <a:cxn ang="0">
                    <a:pos x="1639" y="100"/>
                  </a:cxn>
                  <a:cxn ang="0">
                    <a:pos x="1653" y="119"/>
                  </a:cxn>
                  <a:cxn ang="0">
                    <a:pos x="1662" y="137"/>
                  </a:cxn>
                </a:cxnLst>
                <a:rect l="0" t="0" r="r" b="b"/>
                <a:pathLst>
                  <a:path w="1667" h="374">
                    <a:moveTo>
                      <a:pt x="1662" y="137"/>
                    </a:moveTo>
                    <a:lnTo>
                      <a:pt x="1662" y="146"/>
                    </a:lnTo>
                    <a:lnTo>
                      <a:pt x="1667" y="155"/>
                    </a:lnTo>
                    <a:lnTo>
                      <a:pt x="1662" y="160"/>
                    </a:lnTo>
                    <a:lnTo>
                      <a:pt x="1653" y="169"/>
                    </a:lnTo>
                    <a:lnTo>
                      <a:pt x="1635" y="178"/>
                    </a:lnTo>
                    <a:lnTo>
                      <a:pt x="1603" y="192"/>
                    </a:lnTo>
                    <a:lnTo>
                      <a:pt x="1557" y="210"/>
                    </a:lnTo>
                    <a:lnTo>
                      <a:pt x="1489" y="228"/>
                    </a:lnTo>
                    <a:lnTo>
                      <a:pt x="1411" y="251"/>
                    </a:lnTo>
                    <a:lnTo>
                      <a:pt x="1338" y="274"/>
                    </a:lnTo>
                    <a:lnTo>
                      <a:pt x="1265" y="292"/>
                    </a:lnTo>
                    <a:lnTo>
                      <a:pt x="1201" y="306"/>
                    </a:lnTo>
                    <a:lnTo>
                      <a:pt x="1142" y="320"/>
                    </a:lnTo>
                    <a:lnTo>
                      <a:pt x="1087" y="329"/>
                    </a:lnTo>
                    <a:lnTo>
                      <a:pt x="1046" y="338"/>
                    </a:lnTo>
                    <a:lnTo>
                      <a:pt x="1018" y="342"/>
                    </a:lnTo>
                    <a:lnTo>
                      <a:pt x="973" y="347"/>
                    </a:lnTo>
                    <a:lnTo>
                      <a:pt x="900" y="356"/>
                    </a:lnTo>
                    <a:lnTo>
                      <a:pt x="804" y="365"/>
                    </a:lnTo>
                    <a:lnTo>
                      <a:pt x="685" y="374"/>
                    </a:lnTo>
                    <a:lnTo>
                      <a:pt x="562" y="374"/>
                    </a:lnTo>
                    <a:lnTo>
                      <a:pt x="439" y="370"/>
                    </a:lnTo>
                    <a:lnTo>
                      <a:pt x="379" y="365"/>
                    </a:lnTo>
                    <a:lnTo>
                      <a:pt x="320" y="356"/>
                    </a:lnTo>
                    <a:lnTo>
                      <a:pt x="265" y="342"/>
                    </a:lnTo>
                    <a:lnTo>
                      <a:pt x="215" y="324"/>
                    </a:lnTo>
                    <a:lnTo>
                      <a:pt x="206" y="320"/>
                    </a:lnTo>
                    <a:lnTo>
                      <a:pt x="178" y="310"/>
                    </a:lnTo>
                    <a:lnTo>
                      <a:pt x="137" y="292"/>
                    </a:lnTo>
                    <a:lnTo>
                      <a:pt x="96" y="269"/>
                    </a:lnTo>
                    <a:lnTo>
                      <a:pt x="51" y="247"/>
                    </a:lnTo>
                    <a:lnTo>
                      <a:pt x="19" y="219"/>
                    </a:lnTo>
                    <a:lnTo>
                      <a:pt x="9" y="210"/>
                    </a:lnTo>
                    <a:lnTo>
                      <a:pt x="0" y="196"/>
                    </a:lnTo>
                    <a:lnTo>
                      <a:pt x="0" y="187"/>
                    </a:lnTo>
                    <a:lnTo>
                      <a:pt x="5" y="173"/>
                    </a:lnTo>
                    <a:lnTo>
                      <a:pt x="14" y="155"/>
                    </a:lnTo>
                    <a:lnTo>
                      <a:pt x="19" y="132"/>
                    </a:lnTo>
                    <a:lnTo>
                      <a:pt x="28" y="110"/>
                    </a:lnTo>
                    <a:lnTo>
                      <a:pt x="37" y="87"/>
                    </a:lnTo>
                    <a:lnTo>
                      <a:pt x="46" y="78"/>
                    </a:lnTo>
                    <a:lnTo>
                      <a:pt x="60" y="68"/>
                    </a:lnTo>
                    <a:lnTo>
                      <a:pt x="73" y="59"/>
                    </a:lnTo>
                    <a:lnTo>
                      <a:pt x="92" y="50"/>
                    </a:lnTo>
                    <a:lnTo>
                      <a:pt x="142" y="41"/>
                    </a:lnTo>
                    <a:lnTo>
                      <a:pt x="215" y="32"/>
                    </a:lnTo>
                    <a:lnTo>
                      <a:pt x="343" y="27"/>
                    </a:lnTo>
                    <a:lnTo>
                      <a:pt x="530" y="18"/>
                    </a:lnTo>
                    <a:lnTo>
                      <a:pt x="763" y="5"/>
                    </a:lnTo>
                    <a:lnTo>
                      <a:pt x="1005" y="0"/>
                    </a:lnTo>
                    <a:lnTo>
                      <a:pt x="1128" y="5"/>
                    </a:lnTo>
                    <a:lnTo>
                      <a:pt x="1242" y="9"/>
                    </a:lnTo>
                    <a:lnTo>
                      <a:pt x="1352" y="18"/>
                    </a:lnTo>
                    <a:lnTo>
                      <a:pt x="1448" y="27"/>
                    </a:lnTo>
                    <a:lnTo>
                      <a:pt x="1493" y="36"/>
                    </a:lnTo>
                    <a:lnTo>
                      <a:pt x="1530" y="46"/>
                    </a:lnTo>
                    <a:lnTo>
                      <a:pt x="1566" y="59"/>
                    </a:lnTo>
                    <a:lnTo>
                      <a:pt x="1594" y="68"/>
                    </a:lnTo>
                    <a:lnTo>
                      <a:pt x="1621" y="82"/>
                    </a:lnTo>
                    <a:lnTo>
                      <a:pt x="1639" y="100"/>
                    </a:lnTo>
                    <a:lnTo>
                      <a:pt x="1653" y="119"/>
                    </a:lnTo>
                    <a:lnTo>
                      <a:pt x="1662" y="137"/>
                    </a:lnTo>
                    <a:close/>
                  </a:path>
                </a:pathLst>
              </a:custGeom>
              <a:solidFill>
                <a:srgbClr val="CFCEC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auto">
              <a:xfrm>
                <a:off x="2213" y="1402"/>
                <a:ext cx="1748" cy="2575"/>
              </a:xfrm>
              <a:custGeom>
                <a:avLst/>
                <a:gdLst/>
                <a:ahLst/>
                <a:cxnLst>
                  <a:cxn ang="0">
                    <a:pos x="1369" y="137"/>
                  </a:cxn>
                  <a:cxn ang="0">
                    <a:pos x="1383" y="274"/>
                  </a:cxn>
                  <a:cxn ang="0">
                    <a:pos x="1415" y="452"/>
                  </a:cxn>
                  <a:cxn ang="0">
                    <a:pos x="1443" y="795"/>
                  </a:cxn>
                  <a:cxn ang="0">
                    <a:pos x="1420" y="1087"/>
                  </a:cxn>
                  <a:cxn ang="0">
                    <a:pos x="1406" y="1269"/>
                  </a:cxn>
                  <a:cxn ang="0">
                    <a:pos x="1420" y="1416"/>
                  </a:cxn>
                  <a:cxn ang="0">
                    <a:pos x="1447" y="1621"/>
                  </a:cxn>
                  <a:cxn ang="0">
                    <a:pos x="1520" y="1804"/>
                  </a:cxn>
                  <a:cxn ang="0">
                    <a:pos x="1621" y="2069"/>
                  </a:cxn>
                  <a:cxn ang="0">
                    <a:pos x="1634" y="2215"/>
                  </a:cxn>
                  <a:cxn ang="0">
                    <a:pos x="1643" y="2297"/>
                  </a:cxn>
                  <a:cxn ang="0">
                    <a:pos x="1657" y="2343"/>
                  </a:cxn>
                  <a:cxn ang="0">
                    <a:pos x="1684" y="2397"/>
                  </a:cxn>
                  <a:cxn ang="0">
                    <a:pos x="1721" y="2434"/>
                  </a:cxn>
                  <a:cxn ang="0">
                    <a:pos x="1744" y="2498"/>
                  </a:cxn>
                  <a:cxn ang="0">
                    <a:pos x="1643" y="2543"/>
                  </a:cxn>
                  <a:cxn ang="0">
                    <a:pos x="1479" y="2575"/>
                  </a:cxn>
                  <a:cxn ang="0">
                    <a:pos x="1452" y="2543"/>
                  </a:cxn>
                  <a:cxn ang="0">
                    <a:pos x="1484" y="2521"/>
                  </a:cxn>
                  <a:cxn ang="0">
                    <a:pos x="1516" y="2470"/>
                  </a:cxn>
                  <a:cxn ang="0">
                    <a:pos x="1525" y="2416"/>
                  </a:cxn>
                  <a:cxn ang="0">
                    <a:pos x="1479" y="2402"/>
                  </a:cxn>
                  <a:cxn ang="0">
                    <a:pos x="1392" y="2384"/>
                  </a:cxn>
                  <a:cxn ang="0">
                    <a:pos x="1287" y="2388"/>
                  </a:cxn>
                  <a:cxn ang="0">
                    <a:pos x="1201" y="2397"/>
                  </a:cxn>
                  <a:cxn ang="0">
                    <a:pos x="1137" y="2406"/>
                  </a:cxn>
                  <a:cxn ang="0">
                    <a:pos x="840" y="2416"/>
                  </a:cxn>
                  <a:cxn ang="0">
                    <a:pos x="616" y="2411"/>
                  </a:cxn>
                  <a:cxn ang="0">
                    <a:pos x="310" y="2397"/>
                  </a:cxn>
                  <a:cxn ang="0">
                    <a:pos x="137" y="2402"/>
                  </a:cxn>
                  <a:cxn ang="0">
                    <a:pos x="68" y="2457"/>
                  </a:cxn>
                  <a:cxn ang="0">
                    <a:pos x="50" y="2525"/>
                  </a:cxn>
                  <a:cxn ang="0">
                    <a:pos x="32" y="2539"/>
                  </a:cxn>
                  <a:cxn ang="0">
                    <a:pos x="9" y="2507"/>
                  </a:cxn>
                  <a:cxn ang="0">
                    <a:pos x="27" y="2443"/>
                  </a:cxn>
                  <a:cxn ang="0">
                    <a:pos x="41" y="2411"/>
                  </a:cxn>
                  <a:cxn ang="0">
                    <a:pos x="68" y="2269"/>
                  </a:cxn>
                  <a:cxn ang="0">
                    <a:pos x="41" y="2027"/>
                  </a:cxn>
                  <a:cxn ang="0">
                    <a:pos x="4" y="1749"/>
                  </a:cxn>
                  <a:cxn ang="0">
                    <a:pos x="0" y="1585"/>
                  </a:cxn>
                  <a:cxn ang="0">
                    <a:pos x="36" y="1206"/>
                  </a:cxn>
                  <a:cxn ang="0">
                    <a:pos x="64" y="986"/>
                  </a:cxn>
                  <a:cxn ang="0">
                    <a:pos x="87" y="744"/>
                  </a:cxn>
                  <a:cxn ang="0">
                    <a:pos x="77" y="557"/>
                  </a:cxn>
                  <a:cxn ang="0">
                    <a:pos x="50" y="393"/>
                  </a:cxn>
                  <a:cxn ang="0">
                    <a:pos x="55" y="292"/>
                  </a:cxn>
                  <a:cxn ang="0">
                    <a:pos x="182" y="224"/>
                  </a:cxn>
                  <a:cxn ang="0">
                    <a:pos x="580" y="96"/>
                  </a:cxn>
                  <a:cxn ang="0">
                    <a:pos x="1036" y="9"/>
                  </a:cxn>
                  <a:cxn ang="0">
                    <a:pos x="1255" y="5"/>
                  </a:cxn>
                  <a:cxn ang="0">
                    <a:pos x="1351" y="46"/>
                  </a:cxn>
                </a:cxnLst>
                <a:rect l="0" t="0" r="r" b="b"/>
                <a:pathLst>
                  <a:path w="1748" h="2575">
                    <a:moveTo>
                      <a:pt x="1360" y="64"/>
                    </a:moveTo>
                    <a:lnTo>
                      <a:pt x="1365" y="82"/>
                    </a:lnTo>
                    <a:lnTo>
                      <a:pt x="1365" y="110"/>
                    </a:lnTo>
                    <a:lnTo>
                      <a:pt x="1369" y="137"/>
                    </a:lnTo>
                    <a:lnTo>
                      <a:pt x="1374" y="174"/>
                    </a:lnTo>
                    <a:lnTo>
                      <a:pt x="1379" y="210"/>
                    </a:lnTo>
                    <a:lnTo>
                      <a:pt x="1379" y="242"/>
                    </a:lnTo>
                    <a:lnTo>
                      <a:pt x="1383" y="274"/>
                    </a:lnTo>
                    <a:lnTo>
                      <a:pt x="1392" y="297"/>
                    </a:lnTo>
                    <a:lnTo>
                      <a:pt x="1397" y="329"/>
                    </a:lnTo>
                    <a:lnTo>
                      <a:pt x="1406" y="379"/>
                    </a:lnTo>
                    <a:lnTo>
                      <a:pt x="1415" y="452"/>
                    </a:lnTo>
                    <a:lnTo>
                      <a:pt x="1429" y="530"/>
                    </a:lnTo>
                    <a:lnTo>
                      <a:pt x="1433" y="616"/>
                    </a:lnTo>
                    <a:lnTo>
                      <a:pt x="1443" y="708"/>
                    </a:lnTo>
                    <a:lnTo>
                      <a:pt x="1443" y="795"/>
                    </a:lnTo>
                    <a:lnTo>
                      <a:pt x="1438" y="877"/>
                    </a:lnTo>
                    <a:lnTo>
                      <a:pt x="1429" y="954"/>
                    </a:lnTo>
                    <a:lnTo>
                      <a:pt x="1424" y="1023"/>
                    </a:lnTo>
                    <a:lnTo>
                      <a:pt x="1420" y="1087"/>
                    </a:lnTo>
                    <a:lnTo>
                      <a:pt x="1415" y="1146"/>
                    </a:lnTo>
                    <a:lnTo>
                      <a:pt x="1411" y="1196"/>
                    </a:lnTo>
                    <a:lnTo>
                      <a:pt x="1411" y="1237"/>
                    </a:lnTo>
                    <a:lnTo>
                      <a:pt x="1406" y="1269"/>
                    </a:lnTo>
                    <a:lnTo>
                      <a:pt x="1411" y="1297"/>
                    </a:lnTo>
                    <a:lnTo>
                      <a:pt x="1411" y="1324"/>
                    </a:lnTo>
                    <a:lnTo>
                      <a:pt x="1415" y="1365"/>
                    </a:lnTo>
                    <a:lnTo>
                      <a:pt x="1420" y="1416"/>
                    </a:lnTo>
                    <a:lnTo>
                      <a:pt x="1424" y="1470"/>
                    </a:lnTo>
                    <a:lnTo>
                      <a:pt x="1433" y="1525"/>
                    </a:lnTo>
                    <a:lnTo>
                      <a:pt x="1438" y="1575"/>
                    </a:lnTo>
                    <a:lnTo>
                      <a:pt x="1447" y="1621"/>
                    </a:lnTo>
                    <a:lnTo>
                      <a:pt x="1456" y="1653"/>
                    </a:lnTo>
                    <a:lnTo>
                      <a:pt x="1470" y="1690"/>
                    </a:lnTo>
                    <a:lnTo>
                      <a:pt x="1493" y="1740"/>
                    </a:lnTo>
                    <a:lnTo>
                      <a:pt x="1520" y="1804"/>
                    </a:lnTo>
                    <a:lnTo>
                      <a:pt x="1552" y="1872"/>
                    </a:lnTo>
                    <a:lnTo>
                      <a:pt x="1579" y="1941"/>
                    </a:lnTo>
                    <a:lnTo>
                      <a:pt x="1602" y="2009"/>
                    </a:lnTo>
                    <a:lnTo>
                      <a:pt x="1621" y="2069"/>
                    </a:lnTo>
                    <a:lnTo>
                      <a:pt x="1630" y="2114"/>
                    </a:lnTo>
                    <a:lnTo>
                      <a:pt x="1630" y="2155"/>
                    </a:lnTo>
                    <a:lnTo>
                      <a:pt x="1634" y="2187"/>
                    </a:lnTo>
                    <a:lnTo>
                      <a:pt x="1634" y="2215"/>
                    </a:lnTo>
                    <a:lnTo>
                      <a:pt x="1634" y="2242"/>
                    </a:lnTo>
                    <a:lnTo>
                      <a:pt x="1639" y="2265"/>
                    </a:lnTo>
                    <a:lnTo>
                      <a:pt x="1639" y="2283"/>
                    </a:lnTo>
                    <a:lnTo>
                      <a:pt x="1643" y="2297"/>
                    </a:lnTo>
                    <a:lnTo>
                      <a:pt x="1648" y="2306"/>
                    </a:lnTo>
                    <a:lnTo>
                      <a:pt x="1648" y="2315"/>
                    </a:lnTo>
                    <a:lnTo>
                      <a:pt x="1653" y="2329"/>
                    </a:lnTo>
                    <a:lnTo>
                      <a:pt x="1657" y="2343"/>
                    </a:lnTo>
                    <a:lnTo>
                      <a:pt x="1662" y="2356"/>
                    </a:lnTo>
                    <a:lnTo>
                      <a:pt x="1671" y="2374"/>
                    </a:lnTo>
                    <a:lnTo>
                      <a:pt x="1675" y="2384"/>
                    </a:lnTo>
                    <a:lnTo>
                      <a:pt x="1684" y="2397"/>
                    </a:lnTo>
                    <a:lnTo>
                      <a:pt x="1689" y="2402"/>
                    </a:lnTo>
                    <a:lnTo>
                      <a:pt x="1698" y="2406"/>
                    </a:lnTo>
                    <a:lnTo>
                      <a:pt x="1712" y="2420"/>
                    </a:lnTo>
                    <a:lnTo>
                      <a:pt x="1721" y="2434"/>
                    </a:lnTo>
                    <a:lnTo>
                      <a:pt x="1735" y="2448"/>
                    </a:lnTo>
                    <a:lnTo>
                      <a:pt x="1744" y="2466"/>
                    </a:lnTo>
                    <a:lnTo>
                      <a:pt x="1748" y="2484"/>
                    </a:lnTo>
                    <a:lnTo>
                      <a:pt x="1744" y="2498"/>
                    </a:lnTo>
                    <a:lnTo>
                      <a:pt x="1739" y="2507"/>
                    </a:lnTo>
                    <a:lnTo>
                      <a:pt x="1716" y="2516"/>
                    </a:lnTo>
                    <a:lnTo>
                      <a:pt x="1684" y="2530"/>
                    </a:lnTo>
                    <a:lnTo>
                      <a:pt x="1643" y="2543"/>
                    </a:lnTo>
                    <a:lnTo>
                      <a:pt x="1598" y="2557"/>
                    </a:lnTo>
                    <a:lnTo>
                      <a:pt x="1552" y="2566"/>
                    </a:lnTo>
                    <a:lnTo>
                      <a:pt x="1511" y="2575"/>
                    </a:lnTo>
                    <a:lnTo>
                      <a:pt x="1479" y="2575"/>
                    </a:lnTo>
                    <a:lnTo>
                      <a:pt x="1456" y="2571"/>
                    </a:lnTo>
                    <a:lnTo>
                      <a:pt x="1447" y="2557"/>
                    </a:lnTo>
                    <a:lnTo>
                      <a:pt x="1447" y="2553"/>
                    </a:lnTo>
                    <a:lnTo>
                      <a:pt x="1452" y="2543"/>
                    </a:lnTo>
                    <a:lnTo>
                      <a:pt x="1456" y="2539"/>
                    </a:lnTo>
                    <a:lnTo>
                      <a:pt x="1465" y="2534"/>
                    </a:lnTo>
                    <a:lnTo>
                      <a:pt x="1474" y="2525"/>
                    </a:lnTo>
                    <a:lnTo>
                      <a:pt x="1484" y="2521"/>
                    </a:lnTo>
                    <a:lnTo>
                      <a:pt x="1493" y="2511"/>
                    </a:lnTo>
                    <a:lnTo>
                      <a:pt x="1497" y="2502"/>
                    </a:lnTo>
                    <a:lnTo>
                      <a:pt x="1506" y="2489"/>
                    </a:lnTo>
                    <a:lnTo>
                      <a:pt x="1516" y="2470"/>
                    </a:lnTo>
                    <a:lnTo>
                      <a:pt x="1525" y="2452"/>
                    </a:lnTo>
                    <a:lnTo>
                      <a:pt x="1529" y="2438"/>
                    </a:lnTo>
                    <a:lnTo>
                      <a:pt x="1529" y="2425"/>
                    </a:lnTo>
                    <a:lnTo>
                      <a:pt x="1525" y="2416"/>
                    </a:lnTo>
                    <a:lnTo>
                      <a:pt x="1520" y="2411"/>
                    </a:lnTo>
                    <a:lnTo>
                      <a:pt x="1511" y="2406"/>
                    </a:lnTo>
                    <a:lnTo>
                      <a:pt x="1502" y="2406"/>
                    </a:lnTo>
                    <a:lnTo>
                      <a:pt x="1479" y="2402"/>
                    </a:lnTo>
                    <a:lnTo>
                      <a:pt x="1456" y="2397"/>
                    </a:lnTo>
                    <a:lnTo>
                      <a:pt x="1433" y="2393"/>
                    </a:lnTo>
                    <a:lnTo>
                      <a:pt x="1415" y="2388"/>
                    </a:lnTo>
                    <a:lnTo>
                      <a:pt x="1392" y="2384"/>
                    </a:lnTo>
                    <a:lnTo>
                      <a:pt x="1369" y="2384"/>
                    </a:lnTo>
                    <a:lnTo>
                      <a:pt x="1342" y="2384"/>
                    </a:lnTo>
                    <a:lnTo>
                      <a:pt x="1315" y="2384"/>
                    </a:lnTo>
                    <a:lnTo>
                      <a:pt x="1287" y="2388"/>
                    </a:lnTo>
                    <a:lnTo>
                      <a:pt x="1264" y="2393"/>
                    </a:lnTo>
                    <a:lnTo>
                      <a:pt x="1237" y="2393"/>
                    </a:lnTo>
                    <a:lnTo>
                      <a:pt x="1219" y="2393"/>
                    </a:lnTo>
                    <a:lnTo>
                      <a:pt x="1201" y="2397"/>
                    </a:lnTo>
                    <a:lnTo>
                      <a:pt x="1182" y="2397"/>
                    </a:lnTo>
                    <a:lnTo>
                      <a:pt x="1169" y="2402"/>
                    </a:lnTo>
                    <a:lnTo>
                      <a:pt x="1164" y="2402"/>
                    </a:lnTo>
                    <a:lnTo>
                      <a:pt x="1137" y="2406"/>
                    </a:lnTo>
                    <a:lnTo>
                      <a:pt x="1086" y="2411"/>
                    </a:lnTo>
                    <a:lnTo>
                      <a:pt x="1009" y="2411"/>
                    </a:lnTo>
                    <a:lnTo>
                      <a:pt x="927" y="2416"/>
                    </a:lnTo>
                    <a:lnTo>
                      <a:pt x="840" y="2416"/>
                    </a:lnTo>
                    <a:lnTo>
                      <a:pt x="758" y="2416"/>
                    </a:lnTo>
                    <a:lnTo>
                      <a:pt x="694" y="2416"/>
                    </a:lnTo>
                    <a:lnTo>
                      <a:pt x="657" y="2416"/>
                    </a:lnTo>
                    <a:lnTo>
                      <a:pt x="616" y="2411"/>
                    </a:lnTo>
                    <a:lnTo>
                      <a:pt x="557" y="2406"/>
                    </a:lnTo>
                    <a:lnTo>
                      <a:pt x="479" y="2402"/>
                    </a:lnTo>
                    <a:lnTo>
                      <a:pt x="397" y="2397"/>
                    </a:lnTo>
                    <a:lnTo>
                      <a:pt x="310" y="2397"/>
                    </a:lnTo>
                    <a:lnTo>
                      <a:pt x="237" y="2393"/>
                    </a:lnTo>
                    <a:lnTo>
                      <a:pt x="182" y="2393"/>
                    </a:lnTo>
                    <a:lnTo>
                      <a:pt x="150" y="2397"/>
                    </a:lnTo>
                    <a:lnTo>
                      <a:pt x="137" y="2402"/>
                    </a:lnTo>
                    <a:lnTo>
                      <a:pt x="118" y="2411"/>
                    </a:lnTo>
                    <a:lnTo>
                      <a:pt x="100" y="2425"/>
                    </a:lnTo>
                    <a:lnTo>
                      <a:pt x="82" y="2438"/>
                    </a:lnTo>
                    <a:lnTo>
                      <a:pt x="68" y="2457"/>
                    </a:lnTo>
                    <a:lnTo>
                      <a:pt x="55" y="2475"/>
                    </a:lnTo>
                    <a:lnTo>
                      <a:pt x="50" y="2489"/>
                    </a:lnTo>
                    <a:lnTo>
                      <a:pt x="50" y="2507"/>
                    </a:lnTo>
                    <a:lnTo>
                      <a:pt x="50" y="2525"/>
                    </a:lnTo>
                    <a:lnTo>
                      <a:pt x="45" y="2534"/>
                    </a:lnTo>
                    <a:lnTo>
                      <a:pt x="41" y="2539"/>
                    </a:lnTo>
                    <a:lnTo>
                      <a:pt x="36" y="2543"/>
                    </a:lnTo>
                    <a:lnTo>
                      <a:pt x="32" y="2539"/>
                    </a:lnTo>
                    <a:lnTo>
                      <a:pt x="23" y="2534"/>
                    </a:lnTo>
                    <a:lnTo>
                      <a:pt x="18" y="2530"/>
                    </a:lnTo>
                    <a:lnTo>
                      <a:pt x="13" y="2516"/>
                    </a:lnTo>
                    <a:lnTo>
                      <a:pt x="9" y="2507"/>
                    </a:lnTo>
                    <a:lnTo>
                      <a:pt x="13" y="2493"/>
                    </a:lnTo>
                    <a:lnTo>
                      <a:pt x="18" y="2475"/>
                    </a:lnTo>
                    <a:lnTo>
                      <a:pt x="23" y="2457"/>
                    </a:lnTo>
                    <a:lnTo>
                      <a:pt x="27" y="2443"/>
                    </a:lnTo>
                    <a:lnTo>
                      <a:pt x="32" y="2429"/>
                    </a:lnTo>
                    <a:lnTo>
                      <a:pt x="36" y="2420"/>
                    </a:lnTo>
                    <a:lnTo>
                      <a:pt x="36" y="2420"/>
                    </a:lnTo>
                    <a:lnTo>
                      <a:pt x="41" y="2411"/>
                    </a:lnTo>
                    <a:lnTo>
                      <a:pt x="45" y="2393"/>
                    </a:lnTo>
                    <a:lnTo>
                      <a:pt x="55" y="2361"/>
                    </a:lnTo>
                    <a:lnTo>
                      <a:pt x="64" y="2320"/>
                    </a:lnTo>
                    <a:lnTo>
                      <a:pt x="68" y="2269"/>
                    </a:lnTo>
                    <a:lnTo>
                      <a:pt x="68" y="2215"/>
                    </a:lnTo>
                    <a:lnTo>
                      <a:pt x="68" y="2155"/>
                    </a:lnTo>
                    <a:lnTo>
                      <a:pt x="55" y="2096"/>
                    </a:lnTo>
                    <a:lnTo>
                      <a:pt x="41" y="2027"/>
                    </a:lnTo>
                    <a:lnTo>
                      <a:pt x="27" y="1954"/>
                    </a:lnTo>
                    <a:lnTo>
                      <a:pt x="18" y="1881"/>
                    </a:lnTo>
                    <a:lnTo>
                      <a:pt x="9" y="1813"/>
                    </a:lnTo>
                    <a:lnTo>
                      <a:pt x="4" y="1749"/>
                    </a:lnTo>
                    <a:lnTo>
                      <a:pt x="0" y="1690"/>
                    </a:lnTo>
                    <a:lnTo>
                      <a:pt x="0" y="1648"/>
                    </a:lnTo>
                    <a:lnTo>
                      <a:pt x="0" y="1621"/>
                    </a:lnTo>
                    <a:lnTo>
                      <a:pt x="0" y="1585"/>
                    </a:lnTo>
                    <a:lnTo>
                      <a:pt x="4" y="1511"/>
                    </a:lnTo>
                    <a:lnTo>
                      <a:pt x="13" y="1416"/>
                    </a:lnTo>
                    <a:lnTo>
                      <a:pt x="23" y="1311"/>
                    </a:lnTo>
                    <a:lnTo>
                      <a:pt x="36" y="1206"/>
                    </a:lnTo>
                    <a:lnTo>
                      <a:pt x="45" y="1114"/>
                    </a:lnTo>
                    <a:lnTo>
                      <a:pt x="55" y="1046"/>
                    </a:lnTo>
                    <a:lnTo>
                      <a:pt x="59" y="1009"/>
                    </a:lnTo>
                    <a:lnTo>
                      <a:pt x="64" y="986"/>
                    </a:lnTo>
                    <a:lnTo>
                      <a:pt x="68" y="941"/>
                    </a:lnTo>
                    <a:lnTo>
                      <a:pt x="73" y="881"/>
                    </a:lnTo>
                    <a:lnTo>
                      <a:pt x="82" y="813"/>
                    </a:lnTo>
                    <a:lnTo>
                      <a:pt x="87" y="744"/>
                    </a:lnTo>
                    <a:lnTo>
                      <a:pt x="87" y="680"/>
                    </a:lnTo>
                    <a:lnTo>
                      <a:pt x="87" y="626"/>
                    </a:lnTo>
                    <a:lnTo>
                      <a:pt x="87" y="589"/>
                    </a:lnTo>
                    <a:lnTo>
                      <a:pt x="77" y="557"/>
                    </a:lnTo>
                    <a:lnTo>
                      <a:pt x="73" y="521"/>
                    </a:lnTo>
                    <a:lnTo>
                      <a:pt x="64" y="479"/>
                    </a:lnTo>
                    <a:lnTo>
                      <a:pt x="55" y="434"/>
                    </a:lnTo>
                    <a:lnTo>
                      <a:pt x="50" y="393"/>
                    </a:lnTo>
                    <a:lnTo>
                      <a:pt x="45" y="352"/>
                    </a:lnTo>
                    <a:lnTo>
                      <a:pt x="45" y="324"/>
                    </a:lnTo>
                    <a:lnTo>
                      <a:pt x="50" y="306"/>
                    </a:lnTo>
                    <a:lnTo>
                      <a:pt x="55" y="292"/>
                    </a:lnTo>
                    <a:lnTo>
                      <a:pt x="73" y="283"/>
                    </a:lnTo>
                    <a:lnTo>
                      <a:pt x="91" y="269"/>
                    </a:lnTo>
                    <a:lnTo>
                      <a:pt x="118" y="256"/>
                    </a:lnTo>
                    <a:lnTo>
                      <a:pt x="182" y="224"/>
                    </a:lnTo>
                    <a:lnTo>
                      <a:pt x="265" y="192"/>
                    </a:lnTo>
                    <a:lnTo>
                      <a:pt x="360" y="160"/>
                    </a:lnTo>
                    <a:lnTo>
                      <a:pt x="470" y="128"/>
                    </a:lnTo>
                    <a:lnTo>
                      <a:pt x="580" y="96"/>
                    </a:lnTo>
                    <a:lnTo>
                      <a:pt x="698" y="68"/>
                    </a:lnTo>
                    <a:lnTo>
                      <a:pt x="817" y="41"/>
                    </a:lnTo>
                    <a:lnTo>
                      <a:pt x="931" y="23"/>
                    </a:lnTo>
                    <a:lnTo>
                      <a:pt x="1036" y="9"/>
                    </a:lnTo>
                    <a:lnTo>
                      <a:pt x="1132" y="0"/>
                    </a:lnTo>
                    <a:lnTo>
                      <a:pt x="1178" y="0"/>
                    </a:lnTo>
                    <a:lnTo>
                      <a:pt x="1219" y="0"/>
                    </a:lnTo>
                    <a:lnTo>
                      <a:pt x="1255" y="5"/>
                    </a:lnTo>
                    <a:lnTo>
                      <a:pt x="1287" y="14"/>
                    </a:lnTo>
                    <a:lnTo>
                      <a:pt x="1315" y="18"/>
                    </a:lnTo>
                    <a:lnTo>
                      <a:pt x="1333" y="32"/>
                    </a:lnTo>
                    <a:lnTo>
                      <a:pt x="1351" y="46"/>
                    </a:lnTo>
                    <a:lnTo>
                      <a:pt x="1360" y="64"/>
                    </a:lnTo>
                    <a:close/>
                  </a:path>
                </a:pathLst>
              </a:custGeom>
              <a:solidFill>
                <a:srgbClr val="DE245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auto">
              <a:xfrm>
                <a:off x="2213" y="1402"/>
                <a:ext cx="1748" cy="2575"/>
              </a:xfrm>
              <a:custGeom>
                <a:avLst/>
                <a:gdLst/>
                <a:ahLst/>
                <a:cxnLst>
                  <a:cxn ang="0">
                    <a:pos x="1369" y="137"/>
                  </a:cxn>
                  <a:cxn ang="0">
                    <a:pos x="1383" y="274"/>
                  </a:cxn>
                  <a:cxn ang="0">
                    <a:pos x="1415" y="452"/>
                  </a:cxn>
                  <a:cxn ang="0">
                    <a:pos x="1443" y="795"/>
                  </a:cxn>
                  <a:cxn ang="0">
                    <a:pos x="1420" y="1087"/>
                  </a:cxn>
                  <a:cxn ang="0">
                    <a:pos x="1406" y="1269"/>
                  </a:cxn>
                  <a:cxn ang="0">
                    <a:pos x="1420" y="1416"/>
                  </a:cxn>
                  <a:cxn ang="0">
                    <a:pos x="1447" y="1621"/>
                  </a:cxn>
                  <a:cxn ang="0">
                    <a:pos x="1520" y="1804"/>
                  </a:cxn>
                  <a:cxn ang="0">
                    <a:pos x="1621" y="2069"/>
                  </a:cxn>
                  <a:cxn ang="0">
                    <a:pos x="1634" y="2215"/>
                  </a:cxn>
                  <a:cxn ang="0">
                    <a:pos x="1643" y="2297"/>
                  </a:cxn>
                  <a:cxn ang="0">
                    <a:pos x="1657" y="2343"/>
                  </a:cxn>
                  <a:cxn ang="0">
                    <a:pos x="1684" y="2397"/>
                  </a:cxn>
                  <a:cxn ang="0">
                    <a:pos x="1721" y="2434"/>
                  </a:cxn>
                  <a:cxn ang="0">
                    <a:pos x="1744" y="2498"/>
                  </a:cxn>
                  <a:cxn ang="0">
                    <a:pos x="1643" y="2543"/>
                  </a:cxn>
                  <a:cxn ang="0">
                    <a:pos x="1479" y="2575"/>
                  </a:cxn>
                  <a:cxn ang="0">
                    <a:pos x="1452" y="2543"/>
                  </a:cxn>
                  <a:cxn ang="0">
                    <a:pos x="1484" y="2521"/>
                  </a:cxn>
                  <a:cxn ang="0">
                    <a:pos x="1516" y="2470"/>
                  </a:cxn>
                  <a:cxn ang="0">
                    <a:pos x="1525" y="2416"/>
                  </a:cxn>
                  <a:cxn ang="0">
                    <a:pos x="1479" y="2402"/>
                  </a:cxn>
                  <a:cxn ang="0">
                    <a:pos x="1392" y="2384"/>
                  </a:cxn>
                  <a:cxn ang="0">
                    <a:pos x="1287" y="2388"/>
                  </a:cxn>
                  <a:cxn ang="0">
                    <a:pos x="1201" y="2397"/>
                  </a:cxn>
                  <a:cxn ang="0">
                    <a:pos x="1137" y="2406"/>
                  </a:cxn>
                  <a:cxn ang="0">
                    <a:pos x="840" y="2416"/>
                  </a:cxn>
                  <a:cxn ang="0">
                    <a:pos x="616" y="2411"/>
                  </a:cxn>
                  <a:cxn ang="0">
                    <a:pos x="310" y="2397"/>
                  </a:cxn>
                  <a:cxn ang="0">
                    <a:pos x="137" y="2402"/>
                  </a:cxn>
                  <a:cxn ang="0">
                    <a:pos x="68" y="2457"/>
                  </a:cxn>
                  <a:cxn ang="0">
                    <a:pos x="50" y="2525"/>
                  </a:cxn>
                  <a:cxn ang="0">
                    <a:pos x="32" y="2539"/>
                  </a:cxn>
                  <a:cxn ang="0">
                    <a:pos x="9" y="2507"/>
                  </a:cxn>
                  <a:cxn ang="0">
                    <a:pos x="27" y="2443"/>
                  </a:cxn>
                  <a:cxn ang="0">
                    <a:pos x="41" y="2411"/>
                  </a:cxn>
                  <a:cxn ang="0">
                    <a:pos x="68" y="2269"/>
                  </a:cxn>
                  <a:cxn ang="0">
                    <a:pos x="41" y="2027"/>
                  </a:cxn>
                  <a:cxn ang="0">
                    <a:pos x="4" y="1749"/>
                  </a:cxn>
                  <a:cxn ang="0">
                    <a:pos x="0" y="1585"/>
                  </a:cxn>
                  <a:cxn ang="0">
                    <a:pos x="36" y="1206"/>
                  </a:cxn>
                  <a:cxn ang="0">
                    <a:pos x="64" y="986"/>
                  </a:cxn>
                  <a:cxn ang="0">
                    <a:pos x="87" y="744"/>
                  </a:cxn>
                  <a:cxn ang="0">
                    <a:pos x="77" y="557"/>
                  </a:cxn>
                  <a:cxn ang="0">
                    <a:pos x="50" y="393"/>
                  </a:cxn>
                  <a:cxn ang="0">
                    <a:pos x="55" y="292"/>
                  </a:cxn>
                  <a:cxn ang="0">
                    <a:pos x="182" y="224"/>
                  </a:cxn>
                  <a:cxn ang="0">
                    <a:pos x="580" y="96"/>
                  </a:cxn>
                  <a:cxn ang="0">
                    <a:pos x="1036" y="9"/>
                  </a:cxn>
                  <a:cxn ang="0">
                    <a:pos x="1255" y="5"/>
                  </a:cxn>
                  <a:cxn ang="0">
                    <a:pos x="1351" y="46"/>
                  </a:cxn>
                </a:cxnLst>
                <a:rect l="0" t="0" r="r" b="b"/>
                <a:pathLst>
                  <a:path w="1748" h="2575">
                    <a:moveTo>
                      <a:pt x="1360" y="64"/>
                    </a:moveTo>
                    <a:lnTo>
                      <a:pt x="1365" y="82"/>
                    </a:lnTo>
                    <a:lnTo>
                      <a:pt x="1365" y="110"/>
                    </a:lnTo>
                    <a:lnTo>
                      <a:pt x="1369" y="137"/>
                    </a:lnTo>
                    <a:lnTo>
                      <a:pt x="1374" y="174"/>
                    </a:lnTo>
                    <a:lnTo>
                      <a:pt x="1379" y="210"/>
                    </a:lnTo>
                    <a:lnTo>
                      <a:pt x="1379" y="242"/>
                    </a:lnTo>
                    <a:lnTo>
                      <a:pt x="1383" y="274"/>
                    </a:lnTo>
                    <a:lnTo>
                      <a:pt x="1392" y="297"/>
                    </a:lnTo>
                    <a:lnTo>
                      <a:pt x="1397" y="329"/>
                    </a:lnTo>
                    <a:lnTo>
                      <a:pt x="1406" y="379"/>
                    </a:lnTo>
                    <a:lnTo>
                      <a:pt x="1415" y="452"/>
                    </a:lnTo>
                    <a:lnTo>
                      <a:pt x="1429" y="530"/>
                    </a:lnTo>
                    <a:lnTo>
                      <a:pt x="1433" y="616"/>
                    </a:lnTo>
                    <a:lnTo>
                      <a:pt x="1443" y="708"/>
                    </a:lnTo>
                    <a:lnTo>
                      <a:pt x="1443" y="795"/>
                    </a:lnTo>
                    <a:lnTo>
                      <a:pt x="1438" y="877"/>
                    </a:lnTo>
                    <a:lnTo>
                      <a:pt x="1429" y="954"/>
                    </a:lnTo>
                    <a:lnTo>
                      <a:pt x="1424" y="1023"/>
                    </a:lnTo>
                    <a:lnTo>
                      <a:pt x="1420" y="1087"/>
                    </a:lnTo>
                    <a:lnTo>
                      <a:pt x="1415" y="1146"/>
                    </a:lnTo>
                    <a:lnTo>
                      <a:pt x="1411" y="1196"/>
                    </a:lnTo>
                    <a:lnTo>
                      <a:pt x="1411" y="1237"/>
                    </a:lnTo>
                    <a:lnTo>
                      <a:pt x="1406" y="1269"/>
                    </a:lnTo>
                    <a:lnTo>
                      <a:pt x="1411" y="1297"/>
                    </a:lnTo>
                    <a:lnTo>
                      <a:pt x="1411" y="1324"/>
                    </a:lnTo>
                    <a:lnTo>
                      <a:pt x="1415" y="1365"/>
                    </a:lnTo>
                    <a:lnTo>
                      <a:pt x="1420" y="1416"/>
                    </a:lnTo>
                    <a:lnTo>
                      <a:pt x="1424" y="1470"/>
                    </a:lnTo>
                    <a:lnTo>
                      <a:pt x="1433" y="1525"/>
                    </a:lnTo>
                    <a:lnTo>
                      <a:pt x="1438" y="1575"/>
                    </a:lnTo>
                    <a:lnTo>
                      <a:pt x="1447" y="1621"/>
                    </a:lnTo>
                    <a:lnTo>
                      <a:pt x="1456" y="1653"/>
                    </a:lnTo>
                    <a:lnTo>
                      <a:pt x="1470" y="1690"/>
                    </a:lnTo>
                    <a:lnTo>
                      <a:pt x="1493" y="1740"/>
                    </a:lnTo>
                    <a:lnTo>
                      <a:pt x="1520" y="1804"/>
                    </a:lnTo>
                    <a:lnTo>
                      <a:pt x="1552" y="1872"/>
                    </a:lnTo>
                    <a:lnTo>
                      <a:pt x="1579" y="1941"/>
                    </a:lnTo>
                    <a:lnTo>
                      <a:pt x="1602" y="2009"/>
                    </a:lnTo>
                    <a:lnTo>
                      <a:pt x="1621" y="2069"/>
                    </a:lnTo>
                    <a:lnTo>
                      <a:pt x="1630" y="2114"/>
                    </a:lnTo>
                    <a:lnTo>
                      <a:pt x="1630" y="2155"/>
                    </a:lnTo>
                    <a:lnTo>
                      <a:pt x="1634" y="2187"/>
                    </a:lnTo>
                    <a:lnTo>
                      <a:pt x="1634" y="2215"/>
                    </a:lnTo>
                    <a:lnTo>
                      <a:pt x="1634" y="2242"/>
                    </a:lnTo>
                    <a:lnTo>
                      <a:pt x="1639" y="2265"/>
                    </a:lnTo>
                    <a:lnTo>
                      <a:pt x="1639" y="2283"/>
                    </a:lnTo>
                    <a:lnTo>
                      <a:pt x="1643" y="2297"/>
                    </a:lnTo>
                    <a:lnTo>
                      <a:pt x="1648" y="2306"/>
                    </a:lnTo>
                    <a:lnTo>
                      <a:pt x="1648" y="2315"/>
                    </a:lnTo>
                    <a:lnTo>
                      <a:pt x="1653" y="2329"/>
                    </a:lnTo>
                    <a:lnTo>
                      <a:pt x="1657" y="2343"/>
                    </a:lnTo>
                    <a:lnTo>
                      <a:pt x="1662" y="2356"/>
                    </a:lnTo>
                    <a:lnTo>
                      <a:pt x="1671" y="2374"/>
                    </a:lnTo>
                    <a:lnTo>
                      <a:pt x="1675" y="2384"/>
                    </a:lnTo>
                    <a:lnTo>
                      <a:pt x="1684" y="2397"/>
                    </a:lnTo>
                    <a:lnTo>
                      <a:pt x="1689" y="2402"/>
                    </a:lnTo>
                    <a:lnTo>
                      <a:pt x="1698" y="2406"/>
                    </a:lnTo>
                    <a:lnTo>
                      <a:pt x="1712" y="2420"/>
                    </a:lnTo>
                    <a:lnTo>
                      <a:pt x="1721" y="2434"/>
                    </a:lnTo>
                    <a:lnTo>
                      <a:pt x="1735" y="2448"/>
                    </a:lnTo>
                    <a:lnTo>
                      <a:pt x="1744" y="2466"/>
                    </a:lnTo>
                    <a:lnTo>
                      <a:pt x="1748" y="2484"/>
                    </a:lnTo>
                    <a:lnTo>
                      <a:pt x="1744" y="2498"/>
                    </a:lnTo>
                    <a:lnTo>
                      <a:pt x="1739" y="2507"/>
                    </a:lnTo>
                    <a:lnTo>
                      <a:pt x="1716" y="2516"/>
                    </a:lnTo>
                    <a:lnTo>
                      <a:pt x="1684" y="2530"/>
                    </a:lnTo>
                    <a:lnTo>
                      <a:pt x="1643" y="2543"/>
                    </a:lnTo>
                    <a:lnTo>
                      <a:pt x="1598" y="2557"/>
                    </a:lnTo>
                    <a:lnTo>
                      <a:pt x="1552" y="2566"/>
                    </a:lnTo>
                    <a:lnTo>
                      <a:pt x="1511" y="2575"/>
                    </a:lnTo>
                    <a:lnTo>
                      <a:pt x="1479" y="2575"/>
                    </a:lnTo>
                    <a:lnTo>
                      <a:pt x="1456" y="2571"/>
                    </a:lnTo>
                    <a:lnTo>
                      <a:pt x="1447" y="2557"/>
                    </a:lnTo>
                    <a:lnTo>
                      <a:pt x="1447" y="2553"/>
                    </a:lnTo>
                    <a:lnTo>
                      <a:pt x="1452" y="2543"/>
                    </a:lnTo>
                    <a:lnTo>
                      <a:pt x="1456" y="2539"/>
                    </a:lnTo>
                    <a:lnTo>
                      <a:pt x="1465" y="2534"/>
                    </a:lnTo>
                    <a:lnTo>
                      <a:pt x="1474" y="2525"/>
                    </a:lnTo>
                    <a:lnTo>
                      <a:pt x="1484" y="2521"/>
                    </a:lnTo>
                    <a:lnTo>
                      <a:pt x="1493" y="2511"/>
                    </a:lnTo>
                    <a:lnTo>
                      <a:pt x="1497" y="2502"/>
                    </a:lnTo>
                    <a:lnTo>
                      <a:pt x="1506" y="2489"/>
                    </a:lnTo>
                    <a:lnTo>
                      <a:pt x="1516" y="2470"/>
                    </a:lnTo>
                    <a:lnTo>
                      <a:pt x="1525" y="2452"/>
                    </a:lnTo>
                    <a:lnTo>
                      <a:pt x="1529" y="2438"/>
                    </a:lnTo>
                    <a:lnTo>
                      <a:pt x="1529" y="2425"/>
                    </a:lnTo>
                    <a:lnTo>
                      <a:pt x="1525" y="2416"/>
                    </a:lnTo>
                    <a:lnTo>
                      <a:pt x="1520" y="2411"/>
                    </a:lnTo>
                    <a:lnTo>
                      <a:pt x="1511" y="2406"/>
                    </a:lnTo>
                    <a:lnTo>
                      <a:pt x="1502" y="2406"/>
                    </a:lnTo>
                    <a:lnTo>
                      <a:pt x="1479" y="2402"/>
                    </a:lnTo>
                    <a:lnTo>
                      <a:pt x="1456" y="2397"/>
                    </a:lnTo>
                    <a:lnTo>
                      <a:pt x="1433" y="2393"/>
                    </a:lnTo>
                    <a:lnTo>
                      <a:pt x="1415" y="2388"/>
                    </a:lnTo>
                    <a:lnTo>
                      <a:pt x="1392" y="2384"/>
                    </a:lnTo>
                    <a:lnTo>
                      <a:pt x="1369" y="2384"/>
                    </a:lnTo>
                    <a:lnTo>
                      <a:pt x="1342" y="2384"/>
                    </a:lnTo>
                    <a:lnTo>
                      <a:pt x="1315" y="2384"/>
                    </a:lnTo>
                    <a:lnTo>
                      <a:pt x="1287" y="2388"/>
                    </a:lnTo>
                    <a:lnTo>
                      <a:pt x="1264" y="2393"/>
                    </a:lnTo>
                    <a:lnTo>
                      <a:pt x="1237" y="2393"/>
                    </a:lnTo>
                    <a:lnTo>
                      <a:pt x="1219" y="2393"/>
                    </a:lnTo>
                    <a:lnTo>
                      <a:pt x="1201" y="2397"/>
                    </a:lnTo>
                    <a:lnTo>
                      <a:pt x="1182" y="2397"/>
                    </a:lnTo>
                    <a:lnTo>
                      <a:pt x="1169" y="2402"/>
                    </a:lnTo>
                    <a:lnTo>
                      <a:pt x="1164" y="2402"/>
                    </a:lnTo>
                    <a:lnTo>
                      <a:pt x="1137" y="2406"/>
                    </a:lnTo>
                    <a:lnTo>
                      <a:pt x="1086" y="2411"/>
                    </a:lnTo>
                    <a:lnTo>
                      <a:pt x="1009" y="2411"/>
                    </a:lnTo>
                    <a:lnTo>
                      <a:pt x="927" y="2416"/>
                    </a:lnTo>
                    <a:lnTo>
                      <a:pt x="840" y="2416"/>
                    </a:lnTo>
                    <a:lnTo>
                      <a:pt x="758" y="2416"/>
                    </a:lnTo>
                    <a:lnTo>
                      <a:pt x="694" y="2416"/>
                    </a:lnTo>
                    <a:lnTo>
                      <a:pt x="657" y="2416"/>
                    </a:lnTo>
                    <a:lnTo>
                      <a:pt x="616" y="2411"/>
                    </a:lnTo>
                    <a:lnTo>
                      <a:pt x="557" y="2406"/>
                    </a:lnTo>
                    <a:lnTo>
                      <a:pt x="479" y="2402"/>
                    </a:lnTo>
                    <a:lnTo>
                      <a:pt x="397" y="2397"/>
                    </a:lnTo>
                    <a:lnTo>
                      <a:pt x="310" y="2397"/>
                    </a:lnTo>
                    <a:lnTo>
                      <a:pt x="237" y="2393"/>
                    </a:lnTo>
                    <a:lnTo>
                      <a:pt x="182" y="2393"/>
                    </a:lnTo>
                    <a:lnTo>
                      <a:pt x="150" y="2397"/>
                    </a:lnTo>
                    <a:lnTo>
                      <a:pt x="137" y="2402"/>
                    </a:lnTo>
                    <a:lnTo>
                      <a:pt x="118" y="2411"/>
                    </a:lnTo>
                    <a:lnTo>
                      <a:pt x="100" y="2425"/>
                    </a:lnTo>
                    <a:lnTo>
                      <a:pt x="82" y="2438"/>
                    </a:lnTo>
                    <a:lnTo>
                      <a:pt x="68" y="2457"/>
                    </a:lnTo>
                    <a:lnTo>
                      <a:pt x="55" y="2475"/>
                    </a:lnTo>
                    <a:lnTo>
                      <a:pt x="50" y="2489"/>
                    </a:lnTo>
                    <a:lnTo>
                      <a:pt x="50" y="2507"/>
                    </a:lnTo>
                    <a:lnTo>
                      <a:pt x="50" y="2525"/>
                    </a:lnTo>
                    <a:lnTo>
                      <a:pt x="45" y="2534"/>
                    </a:lnTo>
                    <a:lnTo>
                      <a:pt x="41" y="2539"/>
                    </a:lnTo>
                    <a:lnTo>
                      <a:pt x="36" y="2543"/>
                    </a:lnTo>
                    <a:lnTo>
                      <a:pt x="32" y="2539"/>
                    </a:lnTo>
                    <a:lnTo>
                      <a:pt x="23" y="2534"/>
                    </a:lnTo>
                    <a:lnTo>
                      <a:pt x="18" y="2530"/>
                    </a:lnTo>
                    <a:lnTo>
                      <a:pt x="13" y="2516"/>
                    </a:lnTo>
                    <a:lnTo>
                      <a:pt x="9" y="2507"/>
                    </a:lnTo>
                    <a:lnTo>
                      <a:pt x="13" y="2493"/>
                    </a:lnTo>
                    <a:lnTo>
                      <a:pt x="18" y="2475"/>
                    </a:lnTo>
                    <a:lnTo>
                      <a:pt x="23" y="2457"/>
                    </a:lnTo>
                    <a:lnTo>
                      <a:pt x="27" y="2443"/>
                    </a:lnTo>
                    <a:lnTo>
                      <a:pt x="32" y="2429"/>
                    </a:lnTo>
                    <a:lnTo>
                      <a:pt x="36" y="2420"/>
                    </a:lnTo>
                    <a:lnTo>
                      <a:pt x="36" y="2420"/>
                    </a:lnTo>
                    <a:lnTo>
                      <a:pt x="41" y="2411"/>
                    </a:lnTo>
                    <a:lnTo>
                      <a:pt x="45" y="2393"/>
                    </a:lnTo>
                    <a:lnTo>
                      <a:pt x="55" y="2361"/>
                    </a:lnTo>
                    <a:lnTo>
                      <a:pt x="64" y="2320"/>
                    </a:lnTo>
                    <a:lnTo>
                      <a:pt x="68" y="2269"/>
                    </a:lnTo>
                    <a:lnTo>
                      <a:pt x="68" y="2215"/>
                    </a:lnTo>
                    <a:lnTo>
                      <a:pt x="68" y="2155"/>
                    </a:lnTo>
                    <a:lnTo>
                      <a:pt x="55" y="2096"/>
                    </a:lnTo>
                    <a:lnTo>
                      <a:pt x="41" y="2027"/>
                    </a:lnTo>
                    <a:lnTo>
                      <a:pt x="27" y="1954"/>
                    </a:lnTo>
                    <a:lnTo>
                      <a:pt x="18" y="1881"/>
                    </a:lnTo>
                    <a:lnTo>
                      <a:pt x="9" y="1813"/>
                    </a:lnTo>
                    <a:lnTo>
                      <a:pt x="4" y="1749"/>
                    </a:lnTo>
                    <a:lnTo>
                      <a:pt x="0" y="1690"/>
                    </a:lnTo>
                    <a:lnTo>
                      <a:pt x="0" y="1648"/>
                    </a:lnTo>
                    <a:lnTo>
                      <a:pt x="0" y="1621"/>
                    </a:lnTo>
                    <a:lnTo>
                      <a:pt x="0" y="1585"/>
                    </a:lnTo>
                    <a:lnTo>
                      <a:pt x="4" y="1511"/>
                    </a:lnTo>
                    <a:lnTo>
                      <a:pt x="13" y="1416"/>
                    </a:lnTo>
                    <a:lnTo>
                      <a:pt x="23" y="1311"/>
                    </a:lnTo>
                    <a:lnTo>
                      <a:pt x="36" y="1206"/>
                    </a:lnTo>
                    <a:lnTo>
                      <a:pt x="45" y="1114"/>
                    </a:lnTo>
                    <a:lnTo>
                      <a:pt x="55" y="1046"/>
                    </a:lnTo>
                    <a:lnTo>
                      <a:pt x="59" y="1009"/>
                    </a:lnTo>
                    <a:lnTo>
                      <a:pt x="64" y="986"/>
                    </a:lnTo>
                    <a:lnTo>
                      <a:pt x="68" y="941"/>
                    </a:lnTo>
                    <a:lnTo>
                      <a:pt x="73" y="881"/>
                    </a:lnTo>
                    <a:lnTo>
                      <a:pt x="82" y="813"/>
                    </a:lnTo>
                    <a:lnTo>
                      <a:pt x="87" y="744"/>
                    </a:lnTo>
                    <a:lnTo>
                      <a:pt x="87" y="680"/>
                    </a:lnTo>
                    <a:lnTo>
                      <a:pt x="87" y="626"/>
                    </a:lnTo>
                    <a:lnTo>
                      <a:pt x="87" y="589"/>
                    </a:lnTo>
                    <a:lnTo>
                      <a:pt x="77" y="557"/>
                    </a:lnTo>
                    <a:lnTo>
                      <a:pt x="73" y="521"/>
                    </a:lnTo>
                    <a:lnTo>
                      <a:pt x="64" y="479"/>
                    </a:lnTo>
                    <a:lnTo>
                      <a:pt x="55" y="434"/>
                    </a:lnTo>
                    <a:lnTo>
                      <a:pt x="50" y="393"/>
                    </a:lnTo>
                    <a:lnTo>
                      <a:pt x="45" y="352"/>
                    </a:lnTo>
                    <a:lnTo>
                      <a:pt x="45" y="324"/>
                    </a:lnTo>
                    <a:lnTo>
                      <a:pt x="50" y="306"/>
                    </a:lnTo>
                    <a:lnTo>
                      <a:pt x="55" y="292"/>
                    </a:lnTo>
                    <a:lnTo>
                      <a:pt x="73" y="283"/>
                    </a:lnTo>
                    <a:lnTo>
                      <a:pt x="91" y="269"/>
                    </a:lnTo>
                    <a:lnTo>
                      <a:pt x="118" y="256"/>
                    </a:lnTo>
                    <a:lnTo>
                      <a:pt x="182" y="224"/>
                    </a:lnTo>
                    <a:lnTo>
                      <a:pt x="265" y="192"/>
                    </a:lnTo>
                    <a:lnTo>
                      <a:pt x="360" y="160"/>
                    </a:lnTo>
                    <a:lnTo>
                      <a:pt x="470" y="128"/>
                    </a:lnTo>
                    <a:lnTo>
                      <a:pt x="580" y="96"/>
                    </a:lnTo>
                    <a:lnTo>
                      <a:pt x="698" y="68"/>
                    </a:lnTo>
                    <a:lnTo>
                      <a:pt x="817" y="41"/>
                    </a:lnTo>
                    <a:lnTo>
                      <a:pt x="931" y="23"/>
                    </a:lnTo>
                    <a:lnTo>
                      <a:pt x="1036" y="9"/>
                    </a:lnTo>
                    <a:lnTo>
                      <a:pt x="1132" y="0"/>
                    </a:lnTo>
                    <a:lnTo>
                      <a:pt x="1178" y="0"/>
                    </a:lnTo>
                    <a:lnTo>
                      <a:pt x="1219" y="0"/>
                    </a:lnTo>
                    <a:lnTo>
                      <a:pt x="1255" y="5"/>
                    </a:lnTo>
                    <a:lnTo>
                      <a:pt x="1287" y="14"/>
                    </a:lnTo>
                    <a:lnTo>
                      <a:pt x="1315" y="18"/>
                    </a:lnTo>
                    <a:lnTo>
                      <a:pt x="1333" y="32"/>
                    </a:lnTo>
                    <a:lnTo>
                      <a:pt x="1351" y="46"/>
                    </a:lnTo>
                    <a:lnTo>
                      <a:pt x="1360" y="64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auto">
              <a:xfrm>
                <a:off x="2249" y="3023"/>
                <a:ext cx="160" cy="840"/>
              </a:xfrm>
              <a:custGeom>
                <a:avLst/>
                <a:gdLst/>
                <a:ahLst/>
                <a:cxnLst>
                  <a:cxn ang="0">
                    <a:pos x="142" y="772"/>
                  </a:cxn>
                  <a:cxn ang="0">
                    <a:pos x="128" y="767"/>
                  </a:cxn>
                  <a:cxn ang="0">
                    <a:pos x="105" y="772"/>
                  </a:cxn>
                  <a:cxn ang="0">
                    <a:pos x="73" y="790"/>
                  </a:cxn>
                  <a:cxn ang="0">
                    <a:pos x="55" y="804"/>
                  </a:cxn>
                  <a:cxn ang="0">
                    <a:pos x="46" y="813"/>
                  </a:cxn>
                  <a:cxn ang="0">
                    <a:pos x="32" y="822"/>
                  </a:cxn>
                  <a:cxn ang="0">
                    <a:pos x="19" y="836"/>
                  </a:cxn>
                  <a:cxn ang="0">
                    <a:pos x="19" y="836"/>
                  </a:cxn>
                  <a:cxn ang="0">
                    <a:pos x="28" y="813"/>
                  </a:cxn>
                  <a:cxn ang="0">
                    <a:pos x="37" y="781"/>
                  </a:cxn>
                  <a:cxn ang="0">
                    <a:pos x="51" y="749"/>
                  </a:cxn>
                  <a:cxn ang="0">
                    <a:pos x="55" y="726"/>
                  </a:cxn>
                  <a:cxn ang="0">
                    <a:pos x="64" y="685"/>
                  </a:cxn>
                  <a:cxn ang="0">
                    <a:pos x="73" y="635"/>
                  </a:cxn>
                  <a:cxn ang="0">
                    <a:pos x="78" y="585"/>
                  </a:cxn>
                  <a:cxn ang="0">
                    <a:pos x="73" y="530"/>
                  </a:cxn>
                  <a:cxn ang="0">
                    <a:pos x="60" y="461"/>
                  </a:cxn>
                  <a:cxn ang="0">
                    <a:pos x="41" y="384"/>
                  </a:cxn>
                  <a:cxn ang="0">
                    <a:pos x="28" y="320"/>
                  </a:cxn>
                  <a:cxn ang="0">
                    <a:pos x="19" y="274"/>
                  </a:cxn>
                  <a:cxn ang="0">
                    <a:pos x="14" y="215"/>
                  </a:cxn>
                  <a:cxn ang="0">
                    <a:pos x="5" y="132"/>
                  </a:cxn>
                  <a:cxn ang="0">
                    <a:pos x="0" y="46"/>
                  </a:cxn>
                  <a:cxn ang="0">
                    <a:pos x="0" y="9"/>
                  </a:cxn>
                  <a:cxn ang="0">
                    <a:pos x="5" y="59"/>
                  </a:cxn>
                  <a:cxn ang="0">
                    <a:pos x="14" y="128"/>
                  </a:cxn>
                  <a:cxn ang="0">
                    <a:pos x="23" y="196"/>
                  </a:cxn>
                  <a:cxn ang="0">
                    <a:pos x="37" y="247"/>
                  </a:cxn>
                  <a:cxn ang="0">
                    <a:pos x="55" y="306"/>
                  </a:cxn>
                  <a:cxn ang="0">
                    <a:pos x="78" y="370"/>
                  </a:cxn>
                  <a:cxn ang="0">
                    <a:pos x="92" y="425"/>
                  </a:cxn>
                  <a:cxn ang="0">
                    <a:pos x="96" y="457"/>
                  </a:cxn>
                  <a:cxn ang="0">
                    <a:pos x="101" y="489"/>
                  </a:cxn>
                  <a:cxn ang="0">
                    <a:pos x="110" y="525"/>
                  </a:cxn>
                  <a:cxn ang="0">
                    <a:pos x="110" y="566"/>
                  </a:cxn>
                  <a:cxn ang="0">
                    <a:pos x="110" y="598"/>
                  </a:cxn>
                  <a:cxn ang="0">
                    <a:pos x="124" y="617"/>
                  </a:cxn>
                  <a:cxn ang="0">
                    <a:pos x="137" y="621"/>
                  </a:cxn>
                  <a:cxn ang="0">
                    <a:pos x="151" y="621"/>
                  </a:cxn>
                  <a:cxn ang="0">
                    <a:pos x="160" y="617"/>
                  </a:cxn>
                  <a:cxn ang="0">
                    <a:pos x="156" y="658"/>
                  </a:cxn>
                  <a:cxn ang="0">
                    <a:pos x="151" y="717"/>
                  </a:cxn>
                  <a:cxn ang="0">
                    <a:pos x="146" y="763"/>
                  </a:cxn>
                </a:cxnLst>
                <a:rect l="0" t="0" r="r" b="b"/>
                <a:pathLst>
                  <a:path w="160" h="840">
                    <a:moveTo>
                      <a:pt x="146" y="772"/>
                    </a:moveTo>
                    <a:lnTo>
                      <a:pt x="142" y="772"/>
                    </a:lnTo>
                    <a:lnTo>
                      <a:pt x="137" y="767"/>
                    </a:lnTo>
                    <a:lnTo>
                      <a:pt x="128" y="767"/>
                    </a:lnTo>
                    <a:lnTo>
                      <a:pt x="119" y="772"/>
                    </a:lnTo>
                    <a:lnTo>
                      <a:pt x="105" y="772"/>
                    </a:lnTo>
                    <a:lnTo>
                      <a:pt x="87" y="776"/>
                    </a:lnTo>
                    <a:lnTo>
                      <a:pt x="73" y="790"/>
                    </a:lnTo>
                    <a:lnTo>
                      <a:pt x="55" y="799"/>
                    </a:lnTo>
                    <a:lnTo>
                      <a:pt x="55" y="804"/>
                    </a:lnTo>
                    <a:lnTo>
                      <a:pt x="51" y="804"/>
                    </a:lnTo>
                    <a:lnTo>
                      <a:pt x="46" y="813"/>
                    </a:lnTo>
                    <a:lnTo>
                      <a:pt x="37" y="817"/>
                    </a:lnTo>
                    <a:lnTo>
                      <a:pt x="32" y="822"/>
                    </a:lnTo>
                    <a:lnTo>
                      <a:pt x="23" y="827"/>
                    </a:lnTo>
                    <a:lnTo>
                      <a:pt x="19" y="836"/>
                    </a:lnTo>
                    <a:lnTo>
                      <a:pt x="19" y="840"/>
                    </a:lnTo>
                    <a:lnTo>
                      <a:pt x="19" y="836"/>
                    </a:lnTo>
                    <a:lnTo>
                      <a:pt x="23" y="827"/>
                    </a:lnTo>
                    <a:lnTo>
                      <a:pt x="28" y="813"/>
                    </a:lnTo>
                    <a:lnTo>
                      <a:pt x="32" y="799"/>
                    </a:lnTo>
                    <a:lnTo>
                      <a:pt x="37" y="781"/>
                    </a:lnTo>
                    <a:lnTo>
                      <a:pt x="41" y="763"/>
                    </a:lnTo>
                    <a:lnTo>
                      <a:pt x="51" y="749"/>
                    </a:lnTo>
                    <a:lnTo>
                      <a:pt x="51" y="740"/>
                    </a:lnTo>
                    <a:lnTo>
                      <a:pt x="55" y="726"/>
                    </a:lnTo>
                    <a:lnTo>
                      <a:pt x="60" y="708"/>
                    </a:lnTo>
                    <a:lnTo>
                      <a:pt x="64" y="685"/>
                    </a:lnTo>
                    <a:lnTo>
                      <a:pt x="69" y="662"/>
                    </a:lnTo>
                    <a:lnTo>
                      <a:pt x="73" y="635"/>
                    </a:lnTo>
                    <a:lnTo>
                      <a:pt x="73" y="607"/>
                    </a:lnTo>
                    <a:lnTo>
                      <a:pt x="78" y="585"/>
                    </a:lnTo>
                    <a:lnTo>
                      <a:pt x="73" y="557"/>
                    </a:lnTo>
                    <a:lnTo>
                      <a:pt x="73" y="530"/>
                    </a:lnTo>
                    <a:lnTo>
                      <a:pt x="64" y="498"/>
                    </a:lnTo>
                    <a:lnTo>
                      <a:pt x="60" y="461"/>
                    </a:lnTo>
                    <a:lnTo>
                      <a:pt x="51" y="425"/>
                    </a:lnTo>
                    <a:lnTo>
                      <a:pt x="41" y="384"/>
                    </a:lnTo>
                    <a:lnTo>
                      <a:pt x="32" y="352"/>
                    </a:lnTo>
                    <a:lnTo>
                      <a:pt x="28" y="320"/>
                    </a:lnTo>
                    <a:lnTo>
                      <a:pt x="23" y="297"/>
                    </a:lnTo>
                    <a:lnTo>
                      <a:pt x="19" y="274"/>
                    </a:lnTo>
                    <a:lnTo>
                      <a:pt x="19" y="247"/>
                    </a:lnTo>
                    <a:lnTo>
                      <a:pt x="14" y="215"/>
                    </a:lnTo>
                    <a:lnTo>
                      <a:pt x="9" y="174"/>
                    </a:lnTo>
                    <a:lnTo>
                      <a:pt x="5" y="132"/>
                    </a:lnTo>
                    <a:lnTo>
                      <a:pt x="0" y="91"/>
                    </a:lnTo>
                    <a:lnTo>
                      <a:pt x="0" y="46"/>
                    </a:lnTo>
                    <a:lnTo>
                      <a:pt x="0" y="0"/>
                    </a:lnTo>
                    <a:lnTo>
                      <a:pt x="0" y="9"/>
                    </a:lnTo>
                    <a:lnTo>
                      <a:pt x="5" y="27"/>
                    </a:lnTo>
                    <a:lnTo>
                      <a:pt x="5" y="59"/>
                    </a:lnTo>
                    <a:lnTo>
                      <a:pt x="9" y="91"/>
                    </a:lnTo>
                    <a:lnTo>
                      <a:pt x="14" y="128"/>
                    </a:lnTo>
                    <a:lnTo>
                      <a:pt x="19" y="164"/>
                    </a:lnTo>
                    <a:lnTo>
                      <a:pt x="23" y="196"/>
                    </a:lnTo>
                    <a:lnTo>
                      <a:pt x="32" y="224"/>
                    </a:lnTo>
                    <a:lnTo>
                      <a:pt x="37" y="247"/>
                    </a:lnTo>
                    <a:lnTo>
                      <a:pt x="46" y="274"/>
                    </a:lnTo>
                    <a:lnTo>
                      <a:pt x="55" y="306"/>
                    </a:lnTo>
                    <a:lnTo>
                      <a:pt x="64" y="338"/>
                    </a:lnTo>
                    <a:lnTo>
                      <a:pt x="78" y="370"/>
                    </a:lnTo>
                    <a:lnTo>
                      <a:pt x="82" y="402"/>
                    </a:lnTo>
                    <a:lnTo>
                      <a:pt x="92" y="425"/>
                    </a:lnTo>
                    <a:lnTo>
                      <a:pt x="96" y="443"/>
                    </a:lnTo>
                    <a:lnTo>
                      <a:pt x="96" y="457"/>
                    </a:lnTo>
                    <a:lnTo>
                      <a:pt x="101" y="470"/>
                    </a:lnTo>
                    <a:lnTo>
                      <a:pt x="101" y="489"/>
                    </a:lnTo>
                    <a:lnTo>
                      <a:pt x="105" y="507"/>
                    </a:lnTo>
                    <a:lnTo>
                      <a:pt x="110" y="525"/>
                    </a:lnTo>
                    <a:lnTo>
                      <a:pt x="110" y="548"/>
                    </a:lnTo>
                    <a:lnTo>
                      <a:pt x="110" y="566"/>
                    </a:lnTo>
                    <a:lnTo>
                      <a:pt x="110" y="585"/>
                    </a:lnTo>
                    <a:lnTo>
                      <a:pt x="110" y="598"/>
                    </a:lnTo>
                    <a:lnTo>
                      <a:pt x="114" y="607"/>
                    </a:lnTo>
                    <a:lnTo>
                      <a:pt x="124" y="617"/>
                    </a:lnTo>
                    <a:lnTo>
                      <a:pt x="128" y="621"/>
                    </a:lnTo>
                    <a:lnTo>
                      <a:pt x="137" y="621"/>
                    </a:lnTo>
                    <a:lnTo>
                      <a:pt x="146" y="621"/>
                    </a:lnTo>
                    <a:lnTo>
                      <a:pt x="151" y="621"/>
                    </a:lnTo>
                    <a:lnTo>
                      <a:pt x="156" y="612"/>
                    </a:lnTo>
                    <a:lnTo>
                      <a:pt x="160" y="617"/>
                    </a:lnTo>
                    <a:lnTo>
                      <a:pt x="160" y="630"/>
                    </a:lnTo>
                    <a:lnTo>
                      <a:pt x="156" y="658"/>
                    </a:lnTo>
                    <a:lnTo>
                      <a:pt x="156" y="685"/>
                    </a:lnTo>
                    <a:lnTo>
                      <a:pt x="151" y="717"/>
                    </a:lnTo>
                    <a:lnTo>
                      <a:pt x="146" y="744"/>
                    </a:lnTo>
                    <a:lnTo>
                      <a:pt x="146" y="763"/>
                    </a:lnTo>
                    <a:lnTo>
                      <a:pt x="146" y="772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268" y="1621"/>
                <a:ext cx="219" cy="1306"/>
              </a:xfrm>
              <a:custGeom>
                <a:avLst/>
                <a:gdLst/>
                <a:ahLst/>
                <a:cxnLst>
                  <a:cxn ang="0">
                    <a:pos x="82" y="1229"/>
                  </a:cxn>
                  <a:cxn ang="0">
                    <a:pos x="73" y="1242"/>
                  </a:cxn>
                  <a:cxn ang="0">
                    <a:pos x="54" y="1265"/>
                  </a:cxn>
                  <a:cxn ang="0">
                    <a:pos x="45" y="1288"/>
                  </a:cxn>
                  <a:cxn ang="0">
                    <a:pos x="41" y="1306"/>
                  </a:cxn>
                  <a:cxn ang="0">
                    <a:pos x="36" y="1306"/>
                  </a:cxn>
                  <a:cxn ang="0">
                    <a:pos x="36" y="1288"/>
                  </a:cxn>
                  <a:cxn ang="0">
                    <a:pos x="36" y="1265"/>
                  </a:cxn>
                  <a:cxn ang="0">
                    <a:pos x="36" y="1233"/>
                  </a:cxn>
                  <a:cxn ang="0">
                    <a:pos x="36" y="1169"/>
                  </a:cxn>
                  <a:cxn ang="0">
                    <a:pos x="36" y="1096"/>
                  </a:cxn>
                  <a:cxn ang="0">
                    <a:pos x="36" y="1060"/>
                  </a:cxn>
                  <a:cxn ang="0">
                    <a:pos x="32" y="1055"/>
                  </a:cxn>
                  <a:cxn ang="0">
                    <a:pos x="22" y="1069"/>
                  </a:cxn>
                  <a:cxn ang="0">
                    <a:pos x="9" y="1092"/>
                  </a:cxn>
                  <a:cxn ang="0">
                    <a:pos x="4" y="1119"/>
                  </a:cxn>
                  <a:cxn ang="0">
                    <a:pos x="0" y="1137"/>
                  </a:cxn>
                  <a:cxn ang="0">
                    <a:pos x="0" y="1128"/>
                  </a:cxn>
                  <a:cxn ang="0">
                    <a:pos x="4" y="1064"/>
                  </a:cxn>
                  <a:cxn ang="0">
                    <a:pos x="13" y="973"/>
                  </a:cxn>
                  <a:cxn ang="0">
                    <a:pos x="18" y="904"/>
                  </a:cxn>
                  <a:cxn ang="0">
                    <a:pos x="22" y="881"/>
                  </a:cxn>
                  <a:cxn ang="0">
                    <a:pos x="27" y="836"/>
                  </a:cxn>
                  <a:cxn ang="0">
                    <a:pos x="41" y="767"/>
                  </a:cxn>
                  <a:cxn ang="0">
                    <a:pos x="50" y="713"/>
                  </a:cxn>
                  <a:cxn ang="0">
                    <a:pos x="54" y="671"/>
                  </a:cxn>
                  <a:cxn ang="0">
                    <a:pos x="63" y="598"/>
                  </a:cxn>
                  <a:cxn ang="0">
                    <a:pos x="68" y="512"/>
                  </a:cxn>
                  <a:cxn ang="0">
                    <a:pos x="73" y="448"/>
                  </a:cxn>
                  <a:cxn ang="0">
                    <a:pos x="73" y="416"/>
                  </a:cxn>
                  <a:cxn ang="0">
                    <a:pos x="59" y="320"/>
                  </a:cxn>
                  <a:cxn ang="0">
                    <a:pos x="45" y="187"/>
                  </a:cxn>
                  <a:cxn ang="0">
                    <a:pos x="36" y="87"/>
                  </a:cxn>
                  <a:cxn ang="0">
                    <a:pos x="45" y="60"/>
                  </a:cxn>
                  <a:cxn ang="0">
                    <a:pos x="77" y="32"/>
                  </a:cxn>
                  <a:cxn ang="0">
                    <a:pos x="123" y="5"/>
                  </a:cxn>
                  <a:cxn ang="0">
                    <a:pos x="150" y="0"/>
                  </a:cxn>
                  <a:cxn ang="0">
                    <a:pos x="159" y="5"/>
                  </a:cxn>
                  <a:cxn ang="0">
                    <a:pos x="169" y="55"/>
                  </a:cxn>
                  <a:cxn ang="0">
                    <a:pos x="182" y="215"/>
                  </a:cxn>
                  <a:cxn ang="0">
                    <a:pos x="200" y="429"/>
                  </a:cxn>
                  <a:cxn ang="0">
                    <a:pos x="214" y="630"/>
                  </a:cxn>
                  <a:cxn ang="0">
                    <a:pos x="210" y="767"/>
                  </a:cxn>
                  <a:cxn ang="0">
                    <a:pos x="173" y="936"/>
                  </a:cxn>
                  <a:cxn ang="0">
                    <a:pos x="123" y="1101"/>
                  </a:cxn>
                  <a:cxn ang="0">
                    <a:pos x="91" y="1210"/>
                  </a:cxn>
                </a:cxnLst>
                <a:rect l="0" t="0" r="r" b="b"/>
                <a:pathLst>
                  <a:path w="219" h="1306">
                    <a:moveTo>
                      <a:pt x="82" y="1224"/>
                    </a:moveTo>
                    <a:lnTo>
                      <a:pt x="82" y="1229"/>
                    </a:lnTo>
                    <a:lnTo>
                      <a:pt x="77" y="1233"/>
                    </a:lnTo>
                    <a:lnTo>
                      <a:pt x="73" y="1242"/>
                    </a:lnTo>
                    <a:lnTo>
                      <a:pt x="63" y="1251"/>
                    </a:lnTo>
                    <a:lnTo>
                      <a:pt x="54" y="1265"/>
                    </a:lnTo>
                    <a:lnTo>
                      <a:pt x="50" y="1279"/>
                    </a:lnTo>
                    <a:lnTo>
                      <a:pt x="45" y="1288"/>
                    </a:lnTo>
                    <a:lnTo>
                      <a:pt x="41" y="1302"/>
                    </a:lnTo>
                    <a:lnTo>
                      <a:pt x="41" y="1306"/>
                    </a:lnTo>
                    <a:lnTo>
                      <a:pt x="36" y="1306"/>
                    </a:lnTo>
                    <a:lnTo>
                      <a:pt x="36" y="1306"/>
                    </a:lnTo>
                    <a:lnTo>
                      <a:pt x="36" y="1297"/>
                    </a:lnTo>
                    <a:lnTo>
                      <a:pt x="36" y="1288"/>
                    </a:lnTo>
                    <a:lnTo>
                      <a:pt x="36" y="1279"/>
                    </a:lnTo>
                    <a:lnTo>
                      <a:pt x="36" y="1265"/>
                    </a:lnTo>
                    <a:lnTo>
                      <a:pt x="36" y="1251"/>
                    </a:lnTo>
                    <a:lnTo>
                      <a:pt x="36" y="1233"/>
                    </a:lnTo>
                    <a:lnTo>
                      <a:pt x="36" y="1201"/>
                    </a:lnTo>
                    <a:lnTo>
                      <a:pt x="36" y="1169"/>
                    </a:lnTo>
                    <a:lnTo>
                      <a:pt x="36" y="1133"/>
                    </a:lnTo>
                    <a:lnTo>
                      <a:pt x="36" y="1096"/>
                    </a:lnTo>
                    <a:lnTo>
                      <a:pt x="36" y="1073"/>
                    </a:lnTo>
                    <a:lnTo>
                      <a:pt x="36" y="1060"/>
                    </a:lnTo>
                    <a:lnTo>
                      <a:pt x="32" y="1055"/>
                    </a:lnTo>
                    <a:lnTo>
                      <a:pt x="32" y="1055"/>
                    </a:lnTo>
                    <a:lnTo>
                      <a:pt x="27" y="1055"/>
                    </a:lnTo>
                    <a:lnTo>
                      <a:pt x="22" y="1069"/>
                    </a:lnTo>
                    <a:lnTo>
                      <a:pt x="18" y="1078"/>
                    </a:lnTo>
                    <a:lnTo>
                      <a:pt x="9" y="1092"/>
                    </a:lnTo>
                    <a:lnTo>
                      <a:pt x="4" y="1105"/>
                    </a:lnTo>
                    <a:lnTo>
                      <a:pt x="4" y="1119"/>
                    </a:lnTo>
                    <a:lnTo>
                      <a:pt x="0" y="1128"/>
                    </a:lnTo>
                    <a:lnTo>
                      <a:pt x="0" y="1137"/>
                    </a:lnTo>
                    <a:lnTo>
                      <a:pt x="0" y="1137"/>
                    </a:lnTo>
                    <a:lnTo>
                      <a:pt x="0" y="1128"/>
                    </a:lnTo>
                    <a:lnTo>
                      <a:pt x="0" y="1101"/>
                    </a:lnTo>
                    <a:lnTo>
                      <a:pt x="4" y="1064"/>
                    </a:lnTo>
                    <a:lnTo>
                      <a:pt x="9" y="1018"/>
                    </a:lnTo>
                    <a:lnTo>
                      <a:pt x="13" y="973"/>
                    </a:lnTo>
                    <a:lnTo>
                      <a:pt x="18" y="936"/>
                    </a:lnTo>
                    <a:lnTo>
                      <a:pt x="18" y="904"/>
                    </a:lnTo>
                    <a:lnTo>
                      <a:pt x="22" y="891"/>
                    </a:lnTo>
                    <a:lnTo>
                      <a:pt x="22" y="881"/>
                    </a:lnTo>
                    <a:lnTo>
                      <a:pt x="27" y="863"/>
                    </a:lnTo>
                    <a:lnTo>
                      <a:pt x="27" y="836"/>
                    </a:lnTo>
                    <a:lnTo>
                      <a:pt x="36" y="804"/>
                    </a:lnTo>
                    <a:lnTo>
                      <a:pt x="41" y="767"/>
                    </a:lnTo>
                    <a:lnTo>
                      <a:pt x="45" y="735"/>
                    </a:lnTo>
                    <a:lnTo>
                      <a:pt x="50" y="713"/>
                    </a:lnTo>
                    <a:lnTo>
                      <a:pt x="54" y="694"/>
                    </a:lnTo>
                    <a:lnTo>
                      <a:pt x="54" y="671"/>
                    </a:lnTo>
                    <a:lnTo>
                      <a:pt x="59" y="639"/>
                    </a:lnTo>
                    <a:lnTo>
                      <a:pt x="63" y="598"/>
                    </a:lnTo>
                    <a:lnTo>
                      <a:pt x="68" y="553"/>
                    </a:lnTo>
                    <a:lnTo>
                      <a:pt x="68" y="512"/>
                    </a:lnTo>
                    <a:lnTo>
                      <a:pt x="73" y="475"/>
                    </a:lnTo>
                    <a:lnTo>
                      <a:pt x="73" y="448"/>
                    </a:lnTo>
                    <a:lnTo>
                      <a:pt x="73" y="434"/>
                    </a:lnTo>
                    <a:lnTo>
                      <a:pt x="73" y="416"/>
                    </a:lnTo>
                    <a:lnTo>
                      <a:pt x="63" y="375"/>
                    </a:lnTo>
                    <a:lnTo>
                      <a:pt x="59" y="320"/>
                    </a:lnTo>
                    <a:lnTo>
                      <a:pt x="50" y="256"/>
                    </a:lnTo>
                    <a:lnTo>
                      <a:pt x="45" y="187"/>
                    </a:lnTo>
                    <a:lnTo>
                      <a:pt x="36" y="133"/>
                    </a:lnTo>
                    <a:lnTo>
                      <a:pt x="36" y="87"/>
                    </a:lnTo>
                    <a:lnTo>
                      <a:pt x="36" y="69"/>
                    </a:lnTo>
                    <a:lnTo>
                      <a:pt x="45" y="60"/>
                    </a:lnTo>
                    <a:lnTo>
                      <a:pt x="59" y="46"/>
                    </a:lnTo>
                    <a:lnTo>
                      <a:pt x="77" y="32"/>
                    </a:lnTo>
                    <a:lnTo>
                      <a:pt x="100" y="14"/>
                    </a:lnTo>
                    <a:lnTo>
                      <a:pt x="123" y="5"/>
                    </a:lnTo>
                    <a:lnTo>
                      <a:pt x="141" y="0"/>
                    </a:lnTo>
                    <a:lnTo>
                      <a:pt x="150" y="0"/>
                    </a:lnTo>
                    <a:lnTo>
                      <a:pt x="155" y="0"/>
                    </a:lnTo>
                    <a:lnTo>
                      <a:pt x="159" y="5"/>
                    </a:lnTo>
                    <a:lnTo>
                      <a:pt x="164" y="14"/>
                    </a:lnTo>
                    <a:lnTo>
                      <a:pt x="169" y="55"/>
                    </a:lnTo>
                    <a:lnTo>
                      <a:pt x="173" y="123"/>
                    </a:lnTo>
                    <a:lnTo>
                      <a:pt x="182" y="215"/>
                    </a:lnTo>
                    <a:lnTo>
                      <a:pt x="191" y="320"/>
                    </a:lnTo>
                    <a:lnTo>
                      <a:pt x="200" y="429"/>
                    </a:lnTo>
                    <a:lnTo>
                      <a:pt x="210" y="534"/>
                    </a:lnTo>
                    <a:lnTo>
                      <a:pt x="214" y="630"/>
                    </a:lnTo>
                    <a:lnTo>
                      <a:pt x="219" y="699"/>
                    </a:lnTo>
                    <a:lnTo>
                      <a:pt x="210" y="767"/>
                    </a:lnTo>
                    <a:lnTo>
                      <a:pt x="196" y="850"/>
                    </a:lnTo>
                    <a:lnTo>
                      <a:pt x="173" y="936"/>
                    </a:lnTo>
                    <a:lnTo>
                      <a:pt x="150" y="1023"/>
                    </a:lnTo>
                    <a:lnTo>
                      <a:pt x="123" y="1101"/>
                    </a:lnTo>
                    <a:lnTo>
                      <a:pt x="105" y="1165"/>
                    </a:lnTo>
                    <a:lnTo>
                      <a:pt x="91" y="1210"/>
                    </a:lnTo>
                    <a:lnTo>
                      <a:pt x="82" y="1224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auto">
              <a:xfrm>
                <a:off x="3217" y="1480"/>
                <a:ext cx="388" cy="2324"/>
              </a:xfrm>
              <a:custGeom>
                <a:avLst/>
                <a:gdLst/>
                <a:ahLst/>
                <a:cxnLst>
                  <a:cxn ang="0">
                    <a:pos x="356" y="32"/>
                  </a:cxn>
                  <a:cxn ang="0">
                    <a:pos x="361" y="82"/>
                  </a:cxn>
                  <a:cxn ang="0">
                    <a:pos x="370" y="164"/>
                  </a:cxn>
                  <a:cxn ang="0">
                    <a:pos x="370" y="187"/>
                  </a:cxn>
                  <a:cxn ang="0">
                    <a:pos x="361" y="201"/>
                  </a:cxn>
                  <a:cxn ang="0">
                    <a:pos x="361" y="255"/>
                  </a:cxn>
                  <a:cxn ang="0">
                    <a:pos x="375" y="328"/>
                  </a:cxn>
                  <a:cxn ang="0">
                    <a:pos x="388" y="465"/>
                  </a:cxn>
                  <a:cxn ang="0">
                    <a:pos x="388" y="484"/>
                  </a:cxn>
                  <a:cxn ang="0">
                    <a:pos x="370" y="397"/>
                  </a:cxn>
                  <a:cxn ang="0">
                    <a:pos x="361" y="319"/>
                  </a:cxn>
                  <a:cxn ang="0">
                    <a:pos x="338" y="264"/>
                  </a:cxn>
                  <a:cxn ang="0">
                    <a:pos x="329" y="269"/>
                  </a:cxn>
                  <a:cxn ang="0">
                    <a:pos x="334" y="347"/>
                  </a:cxn>
                  <a:cxn ang="0">
                    <a:pos x="343" y="479"/>
                  </a:cxn>
                  <a:cxn ang="0">
                    <a:pos x="338" y="584"/>
                  </a:cxn>
                  <a:cxn ang="0">
                    <a:pos x="334" y="593"/>
                  </a:cxn>
                  <a:cxn ang="0">
                    <a:pos x="315" y="296"/>
                  </a:cxn>
                  <a:cxn ang="0">
                    <a:pos x="260" y="173"/>
                  </a:cxn>
                  <a:cxn ang="0">
                    <a:pos x="251" y="228"/>
                  </a:cxn>
                  <a:cxn ang="0">
                    <a:pos x="270" y="502"/>
                  </a:cxn>
                  <a:cxn ang="0">
                    <a:pos x="256" y="607"/>
                  </a:cxn>
                  <a:cxn ang="0">
                    <a:pos x="233" y="666"/>
                  </a:cxn>
                  <a:cxn ang="0">
                    <a:pos x="229" y="854"/>
                  </a:cxn>
                  <a:cxn ang="0">
                    <a:pos x="251" y="991"/>
                  </a:cxn>
                  <a:cxn ang="0">
                    <a:pos x="292" y="1210"/>
                  </a:cxn>
                  <a:cxn ang="0">
                    <a:pos x="283" y="1187"/>
                  </a:cxn>
                  <a:cxn ang="0">
                    <a:pos x="270" y="1159"/>
                  </a:cxn>
                  <a:cxn ang="0">
                    <a:pos x="265" y="1274"/>
                  </a:cxn>
                  <a:cxn ang="0">
                    <a:pos x="265" y="1401"/>
                  </a:cxn>
                  <a:cxn ang="0">
                    <a:pos x="242" y="1502"/>
                  </a:cxn>
                  <a:cxn ang="0">
                    <a:pos x="238" y="1493"/>
                  </a:cxn>
                  <a:cxn ang="0">
                    <a:pos x="229" y="1456"/>
                  </a:cxn>
                  <a:cxn ang="0">
                    <a:pos x="178" y="1621"/>
                  </a:cxn>
                  <a:cxn ang="0">
                    <a:pos x="160" y="1749"/>
                  </a:cxn>
                  <a:cxn ang="0">
                    <a:pos x="183" y="1991"/>
                  </a:cxn>
                  <a:cxn ang="0">
                    <a:pos x="219" y="2100"/>
                  </a:cxn>
                  <a:cxn ang="0">
                    <a:pos x="215" y="2169"/>
                  </a:cxn>
                  <a:cxn ang="0">
                    <a:pos x="215" y="2265"/>
                  </a:cxn>
                  <a:cxn ang="0">
                    <a:pos x="229" y="2296"/>
                  </a:cxn>
                  <a:cxn ang="0">
                    <a:pos x="210" y="2310"/>
                  </a:cxn>
                  <a:cxn ang="0">
                    <a:pos x="133" y="2324"/>
                  </a:cxn>
                  <a:cxn ang="0">
                    <a:pos x="60" y="2301"/>
                  </a:cxn>
                  <a:cxn ang="0">
                    <a:pos x="5" y="2146"/>
                  </a:cxn>
                  <a:cxn ang="0">
                    <a:pos x="0" y="1881"/>
                  </a:cxn>
                  <a:cxn ang="0">
                    <a:pos x="41" y="1630"/>
                  </a:cxn>
                  <a:cxn ang="0">
                    <a:pos x="82" y="1296"/>
                  </a:cxn>
                  <a:cxn ang="0">
                    <a:pos x="64" y="917"/>
                  </a:cxn>
                  <a:cxn ang="0">
                    <a:pos x="73" y="612"/>
                  </a:cxn>
                  <a:cxn ang="0">
                    <a:pos x="60" y="433"/>
                  </a:cxn>
                  <a:cxn ang="0">
                    <a:pos x="92" y="196"/>
                  </a:cxn>
                  <a:cxn ang="0">
                    <a:pos x="352" y="0"/>
                  </a:cxn>
                </a:cxnLst>
                <a:rect l="0" t="0" r="r" b="b"/>
                <a:pathLst>
                  <a:path w="388" h="2324">
                    <a:moveTo>
                      <a:pt x="352" y="0"/>
                    </a:moveTo>
                    <a:lnTo>
                      <a:pt x="352" y="4"/>
                    </a:lnTo>
                    <a:lnTo>
                      <a:pt x="356" y="9"/>
                    </a:lnTo>
                    <a:lnTo>
                      <a:pt x="356" y="18"/>
                    </a:lnTo>
                    <a:lnTo>
                      <a:pt x="356" y="32"/>
                    </a:lnTo>
                    <a:lnTo>
                      <a:pt x="361" y="41"/>
                    </a:lnTo>
                    <a:lnTo>
                      <a:pt x="361" y="54"/>
                    </a:lnTo>
                    <a:lnTo>
                      <a:pt x="361" y="64"/>
                    </a:lnTo>
                    <a:lnTo>
                      <a:pt x="361" y="73"/>
                    </a:lnTo>
                    <a:lnTo>
                      <a:pt x="361" y="82"/>
                    </a:lnTo>
                    <a:lnTo>
                      <a:pt x="361" y="96"/>
                    </a:lnTo>
                    <a:lnTo>
                      <a:pt x="361" y="114"/>
                    </a:lnTo>
                    <a:lnTo>
                      <a:pt x="365" y="132"/>
                    </a:lnTo>
                    <a:lnTo>
                      <a:pt x="365" y="146"/>
                    </a:lnTo>
                    <a:lnTo>
                      <a:pt x="370" y="164"/>
                    </a:lnTo>
                    <a:lnTo>
                      <a:pt x="370" y="173"/>
                    </a:lnTo>
                    <a:lnTo>
                      <a:pt x="370" y="182"/>
                    </a:lnTo>
                    <a:lnTo>
                      <a:pt x="375" y="187"/>
                    </a:lnTo>
                    <a:lnTo>
                      <a:pt x="370" y="187"/>
                    </a:lnTo>
                    <a:lnTo>
                      <a:pt x="370" y="187"/>
                    </a:lnTo>
                    <a:lnTo>
                      <a:pt x="370" y="187"/>
                    </a:lnTo>
                    <a:lnTo>
                      <a:pt x="365" y="187"/>
                    </a:lnTo>
                    <a:lnTo>
                      <a:pt x="361" y="191"/>
                    </a:lnTo>
                    <a:lnTo>
                      <a:pt x="361" y="191"/>
                    </a:lnTo>
                    <a:lnTo>
                      <a:pt x="361" y="201"/>
                    </a:lnTo>
                    <a:lnTo>
                      <a:pt x="361" y="205"/>
                    </a:lnTo>
                    <a:lnTo>
                      <a:pt x="361" y="219"/>
                    </a:lnTo>
                    <a:lnTo>
                      <a:pt x="361" y="228"/>
                    </a:lnTo>
                    <a:lnTo>
                      <a:pt x="361" y="242"/>
                    </a:lnTo>
                    <a:lnTo>
                      <a:pt x="361" y="255"/>
                    </a:lnTo>
                    <a:lnTo>
                      <a:pt x="365" y="269"/>
                    </a:lnTo>
                    <a:lnTo>
                      <a:pt x="365" y="283"/>
                    </a:lnTo>
                    <a:lnTo>
                      <a:pt x="365" y="292"/>
                    </a:lnTo>
                    <a:lnTo>
                      <a:pt x="370" y="306"/>
                    </a:lnTo>
                    <a:lnTo>
                      <a:pt x="375" y="328"/>
                    </a:lnTo>
                    <a:lnTo>
                      <a:pt x="379" y="356"/>
                    </a:lnTo>
                    <a:lnTo>
                      <a:pt x="379" y="388"/>
                    </a:lnTo>
                    <a:lnTo>
                      <a:pt x="384" y="415"/>
                    </a:lnTo>
                    <a:lnTo>
                      <a:pt x="388" y="443"/>
                    </a:lnTo>
                    <a:lnTo>
                      <a:pt x="388" y="465"/>
                    </a:lnTo>
                    <a:lnTo>
                      <a:pt x="388" y="484"/>
                    </a:lnTo>
                    <a:lnTo>
                      <a:pt x="388" y="484"/>
                    </a:lnTo>
                    <a:lnTo>
                      <a:pt x="388" y="488"/>
                    </a:lnTo>
                    <a:lnTo>
                      <a:pt x="388" y="484"/>
                    </a:lnTo>
                    <a:lnTo>
                      <a:pt x="388" y="484"/>
                    </a:lnTo>
                    <a:lnTo>
                      <a:pt x="384" y="470"/>
                    </a:lnTo>
                    <a:lnTo>
                      <a:pt x="379" y="452"/>
                    </a:lnTo>
                    <a:lnTo>
                      <a:pt x="375" y="433"/>
                    </a:lnTo>
                    <a:lnTo>
                      <a:pt x="375" y="415"/>
                    </a:lnTo>
                    <a:lnTo>
                      <a:pt x="370" y="397"/>
                    </a:lnTo>
                    <a:lnTo>
                      <a:pt x="370" y="388"/>
                    </a:lnTo>
                    <a:lnTo>
                      <a:pt x="370" y="374"/>
                    </a:lnTo>
                    <a:lnTo>
                      <a:pt x="365" y="360"/>
                    </a:lnTo>
                    <a:lnTo>
                      <a:pt x="365" y="342"/>
                    </a:lnTo>
                    <a:lnTo>
                      <a:pt x="361" y="319"/>
                    </a:lnTo>
                    <a:lnTo>
                      <a:pt x="352" y="301"/>
                    </a:lnTo>
                    <a:lnTo>
                      <a:pt x="347" y="287"/>
                    </a:lnTo>
                    <a:lnTo>
                      <a:pt x="343" y="274"/>
                    </a:lnTo>
                    <a:lnTo>
                      <a:pt x="338" y="269"/>
                    </a:lnTo>
                    <a:lnTo>
                      <a:pt x="338" y="264"/>
                    </a:lnTo>
                    <a:lnTo>
                      <a:pt x="334" y="264"/>
                    </a:lnTo>
                    <a:lnTo>
                      <a:pt x="329" y="260"/>
                    </a:lnTo>
                    <a:lnTo>
                      <a:pt x="329" y="260"/>
                    </a:lnTo>
                    <a:lnTo>
                      <a:pt x="329" y="264"/>
                    </a:lnTo>
                    <a:lnTo>
                      <a:pt x="329" y="269"/>
                    </a:lnTo>
                    <a:lnTo>
                      <a:pt x="329" y="274"/>
                    </a:lnTo>
                    <a:lnTo>
                      <a:pt x="329" y="283"/>
                    </a:lnTo>
                    <a:lnTo>
                      <a:pt x="329" y="296"/>
                    </a:lnTo>
                    <a:lnTo>
                      <a:pt x="334" y="319"/>
                    </a:lnTo>
                    <a:lnTo>
                      <a:pt x="334" y="347"/>
                    </a:lnTo>
                    <a:lnTo>
                      <a:pt x="338" y="374"/>
                    </a:lnTo>
                    <a:lnTo>
                      <a:pt x="338" y="406"/>
                    </a:lnTo>
                    <a:lnTo>
                      <a:pt x="343" y="433"/>
                    </a:lnTo>
                    <a:lnTo>
                      <a:pt x="343" y="456"/>
                    </a:lnTo>
                    <a:lnTo>
                      <a:pt x="343" y="479"/>
                    </a:lnTo>
                    <a:lnTo>
                      <a:pt x="343" y="497"/>
                    </a:lnTo>
                    <a:lnTo>
                      <a:pt x="343" y="516"/>
                    </a:lnTo>
                    <a:lnTo>
                      <a:pt x="343" y="538"/>
                    </a:lnTo>
                    <a:lnTo>
                      <a:pt x="343" y="561"/>
                    </a:lnTo>
                    <a:lnTo>
                      <a:pt x="338" y="584"/>
                    </a:lnTo>
                    <a:lnTo>
                      <a:pt x="338" y="607"/>
                    </a:lnTo>
                    <a:lnTo>
                      <a:pt x="338" y="625"/>
                    </a:lnTo>
                    <a:lnTo>
                      <a:pt x="334" y="639"/>
                    </a:lnTo>
                    <a:lnTo>
                      <a:pt x="334" y="630"/>
                    </a:lnTo>
                    <a:lnTo>
                      <a:pt x="334" y="593"/>
                    </a:lnTo>
                    <a:lnTo>
                      <a:pt x="334" y="548"/>
                    </a:lnTo>
                    <a:lnTo>
                      <a:pt x="334" y="484"/>
                    </a:lnTo>
                    <a:lnTo>
                      <a:pt x="329" y="420"/>
                    </a:lnTo>
                    <a:lnTo>
                      <a:pt x="320" y="356"/>
                    </a:lnTo>
                    <a:lnTo>
                      <a:pt x="315" y="296"/>
                    </a:lnTo>
                    <a:lnTo>
                      <a:pt x="302" y="251"/>
                    </a:lnTo>
                    <a:lnTo>
                      <a:pt x="288" y="219"/>
                    </a:lnTo>
                    <a:lnTo>
                      <a:pt x="279" y="191"/>
                    </a:lnTo>
                    <a:lnTo>
                      <a:pt x="270" y="178"/>
                    </a:lnTo>
                    <a:lnTo>
                      <a:pt x="260" y="173"/>
                    </a:lnTo>
                    <a:lnTo>
                      <a:pt x="251" y="173"/>
                    </a:lnTo>
                    <a:lnTo>
                      <a:pt x="251" y="182"/>
                    </a:lnTo>
                    <a:lnTo>
                      <a:pt x="247" y="196"/>
                    </a:lnTo>
                    <a:lnTo>
                      <a:pt x="251" y="214"/>
                    </a:lnTo>
                    <a:lnTo>
                      <a:pt x="251" y="228"/>
                    </a:lnTo>
                    <a:lnTo>
                      <a:pt x="256" y="264"/>
                    </a:lnTo>
                    <a:lnTo>
                      <a:pt x="260" y="319"/>
                    </a:lnTo>
                    <a:lnTo>
                      <a:pt x="265" y="379"/>
                    </a:lnTo>
                    <a:lnTo>
                      <a:pt x="265" y="443"/>
                    </a:lnTo>
                    <a:lnTo>
                      <a:pt x="270" y="502"/>
                    </a:lnTo>
                    <a:lnTo>
                      <a:pt x="270" y="548"/>
                    </a:lnTo>
                    <a:lnTo>
                      <a:pt x="270" y="575"/>
                    </a:lnTo>
                    <a:lnTo>
                      <a:pt x="265" y="589"/>
                    </a:lnTo>
                    <a:lnTo>
                      <a:pt x="260" y="598"/>
                    </a:lnTo>
                    <a:lnTo>
                      <a:pt x="256" y="607"/>
                    </a:lnTo>
                    <a:lnTo>
                      <a:pt x="251" y="616"/>
                    </a:lnTo>
                    <a:lnTo>
                      <a:pt x="242" y="625"/>
                    </a:lnTo>
                    <a:lnTo>
                      <a:pt x="242" y="634"/>
                    </a:lnTo>
                    <a:lnTo>
                      <a:pt x="238" y="648"/>
                    </a:lnTo>
                    <a:lnTo>
                      <a:pt x="233" y="666"/>
                    </a:lnTo>
                    <a:lnTo>
                      <a:pt x="233" y="689"/>
                    </a:lnTo>
                    <a:lnTo>
                      <a:pt x="233" y="726"/>
                    </a:lnTo>
                    <a:lnTo>
                      <a:pt x="229" y="767"/>
                    </a:lnTo>
                    <a:lnTo>
                      <a:pt x="229" y="808"/>
                    </a:lnTo>
                    <a:lnTo>
                      <a:pt x="229" y="854"/>
                    </a:lnTo>
                    <a:lnTo>
                      <a:pt x="229" y="890"/>
                    </a:lnTo>
                    <a:lnTo>
                      <a:pt x="233" y="922"/>
                    </a:lnTo>
                    <a:lnTo>
                      <a:pt x="238" y="940"/>
                    </a:lnTo>
                    <a:lnTo>
                      <a:pt x="242" y="959"/>
                    </a:lnTo>
                    <a:lnTo>
                      <a:pt x="251" y="991"/>
                    </a:lnTo>
                    <a:lnTo>
                      <a:pt x="260" y="1032"/>
                    </a:lnTo>
                    <a:lnTo>
                      <a:pt x="270" y="1077"/>
                    </a:lnTo>
                    <a:lnTo>
                      <a:pt x="279" y="1123"/>
                    </a:lnTo>
                    <a:lnTo>
                      <a:pt x="288" y="1169"/>
                    </a:lnTo>
                    <a:lnTo>
                      <a:pt x="292" y="1210"/>
                    </a:lnTo>
                    <a:lnTo>
                      <a:pt x="292" y="1237"/>
                    </a:lnTo>
                    <a:lnTo>
                      <a:pt x="292" y="1233"/>
                    </a:lnTo>
                    <a:lnTo>
                      <a:pt x="288" y="1223"/>
                    </a:lnTo>
                    <a:lnTo>
                      <a:pt x="288" y="1205"/>
                    </a:lnTo>
                    <a:lnTo>
                      <a:pt x="283" y="1187"/>
                    </a:lnTo>
                    <a:lnTo>
                      <a:pt x="279" y="1173"/>
                    </a:lnTo>
                    <a:lnTo>
                      <a:pt x="274" y="1159"/>
                    </a:lnTo>
                    <a:lnTo>
                      <a:pt x="270" y="1159"/>
                    </a:lnTo>
                    <a:lnTo>
                      <a:pt x="270" y="1155"/>
                    </a:lnTo>
                    <a:lnTo>
                      <a:pt x="270" y="1159"/>
                    </a:lnTo>
                    <a:lnTo>
                      <a:pt x="270" y="1164"/>
                    </a:lnTo>
                    <a:lnTo>
                      <a:pt x="265" y="1178"/>
                    </a:lnTo>
                    <a:lnTo>
                      <a:pt x="265" y="1205"/>
                    </a:lnTo>
                    <a:lnTo>
                      <a:pt x="265" y="1237"/>
                    </a:lnTo>
                    <a:lnTo>
                      <a:pt x="265" y="1274"/>
                    </a:lnTo>
                    <a:lnTo>
                      <a:pt x="265" y="1310"/>
                    </a:lnTo>
                    <a:lnTo>
                      <a:pt x="265" y="1342"/>
                    </a:lnTo>
                    <a:lnTo>
                      <a:pt x="265" y="1370"/>
                    </a:lnTo>
                    <a:lnTo>
                      <a:pt x="265" y="1388"/>
                    </a:lnTo>
                    <a:lnTo>
                      <a:pt x="265" y="1401"/>
                    </a:lnTo>
                    <a:lnTo>
                      <a:pt x="260" y="1420"/>
                    </a:lnTo>
                    <a:lnTo>
                      <a:pt x="256" y="1443"/>
                    </a:lnTo>
                    <a:lnTo>
                      <a:pt x="251" y="1465"/>
                    </a:lnTo>
                    <a:lnTo>
                      <a:pt x="247" y="1484"/>
                    </a:lnTo>
                    <a:lnTo>
                      <a:pt x="242" y="1502"/>
                    </a:lnTo>
                    <a:lnTo>
                      <a:pt x="238" y="1516"/>
                    </a:lnTo>
                    <a:lnTo>
                      <a:pt x="238" y="1520"/>
                    </a:lnTo>
                    <a:lnTo>
                      <a:pt x="238" y="1516"/>
                    </a:lnTo>
                    <a:lnTo>
                      <a:pt x="238" y="1507"/>
                    </a:lnTo>
                    <a:lnTo>
                      <a:pt x="238" y="1493"/>
                    </a:lnTo>
                    <a:lnTo>
                      <a:pt x="238" y="1475"/>
                    </a:lnTo>
                    <a:lnTo>
                      <a:pt x="238" y="1461"/>
                    </a:lnTo>
                    <a:lnTo>
                      <a:pt x="238" y="1452"/>
                    </a:lnTo>
                    <a:lnTo>
                      <a:pt x="233" y="1452"/>
                    </a:lnTo>
                    <a:lnTo>
                      <a:pt x="229" y="1456"/>
                    </a:lnTo>
                    <a:lnTo>
                      <a:pt x="224" y="1475"/>
                    </a:lnTo>
                    <a:lnTo>
                      <a:pt x="215" y="1507"/>
                    </a:lnTo>
                    <a:lnTo>
                      <a:pt x="201" y="1543"/>
                    </a:lnTo>
                    <a:lnTo>
                      <a:pt x="187" y="1580"/>
                    </a:lnTo>
                    <a:lnTo>
                      <a:pt x="178" y="1621"/>
                    </a:lnTo>
                    <a:lnTo>
                      <a:pt x="165" y="1653"/>
                    </a:lnTo>
                    <a:lnTo>
                      <a:pt x="160" y="1680"/>
                    </a:lnTo>
                    <a:lnTo>
                      <a:pt x="160" y="1698"/>
                    </a:lnTo>
                    <a:lnTo>
                      <a:pt x="160" y="1717"/>
                    </a:lnTo>
                    <a:lnTo>
                      <a:pt x="160" y="1749"/>
                    </a:lnTo>
                    <a:lnTo>
                      <a:pt x="165" y="1794"/>
                    </a:lnTo>
                    <a:lnTo>
                      <a:pt x="165" y="1844"/>
                    </a:lnTo>
                    <a:lnTo>
                      <a:pt x="169" y="1899"/>
                    </a:lnTo>
                    <a:lnTo>
                      <a:pt x="174" y="1949"/>
                    </a:lnTo>
                    <a:lnTo>
                      <a:pt x="183" y="1991"/>
                    </a:lnTo>
                    <a:lnTo>
                      <a:pt x="197" y="2023"/>
                    </a:lnTo>
                    <a:lnTo>
                      <a:pt x="206" y="2045"/>
                    </a:lnTo>
                    <a:lnTo>
                      <a:pt x="215" y="2064"/>
                    </a:lnTo>
                    <a:lnTo>
                      <a:pt x="215" y="2082"/>
                    </a:lnTo>
                    <a:lnTo>
                      <a:pt x="219" y="2100"/>
                    </a:lnTo>
                    <a:lnTo>
                      <a:pt x="219" y="2114"/>
                    </a:lnTo>
                    <a:lnTo>
                      <a:pt x="219" y="2128"/>
                    </a:lnTo>
                    <a:lnTo>
                      <a:pt x="219" y="2141"/>
                    </a:lnTo>
                    <a:lnTo>
                      <a:pt x="215" y="2155"/>
                    </a:lnTo>
                    <a:lnTo>
                      <a:pt x="215" y="2169"/>
                    </a:lnTo>
                    <a:lnTo>
                      <a:pt x="215" y="2187"/>
                    </a:lnTo>
                    <a:lnTo>
                      <a:pt x="215" y="2205"/>
                    </a:lnTo>
                    <a:lnTo>
                      <a:pt x="215" y="2228"/>
                    </a:lnTo>
                    <a:lnTo>
                      <a:pt x="215" y="2246"/>
                    </a:lnTo>
                    <a:lnTo>
                      <a:pt x="215" y="2265"/>
                    </a:lnTo>
                    <a:lnTo>
                      <a:pt x="215" y="2274"/>
                    </a:lnTo>
                    <a:lnTo>
                      <a:pt x="215" y="2283"/>
                    </a:lnTo>
                    <a:lnTo>
                      <a:pt x="219" y="2287"/>
                    </a:lnTo>
                    <a:lnTo>
                      <a:pt x="224" y="2292"/>
                    </a:lnTo>
                    <a:lnTo>
                      <a:pt x="229" y="2296"/>
                    </a:lnTo>
                    <a:lnTo>
                      <a:pt x="229" y="2301"/>
                    </a:lnTo>
                    <a:lnTo>
                      <a:pt x="229" y="2301"/>
                    </a:lnTo>
                    <a:lnTo>
                      <a:pt x="224" y="2306"/>
                    </a:lnTo>
                    <a:lnTo>
                      <a:pt x="219" y="2310"/>
                    </a:lnTo>
                    <a:lnTo>
                      <a:pt x="210" y="2310"/>
                    </a:lnTo>
                    <a:lnTo>
                      <a:pt x="206" y="2310"/>
                    </a:lnTo>
                    <a:lnTo>
                      <a:pt x="192" y="2315"/>
                    </a:lnTo>
                    <a:lnTo>
                      <a:pt x="174" y="2319"/>
                    </a:lnTo>
                    <a:lnTo>
                      <a:pt x="155" y="2319"/>
                    </a:lnTo>
                    <a:lnTo>
                      <a:pt x="133" y="2324"/>
                    </a:lnTo>
                    <a:lnTo>
                      <a:pt x="110" y="2324"/>
                    </a:lnTo>
                    <a:lnTo>
                      <a:pt x="92" y="2324"/>
                    </a:lnTo>
                    <a:lnTo>
                      <a:pt x="82" y="2324"/>
                    </a:lnTo>
                    <a:lnTo>
                      <a:pt x="73" y="2319"/>
                    </a:lnTo>
                    <a:lnTo>
                      <a:pt x="60" y="2301"/>
                    </a:lnTo>
                    <a:lnTo>
                      <a:pt x="46" y="2278"/>
                    </a:lnTo>
                    <a:lnTo>
                      <a:pt x="32" y="2251"/>
                    </a:lnTo>
                    <a:lnTo>
                      <a:pt x="23" y="2219"/>
                    </a:lnTo>
                    <a:lnTo>
                      <a:pt x="9" y="2187"/>
                    </a:lnTo>
                    <a:lnTo>
                      <a:pt x="5" y="2146"/>
                    </a:lnTo>
                    <a:lnTo>
                      <a:pt x="5" y="2109"/>
                    </a:lnTo>
                    <a:lnTo>
                      <a:pt x="5" y="2064"/>
                    </a:lnTo>
                    <a:lnTo>
                      <a:pt x="0" y="2009"/>
                    </a:lnTo>
                    <a:lnTo>
                      <a:pt x="0" y="1945"/>
                    </a:lnTo>
                    <a:lnTo>
                      <a:pt x="0" y="1881"/>
                    </a:lnTo>
                    <a:lnTo>
                      <a:pt x="0" y="1812"/>
                    </a:lnTo>
                    <a:lnTo>
                      <a:pt x="5" y="1753"/>
                    </a:lnTo>
                    <a:lnTo>
                      <a:pt x="14" y="1698"/>
                    </a:lnTo>
                    <a:lnTo>
                      <a:pt x="32" y="1653"/>
                    </a:lnTo>
                    <a:lnTo>
                      <a:pt x="41" y="1630"/>
                    </a:lnTo>
                    <a:lnTo>
                      <a:pt x="50" y="1598"/>
                    </a:lnTo>
                    <a:lnTo>
                      <a:pt x="55" y="1561"/>
                    </a:lnTo>
                    <a:lnTo>
                      <a:pt x="64" y="1516"/>
                    </a:lnTo>
                    <a:lnTo>
                      <a:pt x="73" y="1411"/>
                    </a:lnTo>
                    <a:lnTo>
                      <a:pt x="82" y="1296"/>
                    </a:lnTo>
                    <a:lnTo>
                      <a:pt x="87" y="1182"/>
                    </a:lnTo>
                    <a:lnTo>
                      <a:pt x="87" y="1082"/>
                    </a:lnTo>
                    <a:lnTo>
                      <a:pt x="82" y="1000"/>
                    </a:lnTo>
                    <a:lnTo>
                      <a:pt x="73" y="954"/>
                    </a:lnTo>
                    <a:lnTo>
                      <a:pt x="64" y="917"/>
                    </a:lnTo>
                    <a:lnTo>
                      <a:pt x="60" y="863"/>
                    </a:lnTo>
                    <a:lnTo>
                      <a:pt x="60" y="799"/>
                    </a:lnTo>
                    <a:lnTo>
                      <a:pt x="64" y="730"/>
                    </a:lnTo>
                    <a:lnTo>
                      <a:pt x="69" y="666"/>
                    </a:lnTo>
                    <a:lnTo>
                      <a:pt x="73" y="612"/>
                    </a:lnTo>
                    <a:lnTo>
                      <a:pt x="78" y="575"/>
                    </a:lnTo>
                    <a:lnTo>
                      <a:pt x="78" y="561"/>
                    </a:lnTo>
                    <a:lnTo>
                      <a:pt x="73" y="543"/>
                    </a:lnTo>
                    <a:lnTo>
                      <a:pt x="69" y="497"/>
                    </a:lnTo>
                    <a:lnTo>
                      <a:pt x="60" y="433"/>
                    </a:lnTo>
                    <a:lnTo>
                      <a:pt x="60" y="356"/>
                    </a:lnTo>
                    <a:lnTo>
                      <a:pt x="64" y="315"/>
                    </a:lnTo>
                    <a:lnTo>
                      <a:pt x="69" y="274"/>
                    </a:lnTo>
                    <a:lnTo>
                      <a:pt x="78" y="232"/>
                    </a:lnTo>
                    <a:lnTo>
                      <a:pt x="92" y="196"/>
                    </a:lnTo>
                    <a:lnTo>
                      <a:pt x="110" y="164"/>
                    </a:lnTo>
                    <a:lnTo>
                      <a:pt x="133" y="132"/>
                    </a:lnTo>
                    <a:lnTo>
                      <a:pt x="165" y="105"/>
                    </a:lnTo>
                    <a:lnTo>
                      <a:pt x="197" y="86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auto">
              <a:xfrm>
                <a:off x="2377" y="544"/>
                <a:ext cx="238" cy="287"/>
              </a:xfrm>
              <a:custGeom>
                <a:avLst/>
                <a:gdLst/>
                <a:ahLst/>
                <a:cxnLst>
                  <a:cxn ang="0">
                    <a:pos x="28" y="13"/>
                  </a:cxn>
                  <a:cxn ang="0">
                    <a:pos x="32" y="27"/>
                  </a:cxn>
                  <a:cxn ang="0">
                    <a:pos x="46" y="45"/>
                  </a:cxn>
                  <a:cxn ang="0">
                    <a:pos x="64" y="73"/>
                  </a:cxn>
                  <a:cxn ang="0">
                    <a:pos x="91" y="105"/>
                  </a:cxn>
                  <a:cxn ang="0">
                    <a:pos x="119" y="132"/>
                  </a:cxn>
                  <a:cxn ang="0">
                    <a:pos x="151" y="155"/>
                  </a:cxn>
                  <a:cxn ang="0">
                    <a:pos x="169" y="168"/>
                  </a:cxn>
                  <a:cxn ang="0">
                    <a:pos x="192" y="178"/>
                  </a:cxn>
                  <a:cxn ang="0">
                    <a:pos x="210" y="182"/>
                  </a:cxn>
                  <a:cxn ang="0">
                    <a:pos x="233" y="187"/>
                  </a:cxn>
                  <a:cxn ang="0">
                    <a:pos x="228" y="205"/>
                  </a:cxn>
                  <a:cxn ang="0">
                    <a:pos x="238" y="219"/>
                  </a:cxn>
                  <a:cxn ang="0">
                    <a:pos x="228" y="219"/>
                  </a:cxn>
                  <a:cxn ang="0">
                    <a:pos x="238" y="223"/>
                  </a:cxn>
                  <a:cxn ang="0">
                    <a:pos x="224" y="232"/>
                  </a:cxn>
                  <a:cxn ang="0">
                    <a:pos x="233" y="237"/>
                  </a:cxn>
                  <a:cxn ang="0">
                    <a:pos x="219" y="246"/>
                  </a:cxn>
                  <a:cxn ang="0">
                    <a:pos x="224" y="255"/>
                  </a:cxn>
                  <a:cxn ang="0">
                    <a:pos x="206" y="260"/>
                  </a:cxn>
                  <a:cxn ang="0">
                    <a:pos x="215" y="264"/>
                  </a:cxn>
                  <a:cxn ang="0">
                    <a:pos x="206" y="269"/>
                  </a:cxn>
                  <a:cxn ang="0">
                    <a:pos x="210" y="278"/>
                  </a:cxn>
                  <a:cxn ang="0">
                    <a:pos x="201" y="287"/>
                  </a:cxn>
                  <a:cxn ang="0">
                    <a:pos x="196" y="287"/>
                  </a:cxn>
                  <a:cxn ang="0">
                    <a:pos x="178" y="278"/>
                  </a:cxn>
                  <a:cxn ang="0">
                    <a:pos x="155" y="269"/>
                  </a:cxn>
                  <a:cxn ang="0">
                    <a:pos x="128" y="251"/>
                  </a:cxn>
                  <a:cxn ang="0">
                    <a:pos x="96" y="228"/>
                  </a:cxn>
                  <a:cxn ang="0">
                    <a:pos x="64" y="191"/>
                  </a:cxn>
                  <a:cxn ang="0">
                    <a:pos x="46" y="168"/>
                  </a:cxn>
                  <a:cxn ang="0">
                    <a:pos x="32" y="146"/>
                  </a:cxn>
                  <a:cxn ang="0">
                    <a:pos x="18" y="114"/>
                  </a:cxn>
                  <a:cxn ang="0">
                    <a:pos x="9" y="82"/>
                  </a:cxn>
                  <a:cxn ang="0">
                    <a:pos x="5" y="77"/>
                  </a:cxn>
                  <a:cxn ang="0">
                    <a:pos x="5" y="63"/>
                  </a:cxn>
                  <a:cxn ang="0">
                    <a:pos x="0" y="45"/>
                  </a:cxn>
                  <a:cxn ang="0">
                    <a:pos x="0" y="27"/>
                  </a:cxn>
                  <a:cxn ang="0">
                    <a:pos x="0" y="13"/>
                  </a:cxn>
                  <a:cxn ang="0">
                    <a:pos x="5" y="0"/>
                  </a:cxn>
                  <a:cxn ang="0">
                    <a:pos x="14" y="0"/>
                  </a:cxn>
                  <a:cxn ang="0">
                    <a:pos x="28" y="13"/>
                  </a:cxn>
                </a:cxnLst>
                <a:rect l="0" t="0" r="r" b="b"/>
                <a:pathLst>
                  <a:path w="238" h="287">
                    <a:moveTo>
                      <a:pt x="28" y="13"/>
                    </a:moveTo>
                    <a:lnTo>
                      <a:pt x="32" y="27"/>
                    </a:lnTo>
                    <a:lnTo>
                      <a:pt x="46" y="45"/>
                    </a:lnTo>
                    <a:lnTo>
                      <a:pt x="64" y="73"/>
                    </a:lnTo>
                    <a:lnTo>
                      <a:pt x="91" y="105"/>
                    </a:lnTo>
                    <a:lnTo>
                      <a:pt x="119" y="132"/>
                    </a:lnTo>
                    <a:lnTo>
                      <a:pt x="151" y="155"/>
                    </a:lnTo>
                    <a:lnTo>
                      <a:pt x="169" y="168"/>
                    </a:lnTo>
                    <a:lnTo>
                      <a:pt x="192" y="178"/>
                    </a:lnTo>
                    <a:lnTo>
                      <a:pt x="210" y="182"/>
                    </a:lnTo>
                    <a:lnTo>
                      <a:pt x="233" y="187"/>
                    </a:lnTo>
                    <a:lnTo>
                      <a:pt x="228" y="205"/>
                    </a:lnTo>
                    <a:lnTo>
                      <a:pt x="238" y="219"/>
                    </a:lnTo>
                    <a:lnTo>
                      <a:pt x="228" y="219"/>
                    </a:lnTo>
                    <a:lnTo>
                      <a:pt x="238" y="223"/>
                    </a:lnTo>
                    <a:lnTo>
                      <a:pt x="224" y="232"/>
                    </a:lnTo>
                    <a:lnTo>
                      <a:pt x="233" y="237"/>
                    </a:lnTo>
                    <a:lnTo>
                      <a:pt x="219" y="246"/>
                    </a:lnTo>
                    <a:lnTo>
                      <a:pt x="224" y="255"/>
                    </a:lnTo>
                    <a:lnTo>
                      <a:pt x="206" y="260"/>
                    </a:lnTo>
                    <a:lnTo>
                      <a:pt x="215" y="264"/>
                    </a:lnTo>
                    <a:lnTo>
                      <a:pt x="206" y="269"/>
                    </a:lnTo>
                    <a:lnTo>
                      <a:pt x="210" y="278"/>
                    </a:lnTo>
                    <a:lnTo>
                      <a:pt x="201" y="287"/>
                    </a:lnTo>
                    <a:lnTo>
                      <a:pt x="196" y="287"/>
                    </a:lnTo>
                    <a:lnTo>
                      <a:pt x="178" y="278"/>
                    </a:lnTo>
                    <a:lnTo>
                      <a:pt x="155" y="269"/>
                    </a:lnTo>
                    <a:lnTo>
                      <a:pt x="128" y="251"/>
                    </a:lnTo>
                    <a:lnTo>
                      <a:pt x="96" y="228"/>
                    </a:lnTo>
                    <a:lnTo>
                      <a:pt x="64" y="191"/>
                    </a:lnTo>
                    <a:lnTo>
                      <a:pt x="46" y="168"/>
                    </a:lnTo>
                    <a:lnTo>
                      <a:pt x="32" y="146"/>
                    </a:lnTo>
                    <a:lnTo>
                      <a:pt x="18" y="114"/>
                    </a:lnTo>
                    <a:lnTo>
                      <a:pt x="9" y="82"/>
                    </a:lnTo>
                    <a:lnTo>
                      <a:pt x="5" y="77"/>
                    </a:lnTo>
                    <a:lnTo>
                      <a:pt x="5" y="63"/>
                    </a:lnTo>
                    <a:lnTo>
                      <a:pt x="0" y="45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5" y="0"/>
                    </a:lnTo>
                    <a:lnTo>
                      <a:pt x="14" y="0"/>
                    </a:lnTo>
                    <a:lnTo>
                      <a:pt x="28" y="13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auto">
              <a:xfrm>
                <a:off x="2377" y="544"/>
                <a:ext cx="238" cy="287"/>
              </a:xfrm>
              <a:custGeom>
                <a:avLst/>
                <a:gdLst/>
                <a:ahLst/>
                <a:cxnLst>
                  <a:cxn ang="0">
                    <a:pos x="28" y="13"/>
                  </a:cxn>
                  <a:cxn ang="0">
                    <a:pos x="32" y="27"/>
                  </a:cxn>
                  <a:cxn ang="0">
                    <a:pos x="46" y="45"/>
                  </a:cxn>
                  <a:cxn ang="0">
                    <a:pos x="64" y="73"/>
                  </a:cxn>
                  <a:cxn ang="0">
                    <a:pos x="91" y="105"/>
                  </a:cxn>
                  <a:cxn ang="0">
                    <a:pos x="119" y="132"/>
                  </a:cxn>
                  <a:cxn ang="0">
                    <a:pos x="151" y="155"/>
                  </a:cxn>
                  <a:cxn ang="0">
                    <a:pos x="169" y="168"/>
                  </a:cxn>
                  <a:cxn ang="0">
                    <a:pos x="192" y="178"/>
                  </a:cxn>
                  <a:cxn ang="0">
                    <a:pos x="210" y="182"/>
                  </a:cxn>
                  <a:cxn ang="0">
                    <a:pos x="233" y="187"/>
                  </a:cxn>
                  <a:cxn ang="0">
                    <a:pos x="228" y="205"/>
                  </a:cxn>
                  <a:cxn ang="0">
                    <a:pos x="238" y="219"/>
                  </a:cxn>
                  <a:cxn ang="0">
                    <a:pos x="228" y="219"/>
                  </a:cxn>
                  <a:cxn ang="0">
                    <a:pos x="238" y="223"/>
                  </a:cxn>
                  <a:cxn ang="0">
                    <a:pos x="224" y="232"/>
                  </a:cxn>
                  <a:cxn ang="0">
                    <a:pos x="233" y="237"/>
                  </a:cxn>
                  <a:cxn ang="0">
                    <a:pos x="219" y="246"/>
                  </a:cxn>
                  <a:cxn ang="0">
                    <a:pos x="224" y="255"/>
                  </a:cxn>
                  <a:cxn ang="0">
                    <a:pos x="206" y="260"/>
                  </a:cxn>
                  <a:cxn ang="0">
                    <a:pos x="215" y="264"/>
                  </a:cxn>
                  <a:cxn ang="0">
                    <a:pos x="206" y="269"/>
                  </a:cxn>
                  <a:cxn ang="0">
                    <a:pos x="210" y="278"/>
                  </a:cxn>
                  <a:cxn ang="0">
                    <a:pos x="201" y="287"/>
                  </a:cxn>
                  <a:cxn ang="0">
                    <a:pos x="196" y="287"/>
                  </a:cxn>
                  <a:cxn ang="0">
                    <a:pos x="178" y="278"/>
                  </a:cxn>
                  <a:cxn ang="0">
                    <a:pos x="155" y="269"/>
                  </a:cxn>
                  <a:cxn ang="0">
                    <a:pos x="128" y="251"/>
                  </a:cxn>
                  <a:cxn ang="0">
                    <a:pos x="96" y="228"/>
                  </a:cxn>
                  <a:cxn ang="0">
                    <a:pos x="64" y="191"/>
                  </a:cxn>
                  <a:cxn ang="0">
                    <a:pos x="46" y="168"/>
                  </a:cxn>
                  <a:cxn ang="0">
                    <a:pos x="32" y="146"/>
                  </a:cxn>
                  <a:cxn ang="0">
                    <a:pos x="18" y="114"/>
                  </a:cxn>
                  <a:cxn ang="0">
                    <a:pos x="9" y="82"/>
                  </a:cxn>
                  <a:cxn ang="0">
                    <a:pos x="5" y="77"/>
                  </a:cxn>
                  <a:cxn ang="0">
                    <a:pos x="5" y="63"/>
                  </a:cxn>
                  <a:cxn ang="0">
                    <a:pos x="0" y="45"/>
                  </a:cxn>
                  <a:cxn ang="0">
                    <a:pos x="0" y="27"/>
                  </a:cxn>
                  <a:cxn ang="0">
                    <a:pos x="0" y="13"/>
                  </a:cxn>
                  <a:cxn ang="0">
                    <a:pos x="5" y="0"/>
                  </a:cxn>
                  <a:cxn ang="0">
                    <a:pos x="14" y="0"/>
                  </a:cxn>
                  <a:cxn ang="0">
                    <a:pos x="28" y="13"/>
                  </a:cxn>
                </a:cxnLst>
                <a:rect l="0" t="0" r="r" b="b"/>
                <a:pathLst>
                  <a:path w="238" h="287">
                    <a:moveTo>
                      <a:pt x="28" y="13"/>
                    </a:moveTo>
                    <a:lnTo>
                      <a:pt x="32" y="27"/>
                    </a:lnTo>
                    <a:lnTo>
                      <a:pt x="46" y="45"/>
                    </a:lnTo>
                    <a:lnTo>
                      <a:pt x="64" y="73"/>
                    </a:lnTo>
                    <a:lnTo>
                      <a:pt x="91" y="105"/>
                    </a:lnTo>
                    <a:lnTo>
                      <a:pt x="119" y="132"/>
                    </a:lnTo>
                    <a:lnTo>
                      <a:pt x="151" y="155"/>
                    </a:lnTo>
                    <a:lnTo>
                      <a:pt x="169" y="168"/>
                    </a:lnTo>
                    <a:lnTo>
                      <a:pt x="192" y="178"/>
                    </a:lnTo>
                    <a:lnTo>
                      <a:pt x="210" y="182"/>
                    </a:lnTo>
                    <a:lnTo>
                      <a:pt x="233" y="187"/>
                    </a:lnTo>
                    <a:lnTo>
                      <a:pt x="228" y="205"/>
                    </a:lnTo>
                    <a:lnTo>
                      <a:pt x="238" y="219"/>
                    </a:lnTo>
                    <a:lnTo>
                      <a:pt x="228" y="219"/>
                    </a:lnTo>
                    <a:lnTo>
                      <a:pt x="238" y="223"/>
                    </a:lnTo>
                    <a:lnTo>
                      <a:pt x="224" y="232"/>
                    </a:lnTo>
                    <a:lnTo>
                      <a:pt x="233" y="237"/>
                    </a:lnTo>
                    <a:lnTo>
                      <a:pt x="219" y="246"/>
                    </a:lnTo>
                    <a:lnTo>
                      <a:pt x="224" y="255"/>
                    </a:lnTo>
                    <a:lnTo>
                      <a:pt x="206" y="260"/>
                    </a:lnTo>
                    <a:lnTo>
                      <a:pt x="215" y="264"/>
                    </a:lnTo>
                    <a:lnTo>
                      <a:pt x="206" y="269"/>
                    </a:lnTo>
                    <a:lnTo>
                      <a:pt x="210" y="278"/>
                    </a:lnTo>
                    <a:lnTo>
                      <a:pt x="201" y="287"/>
                    </a:lnTo>
                    <a:lnTo>
                      <a:pt x="196" y="287"/>
                    </a:lnTo>
                    <a:lnTo>
                      <a:pt x="178" y="278"/>
                    </a:lnTo>
                    <a:lnTo>
                      <a:pt x="155" y="269"/>
                    </a:lnTo>
                    <a:lnTo>
                      <a:pt x="128" y="251"/>
                    </a:lnTo>
                    <a:lnTo>
                      <a:pt x="96" y="228"/>
                    </a:lnTo>
                    <a:lnTo>
                      <a:pt x="64" y="191"/>
                    </a:lnTo>
                    <a:lnTo>
                      <a:pt x="46" y="168"/>
                    </a:lnTo>
                    <a:lnTo>
                      <a:pt x="32" y="146"/>
                    </a:lnTo>
                    <a:lnTo>
                      <a:pt x="18" y="114"/>
                    </a:lnTo>
                    <a:lnTo>
                      <a:pt x="9" y="82"/>
                    </a:lnTo>
                    <a:lnTo>
                      <a:pt x="5" y="77"/>
                    </a:lnTo>
                    <a:lnTo>
                      <a:pt x="5" y="63"/>
                    </a:lnTo>
                    <a:lnTo>
                      <a:pt x="0" y="45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5" y="0"/>
                    </a:lnTo>
                    <a:lnTo>
                      <a:pt x="14" y="0"/>
                    </a:lnTo>
                    <a:lnTo>
                      <a:pt x="28" y="13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auto">
              <a:xfrm>
                <a:off x="2373" y="603"/>
                <a:ext cx="141" cy="119"/>
              </a:xfrm>
              <a:custGeom>
                <a:avLst/>
                <a:gdLst/>
                <a:ahLst/>
                <a:cxnLst>
                  <a:cxn ang="0">
                    <a:pos x="141" y="41"/>
                  </a:cxn>
                  <a:cxn ang="0">
                    <a:pos x="132" y="23"/>
                  </a:cxn>
                  <a:cxn ang="0">
                    <a:pos x="118" y="14"/>
                  </a:cxn>
                  <a:cxn ang="0">
                    <a:pos x="105" y="4"/>
                  </a:cxn>
                  <a:cxn ang="0">
                    <a:pos x="91" y="4"/>
                  </a:cxn>
                  <a:cxn ang="0">
                    <a:pos x="77" y="0"/>
                  </a:cxn>
                  <a:cxn ang="0">
                    <a:pos x="64" y="4"/>
                  </a:cxn>
                  <a:cxn ang="0">
                    <a:pos x="50" y="9"/>
                  </a:cxn>
                  <a:cxn ang="0">
                    <a:pos x="36" y="14"/>
                  </a:cxn>
                  <a:cxn ang="0">
                    <a:pos x="27" y="23"/>
                  </a:cxn>
                  <a:cxn ang="0">
                    <a:pos x="13" y="32"/>
                  </a:cxn>
                  <a:cxn ang="0">
                    <a:pos x="9" y="46"/>
                  </a:cxn>
                  <a:cxn ang="0">
                    <a:pos x="4" y="55"/>
                  </a:cxn>
                  <a:cxn ang="0">
                    <a:pos x="0" y="68"/>
                  </a:cxn>
                  <a:cxn ang="0">
                    <a:pos x="0" y="87"/>
                  </a:cxn>
                  <a:cxn ang="0">
                    <a:pos x="4" y="100"/>
                  </a:cxn>
                  <a:cxn ang="0">
                    <a:pos x="9" y="119"/>
                  </a:cxn>
                  <a:cxn ang="0">
                    <a:pos x="141" y="41"/>
                  </a:cxn>
                </a:cxnLst>
                <a:rect l="0" t="0" r="r" b="b"/>
                <a:pathLst>
                  <a:path w="141" h="119">
                    <a:moveTo>
                      <a:pt x="141" y="41"/>
                    </a:moveTo>
                    <a:lnTo>
                      <a:pt x="132" y="23"/>
                    </a:lnTo>
                    <a:lnTo>
                      <a:pt x="118" y="14"/>
                    </a:lnTo>
                    <a:lnTo>
                      <a:pt x="105" y="4"/>
                    </a:lnTo>
                    <a:lnTo>
                      <a:pt x="91" y="4"/>
                    </a:lnTo>
                    <a:lnTo>
                      <a:pt x="77" y="0"/>
                    </a:lnTo>
                    <a:lnTo>
                      <a:pt x="64" y="4"/>
                    </a:lnTo>
                    <a:lnTo>
                      <a:pt x="50" y="9"/>
                    </a:lnTo>
                    <a:lnTo>
                      <a:pt x="36" y="14"/>
                    </a:lnTo>
                    <a:lnTo>
                      <a:pt x="27" y="23"/>
                    </a:lnTo>
                    <a:lnTo>
                      <a:pt x="13" y="32"/>
                    </a:lnTo>
                    <a:lnTo>
                      <a:pt x="9" y="46"/>
                    </a:lnTo>
                    <a:lnTo>
                      <a:pt x="4" y="55"/>
                    </a:lnTo>
                    <a:lnTo>
                      <a:pt x="0" y="68"/>
                    </a:lnTo>
                    <a:lnTo>
                      <a:pt x="0" y="87"/>
                    </a:lnTo>
                    <a:lnTo>
                      <a:pt x="4" y="100"/>
                    </a:lnTo>
                    <a:lnTo>
                      <a:pt x="9" y="119"/>
                    </a:lnTo>
                    <a:lnTo>
                      <a:pt x="141" y="41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auto">
              <a:xfrm>
                <a:off x="2382" y="639"/>
                <a:ext cx="223" cy="215"/>
              </a:xfrm>
              <a:custGeom>
                <a:avLst/>
                <a:gdLst/>
                <a:ahLst/>
                <a:cxnLst>
                  <a:cxn ang="0">
                    <a:pos x="223" y="73"/>
                  </a:cxn>
                  <a:cxn ang="0">
                    <a:pos x="201" y="60"/>
                  </a:cxn>
                  <a:cxn ang="0">
                    <a:pos x="182" y="51"/>
                  </a:cxn>
                  <a:cxn ang="0">
                    <a:pos x="164" y="37"/>
                  </a:cxn>
                  <a:cxn ang="0">
                    <a:pos x="150" y="23"/>
                  </a:cxn>
                  <a:cxn ang="0">
                    <a:pos x="141" y="14"/>
                  </a:cxn>
                  <a:cxn ang="0">
                    <a:pos x="132" y="5"/>
                  </a:cxn>
                  <a:cxn ang="0">
                    <a:pos x="132" y="0"/>
                  </a:cxn>
                  <a:cxn ang="0">
                    <a:pos x="132" y="5"/>
                  </a:cxn>
                  <a:cxn ang="0">
                    <a:pos x="0" y="83"/>
                  </a:cxn>
                  <a:cxn ang="0">
                    <a:pos x="9" y="87"/>
                  </a:cxn>
                  <a:cxn ang="0">
                    <a:pos x="13" y="101"/>
                  </a:cxn>
                  <a:cxn ang="0">
                    <a:pos x="27" y="115"/>
                  </a:cxn>
                  <a:cxn ang="0">
                    <a:pos x="45" y="133"/>
                  </a:cxn>
                  <a:cxn ang="0">
                    <a:pos x="68" y="156"/>
                  </a:cxn>
                  <a:cxn ang="0">
                    <a:pos x="100" y="174"/>
                  </a:cxn>
                  <a:cxn ang="0">
                    <a:pos x="132" y="197"/>
                  </a:cxn>
                  <a:cxn ang="0">
                    <a:pos x="173" y="215"/>
                  </a:cxn>
                  <a:cxn ang="0">
                    <a:pos x="223" y="73"/>
                  </a:cxn>
                </a:cxnLst>
                <a:rect l="0" t="0" r="r" b="b"/>
                <a:pathLst>
                  <a:path w="223" h="215">
                    <a:moveTo>
                      <a:pt x="223" y="73"/>
                    </a:moveTo>
                    <a:lnTo>
                      <a:pt x="201" y="60"/>
                    </a:lnTo>
                    <a:lnTo>
                      <a:pt x="182" y="51"/>
                    </a:lnTo>
                    <a:lnTo>
                      <a:pt x="164" y="37"/>
                    </a:lnTo>
                    <a:lnTo>
                      <a:pt x="150" y="23"/>
                    </a:lnTo>
                    <a:lnTo>
                      <a:pt x="141" y="14"/>
                    </a:lnTo>
                    <a:lnTo>
                      <a:pt x="132" y="5"/>
                    </a:lnTo>
                    <a:lnTo>
                      <a:pt x="132" y="0"/>
                    </a:lnTo>
                    <a:lnTo>
                      <a:pt x="132" y="5"/>
                    </a:lnTo>
                    <a:lnTo>
                      <a:pt x="0" y="83"/>
                    </a:lnTo>
                    <a:lnTo>
                      <a:pt x="9" y="87"/>
                    </a:lnTo>
                    <a:lnTo>
                      <a:pt x="13" y="101"/>
                    </a:lnTo>
                    <a:lnTo>
                      <a:pt x="27" y="115"/>
                    </a:lnTo>
                    <a:lnTo>
                      <a:pt x="45" y="133"/>
                    </a:lnTo>
                    <a:lnTo>
                      <a:pt x="68" y="156"/>
                    </a:lnTo>
                    <a:lnTo>
                      <a:pt x="100" y="174"/>
                    </a:lnTo>
                    <a:lnTo>
                      <a:pt x="132" y="197"/>
                    </a:lnTo>
                    <a:lnTo>
                      <a:pt x="173" y="215"/>
                    </a:lnTo>
                    <a:lnTo>
                      <a:pt x="223" y="73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auto">
              <a:xfrm>
                <a:off x="2423" y="612"/>
                <a:ext cx="100" cy="146"/>
              </a:xfrm>
              <a:custGeom>
                <a:avLst/>
                <a:gdLst/>
                <a:ahLst/>
                <a:cxnLst>
                  <a:cxn ang="0">
                    <a:pos x="0" y="142"/>
                  </a:cxn>
                  <a:cxn ang="0">
                    <a:pos x="18" y="146"/>
                  </a:cxn>
                  <a:cxn ang="0">
                    <a:pos x="32" y="146"/>
                  </a:cxn>
                  <a:cxn ang="0">
                    <a:pos x="45" y="142"/>
                  </a:cxn>
                  <a:cxn ang="0">
                    <a:pos x="59" y="137"/>
                  </a:cxn>
                  <a:cxn ang="0">
                    <a:pos x="73" y="128"/>
                  </a:cxn>
                  <a:cxn ang="0">
                    <a:pos x="82" y="119"/>
                  </a:cxn>
                  <a:cxn ang="0">
                    <a:pos x="91" y="110"/>
                  </a:cxn>
                  <a:cxn ang="0">
                    <a:pos x="96" y="96"/>
                  </a:cxn>
                  <a:cxn ang="0">
                    <a:pos x="100" y="82"/>
                  </a:cxn>
                  <a:cxn ang="0">
                    <a:pos x="100" y="68"/>
                  </a:cxn>
                  <a:cxn ang="0">
                    <a:pos x="100" y="55"/>
                  </a:cxn>
                  <a:cxn ang="0">
                    <a:pos x="96" y="41"/>
                  </a:cxn>
                  <a:cxn ang="0">
                    <a:pos x="91" y="27"/>
                  </a:cxn>
                  <a:cxn ang="0">
                    <a:pos x="82" y="14"/>
                  </a:cxn>
                  <a:cxn ang="0">
                    <a:pos x="68" y="5"/>
                  </a:cxn>
                  <a:cxn ang="0">
                    <a:pos x="55" y="0"/>
                  </a:cxn>
                  <a:cxn ang="0">
                    <a:pos x="0" y="142"/>
                  </a:cxn>
                </a:cxnLst>
                <a:rect l="0" t="0" r="r" b="b"/>
                <a:pathLst>
                  <a:path w="100" h="146">
                    <a:moveTo>
                      <a:pt x="0" y="142"/>
                    </a:moveTo>
                    <a:lnTo>
                      <a:pt x="18" y="146"/>
                    </a:lnTo>
                    <a:lnTo>
                      <a:pt x="32" y="146"/>
                    </a:lnTo>
                    <a:lnTo>
                      <a:pt x="45" y="142"/>
                    </a:lnTo>
                    <a:lnTo>
                      <a:pt x="59" y="137"/>
                    </a:lnTo>
                    <a:lnTo>
                      <a:pt x="73" y="128"/>
                    </a:lnTo>
                    <a:lnTo>
                      <a:pt x="82" y="119"/>
                    </a:lnTo>
                    <a:lnTo>
                      <a:pt x="91" y="110"/>
                    </a:lnTo>
                    <a:lnTo>
                      <a:pt x="96" y="96"/>
                    </a:lnTo>
                    <a:lnTo>
                      <a:pt x="100" y="82"/>
                    </a:lnTo>
                    <a:lnTo>
                      <a:pt x="100" y="68"/>
                    </a:lnTo>
                    <a:lnTo>
                      <a:pt x="100" y="55"/>
                    </a:lnTo>
                    <a:lnTo>
                      <a:pt x="96" y="41"/>
                    </a:lnTo>
                    <a:lnTo>
                      <a:pt x="91" y="27"/>
                    </a:lnTo>
                    <a:lnTo>
                      <a:pt x="82" y="14"/>
                    </a:lnTo>
                    <a:lnTo>
                      <a:pt x="68" y="5"/>
                    </a:lnTo>
                    <a:lnTo>
                      <a:pt x="55" y="0"/>
                    </a:lnTo>
                    <a:lnTo>
                      <a:pt x="0" y="142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auto">
              <a:xfrm>
                <a:off x="2373" y="598"/>
                <a:ext cx="127" cy="101"/>
              </a:xfrm>
              <a:custGeom>
                <a:avLst/>
                <a:gdLst/>
                <a:ahLst/>
                <a:cxnLst>
                  <a:cxn ang="0">
                    <a:pos x="127" y="37"/>
                  </a:cxn>
                  <a:cxn ang="0">
                    <a:pos x="118" y="23"/>
                  </a:cxn>
                  <a:cxn ang="0">
                    <a:pos x="105" y="14"/>
                  </a:cxn>
                  <a:cxn ang="0">
                    <a:pos x="95" y="5"/>
                  </a:cxn>
                  <a:cxn ang="0">
                    <a:pos x="82" y="0"/>
                  </a:cxn>
                  <a:cxn ang="0">
                    <a:pos x="59" y="0"/>
                  </a:cxn>
                  <a:cxn ang="0">
                    <a:pos x="36" y="9"/>
                  </a:cxn>
                  <a:cxn ang="0">
                    <a:pos x="13" y="23"/>
                  </a:cxn>
                  <a:cxn ang="0">
                    <a:pos x="0" y="46"/>
                  </a:cxn>
                  <a:cxn ang="0">
                    <a:pos x="0" y="60"/>
                  </a:cxn>
                  <a:cxn ang="0">
                    <a:pos x="0" y="73"/>
                  </a:cxn>
                  <a:cxn ang="0">
                    <a:pos x="0" y="87"/>
                  </a:cxn>
                  <a:cxn ang="0">
                    <a:pos x="9" y="101"/>
                  </a:cxn>
                  <a:cxn ang="0">
                    <a:pos x="127" y="37"/>
                  </a:cxn>
                </a:cxnLst>
                <a:rect l="0" t="0" r="r" b="b"/>
                <a:pathLst>
                  <a:path w="127" h="101">
                    <a:moveTo>
                      <a:pt x="127" y="37"/>
                    </a:moveTo>
                    <a:lnTo>
                      <a:pt x="118" y="23"/>
                    </a:lnTo>
                    <a:lnTo>
                      <a:pt x="105" y="14"/>
                    </a:lnTo>
                    <a:lnTo>
                      <a:pt x="95" y="5"/>
                    </a:lnTo>
                    <a:lnTo>
                      <a:pt x="82" y="0"/>
                    </a:lnTo>
                    <a:lnTo>
                      <a:pt x="59" y="0"/>
                    </a:lnTo>
                    <a:lnTo>
                      <a:pt x="36" y="9"/>
                    </a:lnTo>
                    <a:lnTo>
                      <a:pt x="13" y="23"/>
                    </a:lnTo>
                    <a:lnTo>
                      <a:pt x="0" y="46"/>
                    </a:lnTo>
                    <a:lnTo>
                      <a:pt x="0" y="60"/>
                    </a:lnTo>
                    <a:lnTo>
                      <a:pt x="0" y="73"/>
                    </a:lnTo>
                    <a:lnTo>
                      <a:pt x="0" y="87"/>
                    </a:lnTo>
                    <a:lnTo>
                      <a:pt x="9" y="101"/>
                    </a:lnTo>
                    <a:lnTo>
                      <a:pt x="127" y="37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auto">
              <a:xfrm>
                <a:off x="2382" y="635"/>
                <a:ext cx="223" cy="210"/>
              </a:xfrm>
              <a:custGeom>
                <a:avLst/>
                <a:gdLst/>
                <a:ahLst/>
                <a:cxnLst>
                  <a:cxn ang="0">
                    <a:pos x="223" y="82"/>
                  </a:cxn>
                  <a:cxn ang="0">
                    <a:pos x="196" y="73"/>
                  </a:cxn>
                  <a:cxn ang="0">
                    <a:pos x="173" y="59"/>
                  </a:cxn>
                  <a:cxn ang="0">
                    <a:pos x="155" y="41"/>
                  </a:cxn>
                  <a:cxn ang="0">
                    <a:pos x="141" y="27"/>
                  </a:cxn>
                  <a:cxn ang="0">
                    <a:pos x="128" y="14"/>
                  </a:cxn>
                  <a:cxn ang="0">
                    <a:pos x="118" y="4"/>
                  </a:cxn>
                  <a:cxn ang="0">
                    <a:pos x="118" y="0"/>
                  </a:cxn>
                  <a:cxn ang="0">
                    <a:pos x="118" y="0"/>
                  </a:cxn>
                  <a:cxn ang="0">
                    <a:pos x="0" y="64"/>
                  </a:cxn>
                  <a:cxn ang="0">
                    <a:pos x="4" y="73"/>
                  </a:cxn>
                  <a:cxn ang="0">
                    <a:pos x="9" y="82"/>
                  </a:cxn>
                  <a:cxn ang="0">
                    <a:pos x="23" y="100"/>
                  </a:cxn>
                  <a:cxn ang="0">
                    <a:pos x="41" y="123"/>
                  </a:cxn>
                  <a:cxn ang="0">
                    <a:pos x="68" y="146"/>
                  </a:cxn>
                  <a:cxn ang="0">
                    <a:pos x="96" y="169"/>
                  </a:cxn>
                  <a:cxn ang="0">
                    <a:pos x="132" y="192"/>
                  </a:cxn>
                  <a:cxn ang="0">
                    <a:pos x="173" y="210"/>
                  </a:cxn>
                  <a:cxn ang="0">
                    <a:pos x="223" y="82"/>
                  </a:cxn>
                </a:cxnLst>
                <a:rect l="0" t="0" r="r" b="b"/>
                <a:pathLst>
                  <a:path w="223" h="210">
                    <a:moveTo>
                      <a:pt x="223" y="82"/>
                    </a:moveTo>
                    <a:lnTo>
                      <a:pt x="196" y="73"/>
                    </a:lnTo>
                    <a:lnTo>
                      <a:pt x="173" y="59"/>
                    </a:lnTo>
                    <a:lnTo>
                      <a:pt x="155" y="41"/>
                    </a:lnTo>
                    <a:lnTo>
                      <a:pt x="141" y="27"/>
                    </a:lnTo>
                    <a:lnTo>
                      <a:pt x="128" y="14"/>
                    </a:lnTo>
                    <a:lnTo>
                      <a:pt x="118" y="4"/>
                    </a:lnTo>
                    <a:lnTo>
                      <a:pt x="118" y="0"/>
                    </a:lnTo>
                    <a:lnTo>
                      <a:pt x="118" y="0"/>
                    </a:lnTo>
                    <a:lnTo>
                      <a:pt x="0" y="64"/>
                    </a:lnTo>
                    <a:lnTo>
                      <a:pt x="4" y="73"/>
                    </a:lnTo>
                    <a:lnTo>
                      <a:pt x="9" y="82"/>
                    </a:lnTo>
                    <a:lnTo>
                      <a:pt x="23" y="100"/>
                    </a:lnTo>
                    <a:lnTo>
                      <a:pt x="41" y="123"/>
                    </a:lnTo>
                    <a:lnTo>
                      <a:pt x="68" y="146"/>
                    </a:lnTo>
                    <a:lnTo>
                      <a:pt x="96" y="169"/>
                    </a:lnTo>
                    <a:lnTo>
                      <a:pt x="132" y="192"/>
                    </a:lnTo>
                    <a:lnTo>
                      <a:pt x="173" y="210"/>
                    </a:lnTo>
                    <a:lnTo>
                      <a:pt x="223" y="82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auto">
              <a:xfrm>
                <a:off x="2418" y="603"/>
                <a:ext cx="92" cy="132"/>
              </a:xfrm>
              <a:custGeom>
                <a:avLst/>
                <a:gdLst/>
                <a:ahLst/>
                <a:cxnLst>
                  <a:cxn ang="0">
                    <a:pos x="0" y="128"/>
                  </a:cxn>
                  <a:cxn ang="0">
                    <a:pos x="14" y="132"/>
                  </a:cxn>
                  <a:cxn ang="0">
                    <a:pos x="28" y="132"/>
                  </a:cxn>
                  <a:cxn ang="0">
                    <a:pos x="41" y="128"/>
                  </a:cxn>
                  <a:cxn ang="0">
                    <a:pos x="55" y="123"/>
                  </a:cxn>
                  <a:cxn ang="0">
                    <a:pos x="73" y="109"/>
                  </a:cxn>
                  <a:cxn ang="0">
                    <a:pos x="87" y="87"/>
                  </a:cxn>
                  <a:cxn ang="0">
                    <a:pos x="92" y="64"/>
                  </a:cxn>
                  <a:cxn ang="0">
                    <a:pos x="87" y="36"/>
                  </a:cxn>
                  <a:cxn ang="0">
                    <a:pos x="78" y="27"/>
                  </a:cxn>
                  <a:cxn ang="0">
                    <a:pos x="69" y="14"/>
                  </a:cxn>
                  <a:cxn ang="0">
                    <a:pos x="60" y="4"/>
                  </a:cxn>
                  <a:cxn ang="0">
                    <a:pos x="46" y="0"/>
                  </a:cxn>
                  <a:cxn ang="0">
                    <a:pos x="0" y="128"/>
                  </a:cxn>
                </a:cxnLst>
                <a:rect l="0" t="0" r="r" b="b"/>
                <a:pathLst>
                  <a:path w="92" h="132">
                    <a:moveTo>
                      <a:pt x="0" y="128"/>
                    </a:moveTo>
                    <a:lnTo>
                      <a:pt x="14" y="132"/>
                    </a:lnTo>
                    <a:lnTo>
                      <a:pt x="28" y="132"/>
                    </a:lnTo>
                    <a:lnTo>
                      <a:pt x="41" y="128"/>
                    </a:lnTo>
                    <a:lnTo>
                      <a:pt x="55" y="123"/>
                    </a:lnTo>
                    <a:lnTo>
                      <a:pt x="73" y="109"/>
                    </a:lnTo>
                    <a:lnTo>
                      <a:pt x="87" y="87"/>
                    </a:lnTo>
                    <a:lnTo>
                      <a:pt x="92" y="64"/>
                    </a:lnTo>
                    <a:lnTo>
                      <a:pt x="87" y="36"/>
                    </a:lnTo>
                    <a:lnTo>
                      <a:pt x="78" y="27"/>
                    </a:lnTo>
                    <a:lnTo>
                      <a:pt x="69" y="14"/>
                    </a:lnTo>
                    <a:lnTo>
                      <a:pt x="60" y="4"/>
                    </a:lnTo>
                    <a:lnTo>
                      <a:pt x="46" y="0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5" name="Freeform 23"/>
              <p:cNvSpPr>
                <a:spLocks/>
              </p:cNvSpPr>
              <p:nvPr/>
            </p:nvSpPr>
            <p:spPr bwMode="auto">
              <a:xfrm>
                <a:off x="2373" y="589"/>
                <a:ext cx="114" cy="87"/>
              </a:xfrm>
              <a:custGeom>
                <a:avLst/>
                <a:gdLst/>
                <a:ahLst/>
                <a:cxnLst>
                  <a:cxn ang="0">
                    <a:pos x="114" y="37"/>
                  </a:cxn>
                  <a:cxn ang="0">
                    <a:pos x="105" y="23"/>
                  </a:cxn>
                  <a:cxn ang="0">
                    <a:pos x="100" y="14"/>
                  </a:cxn>
                  <a:cxn ang="0">
                    <a:pos x="86" y="9"/>
                  </a:cxn>
                  <a:cxn ang="0">
                    <a:pos x="77" y="5"/>
                  </a:cxn>
                  <a:cxn ang="0">
                    <a:pos x="54" y="0"/>
                  </a:cxn>
                  <a:cxn ang="0">
                    <a:pos x="32" y="9"/>
                  </a:cxn>
                  <a:cxn ang="0">
                    <a:pos x="13" y="23"/>
                  </a:cxn>
                  <a:cxn ang="0">
                    <a:pos x="4" y="41"/>
                  </a:cxn>
                  <a:cxn ang="0">
                    <a:pos x="0" y="50"/>
                  </a:cxn>
                  <a:cxn ang="0">
                    <a:pos x="0" y="64"/>
                  </a:cxn>
                  <a:cxn ang="0">
                    <a:pos x="0" y="73"/>
                  </a:cxn>
                  <a:cxn ang="0">
                    <a:pos x="4" y="87"/>
                  </a:cxn>
                  <a:cxn ang="0">
                    <a:pos x="114" y="37"/>
                  </a:cxn>
                </a:cxnLst>
                <a:rect l="0" t="0" r="r" b="b"/>
                <a:pathLst>
                  <a:path w="114" h="87">
                    <a:moveTo>
                      <a:pt x="114" y="37"/>
                    </a:moveTo>
                    <a:lnTo>
                      <a:pt x="105" y="23"/>
                    </a:lnTo>
                    <a:lnTo>
                      <a:pt x="100" y="14"/>
                    </a:lnTo>
                    <a:lnTo>
                      <a:pt x="86" y="9"/>
                    </a:lnTo>
                    <a:lnTo>
                      <a:pt x="77" y="5"/>
                    </a:lnTo>
                    <a:lnTo>
                      <a:pt x="54" y="0"/>
                    </a:lnTo>
                    <a:lnTo>
                      <a:pt x="32" y="9"/>
                    </a:lnTo>
                    <a:lnTo>
                      <a:pt x="13" y="23"/>
                    </a:lnTo>
                    <a:lnTo>
                      <a:pt x="4" y="41"/>
                    </a:lnTo>
                    <a:lnTo>
                      <a:pt x="0" y="50"/>
                    </a:lnTo>
                    <a:lnTo>
                      <a:pt x="0" y="64"/>
                    </a:lnTo>
                    <a:lnTo>
                      <a:pt x="0" y="73"/>
                    </a:lnTo>
                    <a:lnTo>
                      <a:pt x="4" y="87"/>
                    </a:lnTo>
                    <a:lnTo>
                      <a:pt x="114" y="37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6" name="Freeform 24"/>
              <p:cNvSpPr>
                <a:spLocks/>
              </p:cNvSpPr>
              <p:nvPr/>
            </p:nvSpPr>
            <p:spPr bwMode="auto">
              <a:xfrm>
                <a:off x="2377" y="626"/>
                <a:ext cx="224" cy="210"/>
              </a:xfrm>
              <a:custGeom>
                <a:avLst/>
                <a:gdLst/>
                <a:ahLst/>
                <a:cxnLst>
                  <a:cxn ang="0">
                    <a:pos x="224" y="100"/>
                  </a:cxn>
                  <a:cxn ang="0">
                    <a:pos x="196" y="86"/>
                  </a:cxn>
                  <a:cxn ang="0">
                    <a:pos x="174" y="73"/>
                  </a:cxn>
                  <a:cxn ang="0">
                    <a:pos x="151" y="54"/>
                  </a:cxn>
                  <a:cxn ang="0">
                    <a:pos x="137" y="36"/>
                  </a:cxn>
                  <a:cxn ang="0">
                    <a:pos x="123" y="23"/>
                  </a:cxn>
                  <a:cxn ang="0">
                    <a:pos x="114" y="9"/>
                  </a:cxn>
                  <a:cxn ang="0">
                    <a:pos x="110" y="0"/>
                  </a:cxn>
                  <a:cxn ang="0">
                    <a:pos x="110" y="0"/>
                  </a:cxn>
                  <a:cxn ang="0">
                    <a:pos x="0" y="50"/>
                  </a:cxn>
                  <a:cxn ang="0">
                    <a:pos x="5" y="59"/>
                  </a:cxn>
                  <a:cxn ang="0">
                    <a:pos x="14" y="73"/>
                  </a:cxn>
                  <a:cxn ang="0">
                    <a:pos x="28" y="91"/>
                  </a:cxn>
                  <a:cxn ang="0">
                    <a:pos x="46" y="118"/>
                  </a:cxn>
                  <a:cxn ang="0">
                    <a:pos x="69" y="141"/>
                  </a:cxn>
                  <a:cxn ang="0">
                    <a:pos x="101" y="169"/>
                  </a:cxn>
                  <a:cxn ang="0">
                    <a:pos x="142" y="191"/>
                  </a:cxn>
                  <a:cxn ang="0">
                    <a:pos x="183" y="210"/>
                  </a:cxn>
                  <a:cxn ang="0">
                    <a:pos x="224" y="100"/>
                  </a:cxn>
                </a:cxnLst>
                <a:rect l="0" t="0" r="r" b="b"/>
                <a:pathLst>
                  <a:path w="224" h="210">
                    <a:moveTo>
                      <a:pt x="224" y="100"/>
                    </a:moveTo>
                    <a:lnTo>
                      <a:pt x="196" y="86"/>
                    </a:lnTo>
                    <a:lnTo>
                      <a:pt x="174" y="73"/>
                    </a:lnTo>
                    <a:lnTo>
                      <a:pt x="151" y="54"/>
                    </a:lnTo>
                    <a:lnTo>
                      <a:pt x="137" y="36"/>
                    </a:lnTo>
                    <a:lnTo>
                      <a:pt x="123" y="23"/>
                    </a:lnTo>
                    <a:lnTo>
                      <a:pt x="114" y="9"/>
                    </a:lnTo>
                    <a:lnTo>
                      <a:pt x="110" y="0"/>
                    </a:lnTo>
                    <a:lnTo>
                      <a:pt x="110" y="0"/>
                    </a:lnTo>
                    <a:lnTo>
                      <a:pt x="0" y="50"/>
                    </a:lnTo>
                    <a:lnTo>
                      <a:pt x="5" y="59"/>
                    </a:lnTo>
                    <a:lnTo>
                      <a:pt x="14" y="73"/>
                    </a:lnTo>
                    <a:lnTo>
                      <a:pt x="28" y="91"/>
                    </a:lnTo>
                    <a:lnTo>
                      <a:pt x="46" y="118"/>
                    </a:lnTo>
                    <a:lnTo>
                      <a:pt x="69" y="141"/>
                    </a:lnTo>
                    <a:lnTo>
                      <a:pt x="101" y="169"/>
                    </a:lnTo>
                    <a:lnTo>
                      <a:pt x="142" y="191"/>
                    </a:lnTo>
                    <a:lnTo>
                      <a:pt x="183" y="210"/>
                    </a:lnTo>
                    <a:lnTo>
                      <a:pt x="224" y="10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7" name="Freeform 25"/>
              <p:cNvSpPr>
                <a:spLocks/>
              </p:cNvSpPr>
              <p:nvPr/>
            </p:nvSpPr>
            <p:spPr bwMode="auto">
              <a:xfrm>
                <a:off x="2414" y="594"/>
                <a:ext cx="77" cy="118"/>
              </a:xfrm>
              <a:custGeom>
                <a:avLst/>
                <a:gdLst/>
                <a:ahLst/>
                <a:cxnLst>
                  <a:cxn ang="0">
                    <a:pos x="0" y="114"/>
                  </a:cxn>
                  <a:cxn ang="0">
                    <a:pos x="13" y="118"/>
                  </a:cxn>
                  <a:cxn ang="0">
                    <a:pos x="27" y="118"/>
                  </a:cxn>
                  <a:cxn ang="0">
                    <a:pos x="36" y="114"/>
                  </a:cxn>
                  <a:cxn ang="0">
                    <a:pos x="50" y="109"/>
                  </a:cxn>
                  <a:cxn ang="0">
                    <a:pos x="64" y="96"/>
                  </a:cxn>
                  <a:cxn ang="0">
                    <a:pos x="77" y="77"/>
                  </a:cxn>
                  <a:cxn ang="0">
                    <a:pos x="77" y="55"/>
                  </a:cxn>
                  <a:cxn ang="0">
                    <a:pos x="73" y="32"/>
                  </a:cxn>
                  <a:cxn ang="0">
                    <a:pos x="68" y="23"/>
                  </a:cxn>
                  <a:cxn ang="0">
                    <a:pos x="59" y="13"/>
                  </a:cxn>
                  <a:cxn ang="0">
                    <a:pos x="50" y="4"/>
                  </a:cxn>
                  <a:cxn ang="0">
                    <a:pos x="36" y="0"/>
                  </a:cxn>
                  <a:cxn ang="0">
                    <a:pos x="0" y="114"/>
                  </a:cxn>
                </a:cxnLst>
                <a:rect l="0" t="0" r="r" b="b"/>
                <a:pathLst>
                  <a:path w="77" h="118">
                    <a:moveTo>
                      <a:pt x="0" y="114"/>
                    </a:moveTo>
                    <a:lnTo>
                      <a:pt x="13" y="118"/>
                    </a:lnTo>
                    <a:lnTo>
                      <a:pt x="27" y="118"/>
                    </a:lnTo>
                    <a:lnTo>
                      <a:pt x="36" y="114"/>
                    </a:lnTo>
                    <a:lnTo>
                      <a:pt x="50" y="109"/>
                    </a:lnTo>
                    <a:lnTo>
                      <a:pt x="64" y="96"/>
                    </a:lnTo>
                    <a:lnTo>
                      <a:pt x="77" y="77"/>
                    </a:lnTo>
                    <a:lnTo>
                      <a:pt x="77" y="55"/>
                    </a:lnTo>
                    <a:lnTo>
                      <a:pt x="73" y="32"/>
                    </a:lnTo>
                    <a:lnTo>
                      <a:pt x="68" y="23"/>
                    </a:lnTo>
                    <a:lnTo>
                      <a:pt x="59" y="13"/>
                    </a:lnTo>
                    <a:lnTo>
                      <a:pt x="50" y="4"/>
                    </a:lnTo>
                    <a:lnTo>
                      <a:pt x="36" y="0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auto">
              <a:xfrm>
                <a:off x="2373" y="585"/>
                <a:ext cx="100" cy="73"/>
              </a:xfrm>
              <a:custGeom>
                <a:avLst/>
                <a:gdLst/>
                <a:ahLst/>
                <a:cxnLst>
                  <a:cxn ang="0">
                    <a:pos x="100" y="32"/>
                  </a:cxn>
                  <a:cxn ang="0">
                    <a:pos x="95" y="18"/>
                  </a:cxn>
                  <a:cxn ang="0">
                    <a:pos x="86" y="9"/>
                  </a:cxn>
                  <a:cxn ang="0">
                    <a:pos x="77" y="4"/>
                  </a:cxn>
                  <a:cxn ang="0">
                    <a:pos x="68" y="0"/>
                  </a:cxn>
                  <a:cxn ang="0">
                    <a:pos x="50" y="0"/>
                  </a:cxn>
                  <a:cxn ang="0">
                    <a:pos x="32" y="4"/>
                  </a:cxn>
                  <a:cxn ang="0">
                    <a:pos x="13" y="13"/>
                  </a:cxn>
                  <a:cxn ang="0">
                    <a:pos x="4" y="32"/>
                  </a:cxn>
                  <a:cxn ang="0">
                    <a:pos x="0" y="41"/>
                  </a:cxn>
                  <a:cxn ang="0">
                    <a:pos x="0" y="50"/>
                  </a:cxn>
                  <a:cxn ang="0">
                    <a:pos x="0" y="59"/>
                  </a:cxn>
                  <a:cxn ang="0">
                    <a:pos x="4" y="73"/>
                  </a:cxn>
                  <a:cxn ang="0">
                    <a:pos x="100" y="32"/>
                  </a:cxn>
                </a:cxnLst>
                <a:rect l="0" t="0" r="r" b="b"/>
                <a:pathLst>
                  <a:path w="100" h="73">
                    <a:moveTo>
                      <a:pt x="100" y="32"/>
                    </a:moveTo>
                    <a:lnTo>
                      <a:pt x="95" y="18"/>
                    </a:lnTo>
                    <a:lnTo>
                      <a:pt x="86" y="9"/>
                    </a:lnTo>
                    <a:lnTo>
                      <a:pt x="77" y="4"/>
                    </a:lnTo>
                    <a:lnTo>
                      <a:pt x="68" y="0"/>
                    </a:lnTo>
                    <a:lnTo>
                      <a:pt x="50" y="0"/>
                    </a:lnTo>
                    <a:lnTo>
                      <a:pt x="32" y="4"/>
                    </a:lnTo>
                    <a:lnTo>
                      <a:pt x="13" y="13"/>
                    </a:lnTo>
                    <a:lnTo>
                      <a:pt x="4" y="32"/>
                    </a:lnTo>
                    <a:lnTo>
                      <a:pt x="0" y="41"/>
                    </a:lnTo>
                    <a:lnTo>
                      <a:pt x="0" y="50"/>
                    </a:lnTo>
                    <a:lnTo>
                      <a:pt x="0" y="59"/>
                    </a:lnTo>
                    <a:lnTo>
                      <a:pt x="4" y="73"/>
                    </a:lnTo>
                    <a:lnTo>
                      <a:pt x="100" y="32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auto">
              <a:xfrm>
                <a:off x="2377" y="617"/>
                <a:ext cx="219" cy="214"/>
              </a:xfrm>
              <a:custGeom>
                <a:avLst/>
                <a:gdLst/>
                <a:ahLst/>
                <a:cxnLst>
                  <a:cxn ang="0">
                    <a:pos x="219" y="114"/>
                  </a:cxn>
                  <a:cxn ang="0">
                    <a:pos x="192" y="100"/>
                  </a:cxn>
                  <a:cxn ang="0">
                    <a:pos x="165" y="86"/>
                  </a:cxn>
                  <a:cxn ang="0">
                    <a:pos x="142" y="63"/>
                  </a:cxn>
                  <a:cxn ang="0">
                    <a:pos x="128" y="45"/>
                  </a:cxn>
                  <a:cxn ang="0">
                    <a:pos x="110" y="27"/>
                  </a:cxn>
                  <a:cxn ang="0">
                    <a:pos x="101" y="9"/>
                  </a:cxn>
                  <a:cxn ang="0">
                    <a:pos x="96" y="0"/>
                  </a:cxn>
                  <a:cxn ang="0">
                    <a:pos x="96" y="0"/>
                  </a:cxn>
                  <a:cxn ang="0">
                    <a:pos x="0" y="41"/>
                  </a:cxn>
                  <a:cxn ang="0">
                    <a:pos x="5" y="50"/>
                  </a:cxn>
                  <a:cxn ang="0">
                    <a:pos x="9" y="63"/>
                  </a:cxn>
                  <a:cxn ang="0">
                    <a:pos x="23" y="86"/>
                  </a:cxn>
                  <a:cxn ang="0">
                    <a:pos x="46" y="109"/>
                  </a:cxn>
                  <a:cxn ang="0">
                    <a:pos x="69" y="141"/>
                  </a:cxn>
                  <a:cxn ang="0">
                    <a:pos x="101" y="169"/>
                  </a:cxn>
                  <a:cxn ang="0">
                    <a:pos x="142" y="196"/>
                  </a:cxn>
                  <a:cxn ang="0">
                    <a:pos x="187" y="214"/>
                  </a:cxn>
                  <a:cxn ang="0">
                    <a:pos x="219" y="114"/>
                  </a:cxn>
                </a:cxnLst>
                <a:rect l="0" t="0" r="r" b="b"/>
                <a:pathLst>
                  <a:path w="219" h="214">
                    <a:moveTo>
                      <a:pt x="219" y="114"/>
                    </a:moveTo>
                    <a:lnTo>
                      <a:pt x="192" y="100"/>
                    </a:lnTo>
                    <a:lnTo>
                      <a:pt x="165" y="86"/>
                    </a:lnTo>
                    <a:lnTo>
                      <a:pt x="142" y="63"/>
                    </a:lnTo>
                    <a:lnTo>
                      <a:pt x="128" y="45"/>
                    </a:lnTo>
                    <a:lnTo>
                      <a:pt x="110" y="27"/>
                    </a:lnTo>
                    <a:lnTo>
                      <a:pt x="101" y="9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0" y="41"/>
                    </a:lnTo>
                    <a:lnTo>
                      <a:pt x="5" y="50"/>
                    </a:lnTo>
                    <a:lnTo>
                      <a:pt x="9" y="63"/>
                    </a:lnTo>
                    <a:lnTo>
                      <a:pt x="23" y="86"/>
                    </a:lnTo>
                    <a:lnTo>
                      <a:pt x="46" y="109"/>
                    </a:lnTo>
                    <a:lnTo>
                      <a:pt x="69" y="141"/>
                    </a:lnTo>
                    <a:lnTo>
                      <a:pt x="101" y="169"/>
                    </a:lnTo>
                    <a:lnTo>
                      <a:pt x="142" y="196"/>
                    </a:lnTo>
                    <a:lnTo>
                      <a:pt x="187" y="214"/>
                    </a:lnTo>
                    <a:lnTo>
                      <a:pt x="219" y="114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0" name="Freeform 28"/>
              <p:cNvSpPr>
                <a:spLocks/>
              </p:cNvSpPr>
              <p:nvPr/>
            </p:nvSpPr>
            <p:spPr bwMode="auto">
              <a:xfrm>
                <a:off x="2409" y="585"/>
                <a:ext cx="69" cy="105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9" y="105"/>
                  </a:cxn>
                  <a:cxn ang="0">
                    <a:pos x="23" y="105"/>
                  </a:cxn>
                  <a:cxn ang="0">
                    <a:pos x="32" y="100"/>
                  </a:cxn>
                  <a:cxn ang="0">
                    <a:pos x="41" y="95"/>
                  </a:cxn>
                  <a:cxn ang="0">
                    <a:pos x="55" y="86"/>
                  </a:cxn>
                  <a:cxn ang="0">
                    <a:pos x="64" y="68"/>
                  </a:cxn>
                  <a:cxn ang="0">
                    <a:pos x="69" y="50"/>
                  </a:cxn>
                  <a:cxn ang="0">
                    <a:pos x="64" y="27"/>
                  </a:cxn>
                  <a:cxn ang="0">
                    <a:pos x="59" y="22"/>
                  </a:cxn>
                  <a:cxn ang="0">
                    <a:pos x="50" y="13"/>
                  </a:cxn>
                  <a:cxn ang="0">
                    <a:pos x="41" y="4"/>
                  </a:cxn>
                  <a:cxn ang="0">
                    <a:pos x="32" y="0"/>
                  </a:cxn>
                  <a:cxn ang="0">
                    <a:pos x="0" y="100"/>
                  </a:cxn>
                </a:cxnLst>
                <a:rect l="0" t="0" r="r" b="b"/>
                <a:pathLst>
                  <a:path w="69" h="105">
                    <a:moveTo>
                      <a:pt x="0" y="100"/>
                    </a:moveTo>
                    <a:lnTo>
                      <a:pt x="9" y="105"/>
                    </a:lnTo>
                    <a:lnTo>
                      <a:pt x="23" y="105"/>
                    </a:lnTo>
                    <a:lnTo>
                      <a:pt x="32" y="100"/>
                    </a:lnTo>
                    <a:lnTo>
                      <a:pt x="41" y="95"/>
                    </a:lnTo>
                    <a:lnTo>
                      <a:pt x="55" y="86"/>
                    </a:lnTo>
                    <a:lnTo>
                      <a:pt x="64" y="68"/>
                    </a:lnTo>
                    <a:lnTo>
                      <a:pt x="69" y="50"/>
                    </a:lnTo>
                    <a:lnTo>
                      <a:pt x="64" y="27"/>
                    </a:lnTo>
                    <a:lnTo>
                      <a:pt x="59" y="22"/>
                    </a:lnTo>
                    <a:lnTo>
                      <a:pt x="50" y="13"/>
                    </a:lnTo>
                    <a:lnTo>
                      <a:pt x="41" y="4"/>
                    </a:lnTo>
                    <a:lnTo>
                      <a:pt x="32" y="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1" name="Freeform 29"/>
              <p:cNvSpPr>
                <a:spLocks/>
              </p:cNvSpPr>
              <p:nvPr/>
            </p:nvSpPr>
            <p:spPr bwMode="auto">
              <a:xfrm>
                <a:off x="2373" y="575"/>
                <a:ext cx="86" cy="64"/>
              </a:xfrm>
              <a:custGeom>
                <a:avLst/>
                <a:gdLst/>
                <a:ahLst/>
                <a:cxnLst>
                  <a:cxn ang="0">
                    <a:pos x="86" y="28"/>
                  </a:cxn>
                  <a:cxn ang="0">
                    <a:pos x="73" y="14"/>
                  </a:cxn>
                  <a:cxn ang="0">
                    <a:pos x="59" y="5"/>
                  </a:cxn>
                  <a:cxn ang="0">
                    <a:pos x="41" y="0"/>
                  </a:cxn>
                  <a:cxn ang="0">
                    <a:pos x="27" y="5"/>
                  </a:cxn>
                  <a:cxn ang="0">
                    <a:pos x="13" y="14"/>
                  </a:cxn>
                  <a:cxn ang="0">
                    <a:pos x="0" y="28"/>
                  </a:cxn>
                  <a:cxn ang="0">
                    <a:pos x="0" y="42"/>
                  </a:cxn>
                  <a:cxn ang="0">
                    <a:pos x="0" y="64"/>
                  </a:cxn>
                  <a:cxn ang="0">
                    <a:pos x="86" y="28"/>
                  </a:cxn>
                </a:cxnLst>
                <a:rect l="0" t="0" r="r" b="b"/>
                <a:pathLst>
                  <a:path w="86" h="64">
                    <a:moveTo>
                      <a:pt x="86" y="28"/>
                    </a:moveTo>
                    <a:lnTo>
                      <a:pt x="73" y="14"/>
                    </a:lnTo>
                    <a:lnTo>
                      <a:pt x="59" y="5"/>
                    </a:lnTo>
                    <a:lnTo>
                      <a:pt x="41" y="0"/>
                    </a:lnTo>
                    <a:lnTo>
                      <a:pt x="27" y="5"/>
                    </a:lnTo>
                    <a:lnTo>
                      <a:pt x="13" y="14"/>
                    </a:lnTo>
                    <a:lnTo>
                      <a:pt x="0" y="28"/>
                    </a:lnTo>
                    <a:lnTo>
                      <a:pt x="0" y="42"/>
                    </a:lnTo>
                    <a:lnTo>
                      <a:pt x="0" y="64"/>
                    </a:lnTo>
                    <a:lnTo>
                      <a:pt x="86" y="28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2" name="Freeform 30"/>
              <p:cNvSpPr>
                <a:spLocks/>
              </p:cNvSpPr>
              <p:nvPr/>
            </p:nvSpPr>
            <p:spPr bwMode="auto">
              <a:xfrm>
                <a:off x="2373" y="603"/>
                <a:ext cx="219" cy="219"/>
              </a:xfrm>
              <a:custGeom>
                <a:avLst/>
                <a:gdLst/>
                <a:ahLst/>
                <a:cxnLst>
                  <a:cxn ang="0">
                    <a:pos x="219" y="132"/>
                  </a:cxn>
                  <a:cxn ang="0">
                    <a:pos x="187" y="119"/>
                  </a:cxn>
                  <a:cxn ang="0">
                    <a:pos x="164" y="100"/>
                  </a:cxn>
                  <a:cxn ang="0">
                    <a:pos x="137" y="82"/>
                  </a:cxn>
                  <a:cxn ang="0">
                    <a:pos x="118" y="59"/>
                  </a:cxn>
                  <a:cxn ang="0">
                    <a:pos x="105" y="36"/>
                  </a:cxn>
                  <a:cxn ang="0">
                    <a:pos x="91" y="18"/>
                  </a:cxn>
                  <a:cxn ang="0">
                    <a:pos x="86" y="4"/>
                  </a:cxn>
                  <a:cxn ang="0">
                    <a:pos x="86" y="0"/>
                  </a:cxn>
                  <a:cxn ang="0">
                    <a:pos x="0" y="36"/>
                  </a:cxn>
                  <a:cxn ang="0">
                    <a:pos x="4" y="46"/>
                  </a:cxn>
                  <a:cxn ang="0">
                    <a:pos x="13" y="59"/>
                  </a:cxn>
                  <a:cxn ang="0">
                    <a:pos x="27" y="82"/>
                  </a:cxn>
                  <a:cxn ang="0">
                    <a:pos x="45" y="114"/>
                  </a:cxn>
                  <a:cxn ang="0">
                    <a:pos x="73" y="141"/>
                  </a:cxn>
                  <a:cxn ang="0">
                    <a:pos x="105" y="173"/>
                  </a:cxn>
                  <a:cxn ang="0">
                    <a:pos x="146" y="201"/>
                  </a:cxn>
                  <a:cxn ang="0">
                    <a:pos x="191" y="219"/>
                  </a:cxn>
                  <a:cxn ang="0">
                    <a:pos x="219" y="132"/>
                  </a:cxn>
                </a:cxnLst>
                <a:rect l="0" t="0" r="r" b="b"/>
                <a:pathLst>
                  <a:path w="219" h="219">
                    <a:moveTo>
                      <a:pt x="219" y="132"/>
                    </a:moveTo>
                    <a:lnTo>
                      <a:pt x="187" y="119"/>
                    </a:lnTo>
                    <a:lnTo>
                      <a:pt x="164" y="100"/>
                    </a:lnTo>
                    <a:lnTo>
                      <a:pt x="137" y="82"/>
                    </a:lnTo>
                    <a:lnTo>
                      <a:pt x="118" y="59"/>
                    </a:lnTo>
                    <a:lnTo>
                      <a:pt x="105" y="36"/>
                    </a:lnTo>
                    <a:lnTo>
                      <a:pt x="91" y="18"/>
                    </a:lnTo>
                    <a:lnTo>
                      <a:pt x="86" y="4"/>
                    </a:lnTo>
                    <a:lnTo>
                      <a:pt x="86" y="0"/>
                    </a:lnTo>
                    <a:lnTo>
                      <a:pt x="0" y="36"/>
                    </a:lnTo>
                    <a:lnTo>
                      <a:pt x="4" y="46"/>
                    </a:lnTo>
                    <a:lnTo>
                      <a:pt x="13" y="59"/>
                    </a:lnTo>
                    <a:lnTo>
                      <a:pt x="27" y="82"/>
                    </a:lnTo>
                    <a:lnTo>
                      <a:pt x="45" y="114"/>
                    </a:lnTo>
                    <a:lnTo>
                      <a:pt x="73" y="141"/>
                    </a:lnTo>
                    <a:lnTo>
                      <a:pt x="105" y="173"/>
                    </a:lnTo>
                    <a:lnTo>
                      <a:pt x="146" y="201"/>
                    </a:lnTo>
                    <a:lnTo>
                      <a:pt x="191" y="219"/>
                    </a:lnTo>
                    <a:lnTo>
                      <a:pt x="219" y="132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2405" y="580"/>
                <a:ext cx="54" cy="87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18" y="87"/>
                  </a:cxn>
                  <a:cxn ang="0">
                    <a:pos x="36" y="82"/>
                  </a:cxn>
                  <a:cxn ang="0">
                    <a:pos x="45" y="69"/>
                  </a:cxn>
                  <a:cxn ang="0">
                    <a:pos x="54" y="55"/>
                  </a:cxn>
                  <a:cxn ang="0">
                    <a:pos x="54" y="37"/>
                  </a:cxn>
                  <a:cxn ang="0">
                    <a:pos x="54" y="23"/>
                  </a:cxn>
                  <a:cxn ang="0">
                    <a:pos x="41" y="9"/>
                  </a:cxn>
                  <a:cxn ang="0">
                    <a:pos x="22" y="0"/>
                  </a:cxn>
                  <a:cxn ang="0">
                    <a:pos x="0" y="82"/>
                  </a:cxn>
                </a:cxnLst>
                <a:rect l="0" t="0" r="r" b="b"/>
                <a:pathLst>
                  <a:path w="54" h="87">
                    <a:moveTo>
                      <a:pt x="0" y="82"/>
                    </a:moveTo>
                    <a:lnTo>
                      <a:pt x="18" y="87"/>
                    </a:lnTo>
                    <a:lnTo>
                      <a:pt x="36" y="82"/>
                    </a:lnTo>
                    <a:lnTo>
                      <a:pt x="45" y="69"/>
                    </a:lnTo>
                    <a:lnTo>
                      <a:pt x="54" y="55"/>
                    </a:lnTo>
                    <a:lnTo>
                      <a:pt x="54" y="37"/>
                    </a:lnTo>
                    <a:lnTo>
                      <a:pt x="54" y="23"/>
                    </a:lnTo>
                    <a:lnTo>
                      <a:pt x="41" y="9"/>
                    </a:lnTo>
                    <a:lnTo>
                      <a:pt x="22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2368" y="571"/>
                <a:ext cx="73" cy="50"/>
              </a:xfrm>
              <a:custGeom>
                <a:avLst/>
                <a:gdLst/>
                <a:ahLst/>
                <a:cxnLst>
                  <a:cxn ang="0">
                    <a:pos x="73" y="23"/>
                  </a:cxn>
                  <a:cxn ang="0">
                    <a:pos x="64" y="9"/>
                  </a:cxn>
                  <a:cxn ang="0">
                    <a:pos x="55" y="0"/>
                  </a:cxn>
                  <a:cxn ang="0">
                    <a:pos x="41" y="0"/>
                  </a:cxn>
                  <a:cxn ang="0">
                    <a:pos x="27" y="0"/>
                  </a:cxn>
                  <a:cxn ang="0">
                    <a:pos x="14" y="9"/>
                  </a:cxn>
                  <a:cxn ang="0">
                    <a:pos x="5" y="18"/>
                  </a:cxn>
                  <a:cxn ang="0">
                    <a:pos x="0" y="32"/>
                  </a:cxn>
                  <a:cxn ang="0">
                    <a:pos x="5" y="50"/>
                  </a:cxn>
                  <a:cxn ang="0">
                    <a:pos x="73" y="23"/>
                  </a:cxn>
                </a:cxnLst>
                <a:rect l="0" t="0" r="r" b="b"/>
                <a:pathLst>
                  <a:path w="73" h="50">
                    <a:moveTo>
                      <a:pt x="73" y="23"/>
                    </a:moveTo>
                    <a:lnTo>
                      <a:pt x="64" y="9"/>
                    </a:lnTo>
                    <a:lnTo>
                      <a:pt x="55" y="0"/>
                    </a:lnTo>
                    <a:lnTo>
                      <a:pt x="41" y="0"/>
                    </a:lnTo>
                    <a:lnTo>
                      <a:pt x="27" y="0"/>
                    </a:lnTo>
                    <a:lnTo>
                      <a:pt x="14" y="9"/>
                    </a:lnTo>
                    <a:lnTo>
                      <a:pt x="5" y="18"/>
                    </a:lnTo>
                    <a:lnTo>
                      <a:pt x="0" y="32"/>
                    </a:lnTo>
                    <a:lnTo>
                      <a:pt x="5" y="50"/>
                    </a:lnTo>
                    <a:lnTo>
                      <a:pt x="73" y="23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2373" y="594"/>
                <a:ext cx="219" cy="223"/>
              </a:xfrm>
              <a:custGeom>
                <a:avLst/>
                <a:gdLst/>
                <a:ahLst/>
                <a:cxnLst>
                  <a:cxn ang="0">
                    <a:pos x="219" y="150"/>
                  </a:cxn>
                  <a:cxn ang="0">
                    <a:pos x="182" y="137"/>
                  </a:cxn>
                  <a:cxn ang="0">
                    <a:pos x="155" y="114"/>
                  </a:cxn>
                  <a:cxn ang="0">
                    <a:pos x="127" y="91"/>
                  </a:cxn>
                  <a:cxn ang="0">
                    <a:pos x="109" y="64"/>
                  </a:cxn>
                  <a:cxn ang="0">
                    <a:pos x="91" y="41"/>
                  </a:cxn>
                  <a:cxn ang="0">
                    <a:pos x="77" y="18"/>
                  </a:cxn>
                  <a:cxn ang="0">
                    <a:pos x="73" y="4"/>
                  </a:cxn>
                  <a:cxn ang="0">
                    <a:pos x="68" y="0"/>
                  </a:cxn>
                  <a:cxn ang="0">
                    <a:pos x="0" y="27"/>
                  </a:cxn>
                  <a:cxn ang="0">
                    <a:pos x="4" y="36"/>
                  </a:cxn>
                  <a:cxn ang="0">
                    <a:pos x="13" y="55"/>
                  </a:cxn>
                  <a:cxn ang="0">
                    <a:pos x="27" y="77"/>
                  </a:cxn>
                  <a:cxn ang="0">
                    <a:pos x="45" y="109"/>
                  </a:cxn>
                  <a:cxn ang="0">
                    <a:pos x="73" y="141"/>
                  </a:cxn>
                  <a:cxn ang="0">
                    <a:pos x="105" y="173"/>
                  </a:cxn>
                  <a:cxn ang="0">
                    <a:pos x="146" y="201"/>
                  </a:cxn>
                  <a:cxn ang="0">
                    <a:pos x="196" y="223"/>
                  </a:cxn>
                  <a:cxn ang="0">
                    <a:pos x="219" y="150"/>
                  </a:cxn>
                </a:cxnLst>
                <a:rect l="0" t="0" r="r" b="b"/>
                <a:pathLst>
                  <a:path w="219" h="223">
                    <a:moveTo>
                      <a:pt x="219" y="150"/>
                    </a:moveTo>
                    <a:lnTo>
                      <a:pt x="182" y="137"/>
                    </a:lnTo>
                    <a:lnTo>
                      <a:pt x="155" y="114"/>
                    </a:lnTo>
                    <a:lnTo>
                      <a:pt x="127" y="91"/>
                    </a:lnTo>
                    <a:lnTo>
                      <a:pt x="109" y="64"/>
                    </a:lnTo>
                    <a:lnTo>
                      <a:pt x="91" y="41"/>
                    </a:lnTo>
                    <a:lnTo>
                      <a:pt x="77" y="18"/>
                    </a:lnTo>
                    <a:lnTo>
                      <a:pt x="73" y="4"/>
                    </a:lnTo>
                    <a:lnTo>
                      <a:pt x="68" y="0"/>
                    </a:lnTo>
                    <a:lnTo>
                      <a:pt x="0" y="27"/>
                    </a:lnTo>
                    <a:lnTo>
                      <a:pt x="4" y="36"/>
                    </a:lnTo>
                    <a:lnTo>
                      <a:pt x="13" y="55"/>
                    </a:lnTo>
                    <a:lnTo>
                      <a:pt x="27" y="77"/>
                    </a:lnTo>
                    <a:lnTo>
                      <a:pt x="45" y="109"/>
                    </a:lnTo>
                    <a:lnTo>
                      <a:pt x="73" y="141"/>
                    </a:lnTo>
                    <a:lnTo>
                      <a:pt x="105" y="173"/>
                    </a:lnTo>
                    <a:lnTo>
                      <a:pt x="146" y="201"/>
                    </a:lnTo>
                    <a:lnTo>
                      <a:pt x="196" y="223"/>
                    </a:lnTo>
                    <a:lnTo>
                      <a:pt x="219" y="150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2395" y="571"/>
                <a:ext cx="51" cy="73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19" y="73"/>
                  </a:cxn>
                  <a:cxn ang="0">
                    <a:pos x="32" y="68"/>
                  </a:cxn>
                  <a:cxn ang="0">
                    <a:pos x="42" y="59"/>
                  </a:cxn>
                  <a:cxn ang="0">
                    <a:pos x="51" y="46"/>
                  </a:cxn>
                  <a:cxn ang="0">
                    <a:pos x="51" y="32"/>
                  </a:cxn>
                  <a:cxn ang="0">
                    <a:pos x="46" y="18"/>
                  </a:cxn>
                  <a:cxn ang="0">
                    <a:pos x="37" y="9"/>
                  </a:cxn>
                  <a:cxn ang="0">
                    <a:pos x="23" y="0"/>
                  </a:cxn>
                  <a:cxn ang="0">
                    <a:pos x="0" y="73"/>
                  </a:cxn>
                </a:cxnLst>
                <a:rect l="0" t="0" r="r" b="b"/>
                <a:pathLst>
                  <a:path w="51" h="73">
                    <a:moveTo>
                      <a:pt x="0" y="73"/>
                    </a:moveTo>
                    <a:lnTo>
                      <a:pt x="19" y="73"/>
                    </a:lnTo>
                    <a:lnTo>
                      <a:pt x="32" y="68"/>
                    </a:lnTo>
                    <a:lnTo>
                      <a:pt x="42" y="59"/>
                    </a:lnTo>
                    <a:lnTo>
                      <a:pt x="51" y="46"/>
                    </a:lnTo>
                    <a:lnTo>
                      <a:pt x="51" y="32"/>
                    </a:lnTo>
                    <a:lnTo>
                      <a:pt x="46" y="18"/>
                    </a:lnTo>
                    <a:lnTo>
                      <a:pt x="37" y="9"/>
                    </a:lnTo>
                    <a:lnTo>
                      <a:pt x="23" y="0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7" name="Freeform 35"/>
              <p:cNvSpPr>
                <a:spLocks/>
              </p:cNvSpPr>
              <p:nvPr/>
            </p:nvSpPr>
            <p:spPr bwMode="auto">
              <a:xfrm>
                <a:off x="2368" y="562"/>
                <a:ext cx="59" cy="41"/>
              </a:xfrm>
              <a:custGeom>
                <a:avLst/>
                <a:gdLst/>
                <a:ahLst/>
                <a:cxnLst>
                  <a:cxn ang="0">
                    <a:pos x="59" y="18"/>
                  </a:cxn>
                  <a:cxn ang="0">
                    <a:pos x="55" y="9"/>
                  </a:cxn>
                  <a:cxn ang="0">
                    <a:pos x="41" y="0"/>
                  </a:cxn>
                  <a:cxn ang="0">
                    <a:pos x="32" y="0"/>
                  </a:cxn>
                  <a:cxn ang="0">
                    <a:pos x="23" y="0"/>
                  </a:cxn>
                  <a:cxn ang="0">
                    <a:pos x="14" y="9"/>
                  </a:cxn>
                  <a:cxn ang="0">
                    <a:pos x="5" y="18"/>
                  </a:cxn>
                  <a:cxn ang="0">
                    <a:pos x="0" y="27"/>
                  </a:cxn>
                  <a:cxn ang="0">
                    <a:pos x="5" y="41"/>
                  </a:cxn>
                  <a:cxn ang="0">
                    <a:pos x="59" y="18"/>
                  </a:cxn>
                </a:cxnLst>
                <a:rect l="0" t="0" r="r" b="b"/>
                <a:pathLst>
                  <a:path w="59" h="41">
                    <a:moveTo>
                      <a:pt x="59" y="18"/>
                    </a:moveTo>
                    <a:lnTo>
                      <a:pt x="55" y="9"/>
                    </a:lnTo>
                    <a:lnTo>
                      <a:pt x="41" y="0"/>
                    </a:lnTo>
                    <a:lnTo>
                      <a:pt x="32" y="0"/>
                    </a:lnTo>
                    <a:lnTo>
                      <a:pt x="23" y="0"/>
                    </a:lnTo>
                    <a:lnTo>
                      <a:pt x="14" y="9"/>
                    </a:lnTo>
                    <a:lnTo>
                      <a:pt x="5" y="18"/>
                    </a:lnTo>
                    <a:lnTo>
                      <a:pt x="0" y="27"/>
                    </a:lnTo>
                    <a:lnTo>
                      <a:pt x="5" y="41"/>
                    </a:lnTo>
                    <a:lnTo>
                      <a:pt x="59" y="18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2373" y="580"/>
                <a:ext cx="214" cy="228"/>
              </a:xfrm>
              <a:custGeom>
                <a:avLst/>
                <a:gdLst/>
                <a:ahLst/>
                <a:cxnLst>
                  <a:cxn ang="0">
                    <a:pos x="214" y="169"/>
                  </a:cxn>
                  <a:cxn ang="0">
                    <a:pos x="196" y="164"/>
                  </a:cxn>
                  <a:cxn ang="0">
                    <a:pos x="178" y="155"/>
                  </a:cxn>
                  <a:cxn ang="0">
                    <a:pos x="164" y="146"/>
                  </a:cxn>
                  <a:cxn ang="0">
                    <a:pos x="146" y="132"/>
                  </a:cxn>
                  <a:cxn ang="0">
                    <a:pos x="118" y="105"/>
                  </a:cxn>
                  <a:cxn ang="0">
                    <a:pos x="95" y="73"/>
                  </a:cxn>
                  <a:cxn ang="0">
                    <a:pos x="77" y="46"/>
                  </a:cxn>
                  <a:cxn ang="0">
                    <a:pos x="64" y="23"/>
                  </a:cxn>
                  <a:cxn ang="0">
                    <a:pos x="59" y="5"/>
                  </a:cxn>
                  <a:cxn ang="0">
                    <a:pos x="54" y="0"/>
                  </a:cxn>
                  <a:cxn ang="0">
                    <a:pos x="0" y="23"/>
                  </a:cxn>
                  <a:cxn ang="0">
                    <a:pos x="4" y="32"/>
                  </a:cxn>
                  <a:cxn ang="0">
                    <a:pos x="9" y="50"/>
                  </a:cxn>
                  <a:cxn ang="0">
                    <a:pos x="27" y="78"/>
                  </a:cxn>
                  <a:cxn ang="0">
                    <a:pos x="45" y="110"/>
                  </a:cxn>
                  <a:cxn ang="0">
                    <a:pos x="73" y="146"/>
                  </a:cxn>
                  <a:cxn ang="0">
                    <a:pos x="105" y="178"/>
                  </a:cxn>
                  <a:cxn ang="0">
                    <a:pos x="127" y="192"/>
                  </a:cxn>
                  <a:cxn ang="0">
                    <a:pos x="150" y="206"/>
                  </a:cxn>
                  <a:cxn ang="0">
                    <a:pos x="173" y="219"/>
                  </a:cxn>
                  <a:cxn ang="0">
                    <a:pos x="196" y="228"/>
                  </a:cxn>
                  <a:cxn ang="0">
                    <a:pos x="214" y="169"/>
                  </a:cxn>
                </a:cxnLst>
                <a:rect l="0" t="0" r="r" b="b"/>
                <a:pathLst>
                  <a:path w="214" h="228">
                    <a:moveTo>
                      <a:pt x="214" y="169"/>
                    </a:moveTo>
                    <a:lnTo>
                      <a:pt x="196" y="164"/>
                    </a:lnTo>
                    <a:lnTo>
                      <a:pt x="178" y="155"/>
                    </a:lnTo>
                    <a:lnTo>
                      <a:pt x="164" y="146"/>
                    </a:lnTo>
                    <a:lnTo>
                      <a:pt x="146" y="132"/>
                    </a:lnTo>
                    <a:lnTo>
                      <a:pt x="118" y="105"/>
                    </a:lnTo>
                    <a:lnTo>
                      <a:pt x="95" y="73"/>
                    </a:lnTo>
                    <a:lnTo>
                      <a:pt x="77" y="46"/>
                    </a:lnTo>
                    <a:lnTo>
                      <a:pt x="64" y="23"/>
                    </a:lnTo>
                    <a:lnTo>
                      <a:pt x="59" y="5"/>
                    </a:lnTo>
                    <a:lnTo>
                      <a:pt x="54" y="0"/>
                    </a:lnTo>
                    <a:lnTo>
                      <a:pt x="0" y="23"/>
                    </a:lnTo>
                    <a:lnTo>
                      <a:pt x="4" y="32"/>
                    </a:lnTo>
                    <a:lnTo>
                      <a:pt x="9" y="50"/>
                    </a:lnTo>
                    <a:lnTo>
                      <a:pt x="27" y="78"/>
                    </a:lnTo>
                    <a:lnTo>
                      <a:pt x="45" y="110"/>
                    </a:lnTo>
                    <a:lnTo>
                      <a:pt x="73" y="146"/>
                    </a:lnTo>
                    <a:lnTo>
                      <a:pt x="105" y="178"/>
                    </a:lnTo>
                    <a:lnTo>
                      <a:pt x="127" y="192"/>
                    </a:lnTo>
                    <a:lnTo>
                      <a:pt x="150" y="206"/>
                    </a:lnTo>
                    <a:lnTo>
                      <a:pt x="173" y="219"/>
                    </a:lnTo>
                    <a:lnTo>
                      <a:pt x="196" y="228"/>
                    </a:lnTo>
                    <a:lnTo>
                      <a:pt x="214" y="169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2391" y="562"/>
                <a:ext cx="41" cy="59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14" y="59"/>
                  </a:cxn>
                  <a:cxn ang="0">
                    <a:pos x="23" y="55"/>
                  </a:cxn>
                  <a:cxn ang="0">
                    <a:pos x="32" y="50"/>
                  </a:cxn>
                  <a:cxn ang="0">
                    <a:pos x="36" y="36"/>
                  </a:cxn>
                  <a:cxn ang="0">
                    <a:pos x="41" y="27"/>
                  </a:cxn>
                  <a:cxn ang="0">
                    <a:pos x="36" y="18"/>
                  </a:cxn>
                  <a:cxn ang="0">
                    <a:pos x="27" y="9"/>
                  </a:cxn>
                  <a:cxn ang="0">
                    <a:pos x="18" y="0"/>
                  </a:cxn>
                  <a:cxn ang="0">
                    <a:pos x="0" y="59"/>
                  </a:cxn>
                </a:cxnLst>
                <a:rect l="0" t="0" r="r" b="b"/>
                <a:pathLst>
                  <a:path w="41" h="59">
                    <a:moveTo>
                      <a:pt x="0" y="59"/>
                    </a:moveTo>
                    <a:lnTo>
                      <a:pt x="14" y="59"/>
                    </a:lnTo>
                    <a:lnTo>
                      <a:pt x="23" y="55"/>
                    </a:lnTo>
                    <a:lnTo>
                      <a:pt x="32" y="50"/>
                    </a:lnTo>
                    <a:lnTo>
                      <a:pt x="36" y="36"/>
                    </a:lnTo>
                    <a:lnTo>
                      <a:pt x="41" y="27"/>
                    </a:lnTo>
                    <a:lnTo>
                      <a:pt x="36" y="18"/>
                    </a:lnTo>
                    <a:lnTo>
                      <a:pt x="27" y="9"/>
                    </a:lnTo>
                    <a:lnTo>
                      <a:pt x="18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2368" y="553"/>
                <a:ext cx="46" cy="32"/>
              </a:xfrm>
              <a:custGeom>
                <a:avLst/>
                <a:gdLst/>
                <a:ahLst/>
                <a:cxnLst>
                  <a:cxn ang="0">
                    <a:pos x="46" y="18"/>
                  </a:cxn>
                  <a:cxn ang="0">
                    <a:pos x="41" y="9"/>
                  </a:cxn>
                  <a:cxn ang="0">
                    <a:pos x="32" y="4"/>
                  </a:cxn>
                  <a:cxn ang="0">
                    <a:pos x="23" y="0"/>
                  </a:cxn>
                  <a:cxn ang="0">
                    <a:pos x="14" y="4"/>
                  </a:cxn>
                  <a:cxn ang="0">
                    <a:pos x="9" y="9"/>
                  </a:cxn>
                  <a:cxn ang="0">
                    <a:pos x="5" y="13"/>
                  </a:cxn>
                  <a:cxn ang="0">
                    <a:pos x="0" y="22"/>
                  </a:cxn>
                  <a:cxn ang="0">
                    <a:pos x="5" y="32"/>
                  </a:cxn>
                  <a:cxn ang="0">
                    <a:pos x="46" y="18"/>
                  </a:cxn>
                </a:cxnLst>
                <a:rect l="0" t="0" r="r" b="b"/>
                <a:pathLst>
                  <a:path w="46" h="32">
                    <a:moveTo>
                      <a:pt x="46" y="18"/>
                    </a:moveTo>
                    <a:lnTo>
                      <a:pt x="41" y="9"/>
                    </a:lnTo>
                    <a:lnTo>
                      <a:pt x="32" y="4"/>
                    </a:lnTo>
                    <a:lnTo>
                      <a:pt x="23" y="0"/>
                    </a:lnTo>
                    <a:lnTo>
                      <a:pt x="14" y="4"/>
                    </a:lnTo>
                    <a:lnTo>
                      <a:pt x="9" y="9"/>
                    </a:lnTo>
                    <a:lnTo>
                      <a:pt x="5" y="13"/>
                    </a:lnTo>
                    <a:lnTo>
                      <a:pt x="0" y="22"/>
                    </a:lnTo>
                    <a:lnTo>
                      <a:pt x="5" y="32"/>
                    </a:lnTo>
                    <a:lnTo>
                      <a:pt x="46" y="18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2373" y="571"/>
                <a:ext cx="214" cy="228"/>
              </a:xfrm>
              <a:custGeom>
                <a:avLst/>
                <a:gdLst/>
                <a:ahLst/>
                <a:cxnLst>
                  <a:cxn ang="0">
                    <a:pos x="214" y="187"/>
                  </a:cxn>
                  <a:cxn ang="0">
                    <a:pos x="191" y="178"/>
                  </a:cxn>
                  <a:cxn ang="0">
                    <a:pos x="173" y="169"/>
                  </a:cxn>
                  <a:cxn ang="0">
                    <a:pos x="155" y="160"/>
                  </a:cxn>
                  <a:cxn ang="0">
                    <a:pos x="141" y="146"/>
                  </a:cxn>
                  <a:cxn ang="0">
                    <a:pos x="109" y="114"/>
                  </a:cxn>
                  <a:cxn ang="0">
                    <a:pos x="82" y="82"/>
                  </a:cxn>
                  <a:cxn ang="0">
                    <a:pos x="64" y="50"/>
                  </a:cxn>
                  <a:cxn ang="0">
                    <a:pos x="50" y="23"/>
                  </a:cxn>
                  <a:cxn ang="0">
                    <a:pos x="41" y="4"/>
                  </a:cxn>
                  <a:cxn ang="0">
                    <a:pos x="41" y="0"/>
                  </a:cxn>
                  <a:cxn ang="0">
                    <a:pos x="0" y="14"/>
                  </a:cxn>
                  <a:cxn ang="0">
                    <a:pos x="0" y="23"/>
                  </a:cxn>
                  <a:cxn ang="0">
                    <a:pos x="9" y="41"/>
                  </a:cxn>
                  <a:cxn ang="0">
                    <a:pos x="27" y="73"/>
                  </a:cxn>
                  <a:cxn ang="0">
                    <a:pos x="45" y="105"/>
                  </a:cxn>
                  <a:cxn ang="0">
                    <a:pos x="73" y="141"/>
                  </a:cxn>
                  <a:cxn ang="0">
                    <a:pos x="109" y="178"/>
                  </a:cxn>
                  <a:cxn ang="0">
                    <a:pos x="127" y="196"/>
                  </a:cxn>
                  <a:cxn ang="0">
                    <a:pos x="150" y="210"/>
                  </a:cxn>
                  <a:cxn ang="0">
                    <a:pos x="173" y="219"/>
                  </a:cxn>
                  <a:cxn ang="0">
                    <a:pos x="200" y="228"/>
                  </a:cxn>
                  <a:cxn ang="0">
                    <a:pos x="214" y="187"/>
                  </a:cxn>
                </a:cxnLst>
                <a:rect l="0" t="0" r="r" b="b"/>
                <a:pathLst>
                  <a:path w="214" h="228">
                    <a:moveTo>
                      <a:pt x="214" y="187"/>
                    </a:moveTo>
                    <a:lnTo>
                      <a:pt x="191" y="178"/>
                    </a:lnTo>
                    <a:lnTo>
                      <a:pt x="173" y="169"/>
                    </a:lnTo>
                    <a:lnTo>
                      <a:pt x="155" y="160"/>
                    </a:lnTo>
                    <a:lnTo>
                      <a:pt x="141" y="146"/>
                    </a:lnTo>
                    <a:lnTo>
                      <a:pt x="109" y="114"/>
                    </a:lnTo>
                    <a:lnTo>
                      <a:pt x="82" y="82"/>
                    </a:lnTo>
                    <a:lnTo>
                      <a:pt x="64" y="50"/>
                    </a:lnTo>
                    <a:lnTo>
                      <a:pt x="50" y="23"/>
                    </a:lnTo>
                    <a:lnTo>
                      <a:pt x="41" y="4"/>
                    </a:lnTo>
                    <a:lnTo>
                      <a:pt x="41" y="0"/>
                    </a:lnTo>
                    <a:lnTo>
                      <a:pt x="0" y="14"/>
                    </a:lnTo>
                    <a:lnTo>
                      <a:pt x="0" y="23"/>
                    </a:lnTo>
                    <a:lnTo>
                      <a:pt x="9" y="41"/>
                    </a:lnTo>
                    <a:lnTo>
                      <a:pt x="27" y="73"/>
                    </a:lnTo>
                    <a:lnTo>
                      <a:pt x="45" y="105"/>
                    </a:lnTo>
                    <a:lnTo>
                      <a:pt x="73" y="141"/>
                    </a:lnTo>
                    <a:lnTo>
                      <a:pt x="109" y="178"/>
                    </a:lnTo>
                    <a:lnTo>
                      <a:pt x="127" y="196"/>
                    </a:lnTo>
                    <a:lnTo>
                      <a:pt x="150" y="210"/>
                    </a:lnTo>
                    <a:lnTo>
                      <a:pt x="173" y="219"/>
                    </a:lnTo>
                    <a:lnTo>
                      <a:pt x="200" y="228"/>
                    </a:lnTo>
                    <a:lnTo>
                      <a:pt x="214" y="187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2386" y="557"/>
                <a:ext cx="28" cy="41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9" y="41"/>
                  </a:cxn>
                  <a:cxn ang="0">
                    <a:pos x="19" y="41"/>
                  </a:cxn>
                  <a:cxn ang="0">
                    <a:pos x="23" y="32"/>
                  </a:cxn>
                  <a:cxn ang="0">
                    <a:pos x="28" y="28"/>
                  </a:cxn>
                  <a:cxn ang="0">
                    <a:pos x="28" y="18"/>
                  </a:cxn>
                  <a:cxn ang="0">
                    <a:pos x="28" y="9"/>
                  </a:cxn>
                  <a:cxn ang="0">
                    <a:pos x="19" y="5"/>
                  </a:cxn>
                  <a:cxn ang="0">
                    <a:pos x="14" y="0"/>
                  </a:cxn>
                  <a:cxn ang="0">
                    <a:pos x="0" y="41"/>
                  </a:cxn>
                </a:cxnLst>
                <a:rect l="0" t="0" r="r" b="b"/>
                <a:pathLst>
                  <a:path w="28" h="41">
                    <a:moveTo>
                      <a:pt x="0" y="41"/>
                    </a:moveTo>
                    <a:lnTo>
                      <a:pt x="9" y="41"/>
                    </a:lnTo>
                    <a:lnTo>
                      <a:pt x="19" y="41"/>
                    </a:lnTo>
                    <a:lnTo>
                      <a:pt x="23" y="32"/>
                    </a:lnTo>
                    <a:lnTo>
                      <a:pt x="28" y="28"/>
                    </a:lnTo>
                    <a:lnTo>
                      <a:pt x="28" y="18"/>
                    </a:lnTo>
                    <a:lnTo>
                      <a:pt x="28" y="9"/>
                    </a:lnTo>
                    <a:lnTo>
                      <a:pt x="19" y="5"/>
                    </a:lnTo>
                    <a:lnTo>
                      <a:pt x="14" y="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3" name="Freeform 41"/>
              <p:cNvSpPr>
                <a:spLocks/>
              </p:cNvSpPr>
              <p:nvPr/>
            </p:nvSpPr>
            <p:spPr bwMode="auto">
              <a:xfrm>
                <a:off x="2542" y="708"/>
                <a:ext cx="91" cy="141"/>
              </a:xfrm>
              <a:custGeom>
                <a:avLst/>
                <a:gdLst/>
                <a:ahLst/>
                <a:cxnLst>
                  <a:cxn ang="0">
                    <a:pos x="91" y="27"/>
                  </a:cxn>
                  <a:cxn ang="0">
                    <a:pos x="77" y="14"/>
                  </a:cxn>
                  <a:cxn ang="0">
                    <a:pos x="68" y="0"/>
                  </a:cxn>
                  <a:cxn ang="0">
                    <a:pos x="68" y="14"/>
                  </a:cxn>
                  <a:cxn ang="0">
                    <a:pos x="50" y="0"/>
                  </a:cxn>
                  <a:cxn ang="0">
                    <a:pos x="54" y="9"/>
                  </a:cxn>
                  <a:cxn ang="0">
                    <a:pos x="31" y="9"/>
                  </a:cxn>
                  <a:cxn ang="0">
                    <a:pos x="45" y="18"/>
                  </a:cxn>
                  <a:cxn ang="0">
                    <a:pos x="18" y="32"/>
                  </a:cxn>
                  <a:cxn ang="0">
                    <a:pos x="31" y="36"/>
                  </a:cxn>
                  <a:cxn ang="0">
                    <a:pos x="13" y="50"/>
                  </a:cxn>
                  <a:cxn ang="0">
                    <a:pos x="27" y="55"/>
                  </a:cxn>
                  <a:cxn ang="0">
                    <a:pos x="4" y="73"/>
                  </a:cxn>
                  <a:cxn ang="0">
                    <a:pos x="18" y="73"/>
                  </a:cxn>
                  <a:cxn ang="0">
                    <a:pos x="0" y="91"/>
                  </a:cxn>
                  <a:cxn ang="0">
                    <a:pos x="13" y="91"/>
                  </a:cxn>
                  <a:cxn ang="0">
                    <a:pos x="4" y="114"/>
                  </a:cxn>
                  <a:cxn ang="0">
                    <a:pos x="18" y="105"/>
                  </a:cxn>
                  <a:cxn ang="0">
                    <a:pos x="9" y="128"/>
                  </a:cxn>
                  <a:cxn ang="0">
                    <a:pos x="22" y="123"/>
                  </a:cxn>
                  <a:cxn ang="0">
                    <a:pos x="22" y="141"/>
                  </a:cxn>
                  <a:cxn ang="0">
                    <a:pos x="27" y="141"/>
                  </a:cxn>
                  <a:cxn ang="0">
                    <a:pos x="36" y="132"/>
                  </a:cxn>
                  <a:cxn ang="0">
                    <a:pos x="45" y="123"/>
                  </a:cxn>
                  <a:cxn ang="0">
                    <a:pos x="59" y="114"/>
                  </a:cxn>
                  <a:cxn ang="0">
                    <a:pos x="73" y="96"/>
                  </a:cxn>
                  <a:cxn ang="0">
                    <a:pos x="82" y="78"/>
                  </a:cxn>
                  <a:cxn ang="0">
                    <a:pos x="91" y="55"/>
                  </a:cxn>
                  <a:cxn ang="0">
                    <a:pos x="91" y="27"/>
                  </a:cxn>
                </a:cxnLst>
                <a:rect l="0" t="0" r="r" b="b"/>
                <a:pathLst>
                  <a:path w="91" h="141">
                    <a:moveTo>
                      <a:pt x="91" y="27"/>
                    </a:moveTo>
                    <a:lnTo>
                      <a:pt x="77" y="14"/>
                    </a:lnTo>
                    <a:lnTo>
                      <a:pt x="68" y="0"/>
                    </a:lnTo>
                    <a:lnTo>
                      <a:pt x="68" y="14"/>
                    </a:lnTo>
                    <a:lnTo>
                      <a:pt x="50" y="0"/>
                    </a:lnTo>
                    <a:lnTo>
                      <a:pt x="54" y="9"/>
                    </a:lnTo>
                    <a:lnTo>
                      <a:pt x="31" y="9"/>
                    </a:lnTo>
                    <a:lnTo>
                      <a:pt x="45" y="18"/>
                    </a:lnTo>
                    <a:lnTo>
                      <a:pt x="18" y="32"/>
                    </a:lnTo>
                    <a:lnTo>
                      <a:pt x="31" y="36"/>
                    </a:lnTo>
                    <a:lnTo>
                      <a:pt x="13" y="50"/>
                    </a:lnTo>
                    <a:lnTo>
                      <a:pt x="27" y="55"/>
                    </a:lnTo>
                    <a:lnTo>
                      <a:pt x="4" y="73"/>
                    </a:lnTo>
                    <a:lnTo>
                      <a:pt x="18" y="73"/>
                    </a:lnTo>
                    <a:lnTo>
                      <a:pt x="0" y="91"/>
                    </a:lnTo>
                    <a:lnTo>
                      <a:pt x="13" y="91"/>
                    </a:lnTo>
                    <a:lnTo>
                      <a:pt x="4" y="114"/>
                    </a:lnTo>
                    <a:lnTo>
                      <a:pt x="18" y="105"/>
                    </a:lnTo>
                    <a:lnTo>
                      <a:pt x="9" y="128"/>
                    </a:lnTo>
                    <a:lnTo>
                      <a:pt x="22" y="123"/>
                    </a:lnTo>
                    <a:lnTo>
                      <a:pt x="22" y="141"/>
                    </a:lnTo>
                    <a:lnTo>
                      <a:pt x="27" y="141"/>
                    </a:lnTo>
                    <a:lnTo>
                      <a:pt x="36" y="132"/>
                    </a:lnTo>
                    <a:lnTo>
                      <a:pt x="45" y="123"/>
                    </a:lnTo>
                    <a:lnTo>
                      <a:pt x="59" y="114"/>
                    </a:lnTo>
                    <a:lnTo>
                      <a:pt x="73" y="96"/>
                    </a:lnTo>
                    <a:lnTo>
                      <a:pt x="82" y="78"/>
                    </a:lnTo>
                    <a:lnTo>
                      <a:pt x="91" y="55"/>
                    </a:lnTo>
                    <a:lnTo>
                      <a:pt x="91" y="27"/>
                    </a:lnTo>
                    <a:close/>
                  </a:path>
                </a:pathLst>
              </a:custGeom>
              <a:solidFill>
                <a:srgbClr val="876A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4" name="Freeform 42"/>
              <p:cNvSpPr>
                <a:spLocks/>
              </p:cNvSpPr>
              <p:nvPr/>
            </p:nvSpPr>
            <p:spPr bwMode="auto">
              <a:xfrm>
                <a:off x="2542" y="708"/>
                <a:ext cx="91" cy="141"/>
              </a:xfrm>
              <a:custGeom>
                <a:avLst/>
                <a:gdLst/>
                <a:ahLst/>
                <a:cxnLst>
                  <a:cxn ang="0">
                    <a:pos x="91" y="27"/>
                  </a:cxn>
                  <a:cxn ang="0">
                    <a:pos x="77" y="14"/>
                  </a:cxn>
                  <a:cxn ang="0">
                    <a:pos x="68" y="0"/>
                  </a:cxn>
                  <a:cxn ang="0">
                    <a:pos x="68" y="14"/>
                  </a:cxn>
                  <a:cxn ang="0">
                    <a:pos x="50" y="0"/>
                  </a:cxn>
                  <a:cxn ang="0">
                    <a:pos x="54" y="9"/>
                  </a:cxn>
                  <a:cxn ang="0">
                    <a:pos x="31" y="9"/>
                  </a:cxn>
                  <a:cxn ang="0">
                    <a:pos x="45" y="18"/>
                  </a:cxn>
                  <a:cxn ang="0">
                    <a:pos x="18" y="32"/>
                  </a:cxn>
                  <a:cxn ang="0">
                    <a:pos x="31" y="36"/>
                  </a:cxn>
                  <a:cxn ang="0">
                    <a:pos x="13" y="50"/>
                  </a:cxn>
                  <a:cxn ang="0">
                    <a:pos x="27" y="55"/>
                  </a:cxn>
                  <a:cxn ang="0">
                    <a:pos x="4" y="73"/>
                  </a:cxn>
                  <a:cxn ang="0">
                    <a:pos x="18" y="73"/>
                  </a:cxn>
                  <a:cxn ang="0">
                    <a:pos x="0" y="91"/>
                  </a:cxn>
                  <a:cxn ang="0">
                    <a:pos x="13" y="91"/>
                  </a:cxn>
                  <a:cxn ang="0">
                    <a:pos x="4" y="114"/>
                  </a:cxn>
                  <a:cxn ang="0">
                    <a:pos x="18" y="105"/>
                  </a:cxn>
                  <a:cxn ang="0">
                    <a:pos x="9" y="128"/>
                  </a:cxn>
                  <a:cxn ang="0">
                    <a:pos x="22" y="123"/>
                  </a:cxn>
                  <a:cxn ang="0">
                    <a:pos x="22" y="141"/>
                  </a:cxn>
                  <a:cxn ang="0">
                    <a:pos x="27" y="141"/>
                  </a:cxn>
                  <a:cxn ang="0">
                    <a:pos x="36" y="132"/>
                  </a:cxn>
                  <a:cxn ang="0">
                    <a:pos x="45" y="123"/>
                  </a:cxn>
                  <a:cxn ang="0">
                    <a:pos x="59" y="114"/>
                  </a:cxn>
                  <a:cxn ang="0">
                    <a:pos x="73" y="96"/>
                  </a:cxn>
                  <a:cxn ang="0">
                    <a:pos x="82" y="78"/>
                  </a:cxn>
                  <a:cxn ang="0">
                    <a:pos x="91" y="55"/>
                  </a:cxn>
                  <a:cxn ang="0">
                    <a:pos x="91" y="27"/>
                  </a:cxn>
                </a:cxnLst>
                <a:rect l="0" t="0" r="r" b="b"/>
                <a:pathLst>
                  <a:path w="91" h="141">
                    <a:moveTo>
                      <a:pt x="91" y="27"/>
                    </a:moveTo>
                    <a:lnTo>
                      <a:pt x="77" y="14"/>
                    </a:lnTo>
                    <a:lnTo>
                      <a:pt x="68" y="0"/>
                    </a:lnTo>
                    <a:lnTo>
                      <a:pt x="68" y="14"/>
                    </a:lnTo>
                    <a:lnTo>
                      <a:pt x="50" y="0"/>
                    </a:lnTo>
                    <a:lnTo>
                      <a:pt x="54" y="9"/>
                    </a:lnTo>
                    <a:lnTo>
                      <a:pt x="31" y="9"/>
                    </a:lnTo>
                    <a:lnTo>
                      <a:pt x="45" y="18"/>
                    </a:lnTo>
                    <a:lnTo>
                      <a:pt x="18" y="32"/>
                    </a:lnTo>
                    <a:lnTo>
                      <a:pt x="31" y="36"/>
                    </a:lnTo>
                    <a:lnTo>
                      <a:pt x="13" y="50"/>
                    </a:lnTo>
                    <a:lnTo>
                      <a:pt x="27" y="55"/>
                    </a:lnTo>
                    <a:lnTo>
                      <a:pt x="4" y="73"/>
                    </a:lnTo>
                    <a:lnTo>
                      <a:pt x="18" y="73"/>
                    </a:lnTo>
                    <a:lnTo>
                      <a:pt x="0" y="91"/>
                    </a:lnTo>
                    <a:lnTo>
                      <a:pt x="13" y="91"/>
                    </a:lnTo>
                    <a:lnTo>
                      <a:pt x="4" y="114"/>
                    </a:lnTo>
                    <a:lnTo>
                      <a:pt x="18" y="105"/>
                    </a:lnTo>
                    <a:lnTo>
                      <a:pt x="9" y="128"/>
                    </a:lnTo>
                    <a:lnTo>
                      <a:pt x="22" y="123"/>
                    </a:lnTo>
                    <a:lnTo>
                      <a:pt x="22" y="141"/>
                    </a:lnTo>
                    <a:lnTo>
                      <a:pt x="27" y="141"/>
                    </a:lnTo>
                    <a:lnTo>
                      <a:pt x="36" y="132"/>
                    </a:lnTo>
                    <a:lnTo>
                      <a:pt x="45" y="123"/>
                    </a:lnTo>
                    <a:lnTo>
                      <a:pt x="59" y="114"/>
                    </a:lnTo>
                    <a:lnTo>
                      <a:pt x="73" y="96"/>
                    </a:lnTo>
                    <a:lnTo>
                      <a:pt x="82" y="78"/>
                    </a:lnTo>
                    <a:lnTo>
                      <a:pt x="91" y="55"/>
                    </a:lnTo>
                    <a:lnTo>
                      <a:pt x="91" y="27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5" name="Freeform 43"/>
              <p:cNvSpPr>
                <a:spLocks/>
              </p:cNvSpPr>
              <p:nvPr/>
            </p:nvSpPr>
            <p:spPr bwMode="auto">
              <a:xfrm>
                <a:off x="1848" y="1110"/>
                <a:ext cx="50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13" y="9"/>
                  </a:cxn>
                  <a:cxn ang="0">
                    <a:pos x="13" y="13"/>
                  </a:cxn>
                  <a:cxn ang="0">
                    <a:pos x="13" y="23"/>
                  </a:cxn>
                  <a:cxn ang="0">
                    <a:pos x="18" y="27"/>
                  </a:cxn>
                  <a:cxn ang="0">
                    <a:pos x="22" y="36"/>
                  </a:cxn>
                  <a:cxn ang="0">
                    <a:pos x="32" y="41"/>
                  </a:cxn>
                  <a:cxn ang="0">
                    <a:pos x="36" y="45"/>
                  </a:cxn>
                  <a:cxn ang="0">
                    <a:pos x="50" y="45"/>
                  </a:cxn>
                  <a:cxn ang="0">
                    <a:pos x="50" y="45"/>
                  </a:cxn>
                  <a:cxn ang="0">
                    <a:pos x="50" y="45"/>
                  </a:cxn>
                  <a:cxn ang="0">
                    <a:pos x="50" y="45"/>
                  </a:cxn>
                  <a:cxn ang="0">
                    <a:pos x="45" y="50"/>
                  </a:cxn>
                  <a:cxn ang="0">
                    <a:pos x="45" y="50"/>
                  </a:cxn>
                  <a:cxn ang="0">
                    <a:pos x="45" y="50"/>
                  </a:cxn>
                  <a:cxn ang="0">
                    <a:pos x="41" y="55"/>
                  </a:cxn>
                  <a:cxn ang="0">
                    <a:pos x="36" y="55"/>
                  </a:cxn>
                  <a:cxn ang="0">
                    <a:pos x="36" y="55"/>
                  </a:cxn>
                  <a:cxn ang="0">
                    <a:pos x="32" y="55"/>
                  </a:cxn>
                  <a:cxn ang="0">
                    <a:pos x="27" y="55"/>
                  </a:cxn>
                  <a:cxn ang="0">
                    <a:pos x="22" y="55"/>
                  </a:cxn>
                  <a:cxn ang="0">
                    <a:pos x="18" y="55"/>
                  </a:cxn>
                  <a:cxn ang="0">
                    <a:pos x="13" y="50"/>
                  </a:cxn>
                  <a:cxn ang="0">
                    <a:pos x="4" y="45"/>
                  </a:cxn>
                  <a:cxn ang="0">
                    <a:pos x="0" y="41"/>
                  </a:cxn>
                  <a:cxn ang="0">
                    <a:pos x="0" y="0"/>
                  </a:cxn>
                </a:cxnLst>
                <a:rect l="0" t="0" r="r" b="b"/>
                <a:pathLst>
                  <a:path w="50" h="55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13" y="9"/>
                    </a:lnTo>
                    <a:lnTo>
                      <a:pt x="13" y="13"/>
                    </a:lnTo>
                    <a:lnTo>
                      <a:pt x="13" y="23"/>
                    </a:lnTo>
                    <a:lnTo>
                      <a:pt x="18" y="27"/>
                    </a:lnTo>
                    <a:lnTo>
                      <a:pt x="22" y="36"/>
                    </a:lnTo>
                    <a:lnTo>
                      <a:pt x="32" y="41"/>
                    </a:lnTo>
                    <a:lnTo>
                      <a:pt x="36" y="45"/>
                    </a:lnTo>
                    <a:lnTo>
                      <a:pt x="50" y="45"/>
                    </a:lnTo>
                    <a:lnTo>
                      <a:pt x="50" y="45"/>
                    </a:lnTo>
                    <a:lnTo>
                      <a:pt x="50" y="45"/>
                    </a:lnTo>
                    <a:lnTo>
                      <a:pt x="50" y="45"/>
                    </a:lnTo>
                    <a:lnTo>
                      <a:pt x="45" y="50"/>
                    </a:lnTo>
                    <a:lnTo>
                      <a:pt x="45" y="50"/>
                    </a:lnTo>
                    <a:lnTo>
                      <a:pt x="45" y="50"/>
                    </a:lnTo>
                    <a:lnTo>
                      <a:pt x="41" y="55"/>
                    </a:lnTo>
                    <a:lnTo>
                      <a:pt x="36" y="55"/>
                    </a:lnTo>
                    <a:lnTo>
                      <a:pt x="36" y="55"/>
                    </a:lnTo>
                    <a:lnTo>
                      <a:pt x="32" y="55"/>
                    </a:lnTo>
                    <a:lnTo>
                      <a:pt x="27" y="55"/>
                    </a:lnTo>
                    <a:lnTo>
                      <a:pt x="22" y="55"/>
                    </a:lnTo>
                    <a:lnTo>
                      <a:pt x="18" y="55"/>
                    </a:lnTo>
                    <a:lnTo>
                      <a:pt x="13" y="50"/>
                    </a:lnTo>
                    <a:lnTo>
                      <a:pt x="4" y="45"/>
                    </a:lnTo>
                    <a:lnTo>
                      <a:pt x="0" y="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auto">
              <a:xfrm>
                <a:off x="1838" y="1101"/>
                <a:ext cx="60" cy="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0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3" y="4"/>
                  </a:cxn>
                  <a:cxn ang="0">
                    <a:pos x="28" y="4"/>
                  </a:cxn>
                  <a:cxn ang="0">
                    <a:pos x="32" y="9"/>
                  </a:cxn>
                  <a:cxn ang="0">
                    <a:pos x="37" y="13"/>
                  </a:cxn>
                  <a:cxn ang="0">
                    <a:pos x="37" y="18"/>
                  </a:cxn>
                  <a:cxn ang="0">
                    <a:pos x="42" y="22"/>
                  </a:cxn>
                  <a:cxn ang="0">
                    <a:pos x="46" y="32"/>
                  </a:cxn>
                  <a:cxn ang="0">
                    <a:pos x="51" y="32"/>
                  </a:cxn>
                  <a:cxn ang="0">
                    <a:pos x="55" y="36"/>
                  </a:cxn>
                  <a:cxn ang="0">
                    <a:pos x="55" y="36"/>
                  </a:cxn>
                  <a:cxn ang="0">
                    <a:pos x="60" y="41"/>
                  </a:cxn>
                  <a:cxn ang="0">
                    <a:pos x="60" y="41"/>
                  </a:cxn>
                  <a:cxn ang="0">
                    <a:pos x="60" y="45"/>
                  </a:cxn>
                  <a:cxn ang="0">
                    <a:pos x="60" y="50"/>
                  </a:cxn>
                  <a:cxn ang="0">
                    <a:pos x="60" y="54"/>
                  </a:cxn>
                  <a:cxn ang="0">
                    <a:pos x="55" y="59"/>
                  </a:cxn>
                  <a:cxn ang="0">
                    <a:pos x="51" y="64"/>
                  </a:cxn>
                  <a:cxn ang="0">
                    <a:pos x="46" y="64"/>
                  </a:cxn>
                  <a:cxn ang="0">
                    <a:pos x="37" y="64"/>
                  </a:cxn>
                  <a:cxn ang="0">
                    <a:pos x="32" y="64"/>
                  </a:cxn>
                  <a:cxn ang="0">
                    <a:pos x="23" y="64"/>
                  </a:cxn>
                  <a:cxn ang="0">
                    <a:pos x="19" y="64"/>
                  </a:cxn>
                  <a:cxn ang="0">
                    <a:pos x="14" y="59"/>
                  </a:cxn>
                  <a:cxn ang="0">
                    <a:pos x="14" y="54"/>
                  </a:cxn>
                  <a:cxn ang="0">
                    <a:pos x="10" y="50"/>
                  </a:cxn>
                  <a:cxn ang="0">
                    <a:pos x="5" y="45"/>
                  </a:cxn>
                  <a:cxn ang="0">
                    <a:pos x="5" y="41"/>
                  </a:cxn>
                  <a:cxn ang="0">
                    <a:pos x="0" y="36"/>
                  </a:cxn>
                  <a:cxn ang="0">
                    <a:pos x="0" y="27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0" h="64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4"/>
                    </a:lnTo>
                    <a:lnTo>
                      <a:pt x="28" y="4"/>
                    </a:lnTo>
                    <a:lnTo>
                      <a:pt x="32" y="9"/>
                    </a:lnTo>
                    <a:lnTo>
                      <a:pt x="37" y="13"/>
                    </a:lnTo>
                    <a:lnTo>
                      <a:pt x="37" y="18"/>
                    </a:lnTo>
                    <a:lnTo>
                      <a:pt x="42" y="22"/>
                    </a:lnTo>
                    <a:lnTo>
                      <a:pt x="46" y="32"/>
                    </a:lnTo>
                    <a:lnTo>
                      <a:pt x="51" y="32"/>
                    </a:lnTo>
                    <a:lnTo>
                      <a:pt x="55" y="36"/>
                    </a:lnTo>
                    <a:lnTo>
                      <a:pt x="55" y="36"/>
                    </a:lnTo>
                    <a:lnTo>
                      <a:pt x="60" y="41"/>
                    </a:lnTo>
                    <a:lnTo>
                      <a:pt x="60" y="41"/>
                    </a:lnTo>
                    <a:lnTo>
                      <a:pt x="60" y="45"/>
                    </a:lnTo>
                    <a:lnTo>
                      <a:pt x="60" y="50"/>
                    </a:lnTo>
                    <a:lnTo>
                      <a:pt x="60" y="54"/>
                    </a:lnTo>
                    <a:lnTo>
                      <a:pt x="55" y="59"/>
                    </a:lnTo>
                    <a:lnTo>
                      <a:pt x="51" y="64"/>
                    </a:lnTo>
                    <a:lnTo>
                      <a:pt x="46" y="64"/>
                    </a:lnTo>
                    <a:lnTo>
                      <a:pt x="37" y="64"/>
                    </a:lnTo>
                    <a:lnTo>
                      <a:pt x="32" y="64"/>
                    </a:lnTo>
                    <a:lnTo>
                      <a:pt x="23" y="64"/>
                    </a:lnTo>
                    <a:lnTo>
                      <a:pt x="19" y="64"/>
                    </a:lnTo>
                    <a:lnTo>
                      <a:pt x="14" y="59"/>
                    </a:lnTo>
                    <a:lnTo>
                      <a:pt x="14" y="54"/>
                    </a:lnTo>
                    <a:lnTo>
                      <a:pt x="10" y="50"/>
                    </a:lnTo>
                    <a:lnTo>
                      <a:pt x="5" y="45"/>
                    </a:lnTo>
                    <a:lnTo>
                      <a:pt x="5" y="41"/>
                    </a:lnTo>
                    <a:lnTo>
                      <a:pt x="0" y="36"/>
                    </a:lnTo>
                    <a:lnTo>
                      <a:pt x="0" y="27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7" name="Freeform 45"/>
              <p:cNvSpPr>
                <a:spLocks/>
              </p:cNvSpPr>
              <p:nvPr/>
            </p:nvSpPr>
            <p:spPr bwMode="auto">
              <a:xfrm>
                <a:off x="1838" y="1101"/>
                <a:ext cx="60" cy="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0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3" y="4"/>
                  </a:cxn>
                  <a:cxn ang="0">
                    <a:pos x="28" y="4"/>
                  </a:cxn>
                  <a:cxn ang="0">
                    <a:pos x="32" y="9"/>
                  </a:cxn>
                  <a:cxn ang="0">
                    <a:pos x="37" y="13"/>
                  </a:cxn>
                  <a:cxn ang="0">
                    <a:pos x="37" y="18"/>
                  </a:cxn>
                  <a:cxn ang="0">
                    <a:pos x="42" y="22"/>
                  </a:cxn>
                  <a:cxn ang="0">
                    <a:pos x="46" y="32"/>
                  </a:cxn>
                  <a:cxn ang="0">
                    <a:pos x="51" y="32"/>
                  </a:cxn>
                  <a:cxn ang="0">
                    <a:pos x="55" y="36"/>
                  </a:cxn>
                  <a:cxn ang="0">
                    <a:pos x="55" y="36"/>
                  </a:cxn>
                  <a:cxn ang="0">
                    <a:pos x="60" y="41"/>
                  </a:cxn>
                  <a:cxn ang="0">
                    <a:pos x="60" y="41"/>
                  </a:cxn>
                  <a:cxn ang="0">
                    <a:pos x="60" y="45"/>
                  </a:cxn>
                  <a:cxn ang="0">
                    <a:pos x="60" y="50"/>
                  </a:cxn>
                  <a:cxn ang="0">
                    <a:pos x="60" y="54"/>
                  </a:cxn>
                  <a:cxn ang="0">
                    <a:pos x="55" y="59"/>
                  </a:cxn>
                  <a:cxn ang="0">
                    <a:pos x="51" y="64"/>
                  </a:cxn>
                  <a:cxn ang="0">
                    <a:pos x="46" y="64"/>
                  </a:cxn>
                  <a:cxn ang="0">
                    <a:pos x="37" y="64"/>
                  </a:cxn>
                  <a:cxn ang="0">
                    <a:pos x="32" y="64"/>
                  </a:cxn>
                  <a:cxn ang="0">
                    <a:pos x="23" y="64"/>
                  </a:cxn>
                  <a:cxn ang="0">
                    <a:pos x="19" y="64"/>
                  </a:cxn>
                  <a:cxn ang="0">
                    <a:pos x="14" y="59"/>
                  </a:cxn>
                  <a:cxn ang="0">
                    <a:pos x="14" y="54"/>
                  </a:cxn>
                  <a:cxn ang="0">
                    <a:pos x="10" y="50"/>
                  </a:cxn>
                  <a:cxn ang="0">
                    <a:pos x="5" y="45"/>
                  </a:cxn>
                  <a:cxn ang="0">
                    <a:pos x="5" y="41"/>
                  </a:cxn>
                  <a:cxn ang="0">
                    <a:pos x="0" y="36"/>
                  </a:cxn>
                  <a:cxn ang="0">
                    <a:pos x="0" y="27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0" h="64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4"/>
                    </a:lnTo>
                    <a:lnTo>
                      <a:pt x="28" y="4"/>
                    </a:lnTo>
                    <a:lnTo>
                      <a:pt x="32" y="9"/>
                    </a:lnTo>
                    <a:lnTo>
                      <a:pt x="37" y="13"/>
                    </a:lnTo>
                    <a:lnTo>
                      <a:pt x="37" y="18"/>
                    </a:lnTo>
                    <a:lnTo>
                      <a:pt x="42" y="22"/>
                    </a:lnTo>
                    <a:lnTo>
                      <a:pt x="46" y="32"/>
                    </a:lnTo>
                    <a:lnTo>
                      <a:pt x="51" y="32"/>
                    </a:lnTo>
                    <a:lnTo>
                      <a:pt x="55" y="36"/>
                    </a:lnTo>
                    <a:lnTo>
                      <a:pt x="55" y="36"/>
                    </a:lnTo>
                    <a:lnTo>
                      <a:pt x="60" y="41"/>
                    </a:lnTo>
                    <a:lnTo>
                      <a:pt x="60" y="41"/>
                    </a:lnTo>
                    <a:lnTo>
                      <a:pt x="60" y="45"/>
                    </a:lnTo>
                    <a:lnTo>
                      <a:pt x="60" y="50"/>
                    </a:lnTo>
                    <a:lnTo>
                      <a:pt x="60" y="54"/>
                    </a:lnTo>
                    <a:lnTo>
                      <a:pt x="55" y="59"/>
                    </a:lnTo>
                    <a:lnTo>
                      <a:pt x="51" y="64"/>
                    </a:lnTo>
                    <a:lnTo>
                      <a:pt x="46" y="64"/>
                    </a:lnTo>
                    <a:lnTo>
                      <a:pt x="37" y="64"/>
                    </a:lnTo>
                    <a:lnTo>
                      <a:pt x="32" y="64"/>
                    </a:lnTo>
                    <a:lnTo>
                      <a:pt x="23" y="64"/>
                    </a:lnTo>
                    <a:lnTo>
                      <a:pt x="19" y="64"/>
                    </a:lnTo>
                    <a:lnTo>
                      <a:pt x="14" y="59"/>
                    </a:lnTo>
                    <a:lnTo>
                      <a:pt x="14" y="54"/>
                    </a:lnTo>
                    <a:lnTo>
                      <a:pt x="10" y="50"/>
                    </a:lnTo>
                    <a:lnTo>
                      <a:pt x="5" y="45"/>
                    </a:lnTo>
                    <a:lnTo>
                      <a:pt x="5" y="41"/>
                    </a:lnTo>
                    <a:lnTo>
                      <a:pt x="0" y="36"/>
                    </a:lnTo>
                    <a:lnTo>
                      <a:pt x="0" y="27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8" name="Freeform 46"/>
              <p:cNvSpPr>
                <a:spLocks/>
              </p:cNvSpPr>
              <p:nvPr/>
            </p:nvSpPr>
            <p:spPr bwMode="auto">
              <a:xfrm>
                <a:off x="1720" y="607"/>
                <a:ext cx="77" cy="425"/>
              </a:xfrm>
              <a:custGeom>
                <a:avLst/>
                <a:gdLst/>
                <a:ahLst/>
                <a:cxnLst>
                  <a:cxn ang="0">
                    <a:pos x="77" y="416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41" y="425"/>
                  </a:cxn>
                  <a:cxn ang="0">
                    <a:pos x="77" y="416"/>
                  </a:cxn>
                </a:cxnLst>
                <a:rect l="0" t="0" r="r" b="b"/>
                <a:pathLst>
                  <a:path w="77" h="425">
                    <a:moveTo>
                      <a:pt x="77" y="416"/>
                    </a:move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41" y="425"/>
                    </a:lnTo>
                    <a:lnTo>
                      <a:pt x="77" y="416"/>
                    </a:lnTo>
                    <a:close/>
                  </a:path>
                </a:pathLst>
              </a:custGeom>
              <a:solidFill>
                <a:srgbClr val="9FB2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auto">
              <a:xfrm>
                <a:off x="1720" y="607"/>
                <a:ext cx="77" cy="425"/>
              </a:xfrm>
              <a:custGeom>
                <a:avLst/>
                <a:gdLst/>
                <a:ahLst/>
                <a:cxnLst>
                  <a:cxn ang="0">
                    <a:pos x="77" y="416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41" y="425"/>
                  </a:cxn>
                  <a:cxn ang="0">
                    <a:pos x="77" y="416"/>
                  </a:cxn>
                </a:cxnLst>
                <a:rect l="0" t="0" r="r" b="b"/>
                <a:pathLst>
                  <a:path w="77" h="425">
                    <a:moveTo>
                      <a:pt x="77" y="416"/>
                    </a:move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41" y="425"/>
                    </a:lnTo>
                    <a:lnTo>
                      <a:pt x="77" y="416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auto">
              <a:xfrm>
                <a:off x="1720" y="607"/>
                <a:ext cx="32" cy="14"/>
              </a:xfrm>
              <a:custGeom>
                <a:avLst/>
                <a:gdLst/>
                <a:ahLst/>
                <a:cxnLst>
                  <a:cxn ang="0">
                    <a:pos x="32" y="14"/>
                  </a:cxn>
                  <a:cxn ang="0">
                    <a:pos x="32" y="5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4" y="5"/>
                  </a:cxn>
                  <a:cxn ang="0">
                    <a:pos x="4" y="10"/>
                  </a:cxn>
                  <a:cxn ang="0">
                    <a:pos x="0" y="14"/>
                  </a:cxn>
                  <a:cxn ang="0">
                    <a:pos x="32" y="14"/>
                  </a:cxn>
                </a:cxnLst>
                <a:rect l="0" t="0" r="r" b="b"/>
                <a:pathLst>
                  <a:path w="32" h="14">
                    <a:moveTo>
                      <a:pt x="32" y="14"/>
                    </a:moveTo>
                    <a:lnTo>
                      <a:pt x="32" y="5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5"/>
                    </a:lnTo>
                    <a:lnTo>
                      <a:pt x="4" y="10"/>
                    </a:lnTo>
                    <a:lnTo>
                      <a:pt x="0" y="14"/>
                    </a:lnTo>
                    <a:lnTo>
                      <a:pt x="32" y="14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1" name="Freeform 49"/>
              <p:cNvSpPr>
                <a:spLocks/>
              </p:cNvSpPr>
              <p:nvPr/>
            </p:nvSpPr>
            <p:spPr bwMode="auto">
              <a:xfrm>
                <a:off x="1720" y="621"/>
                <a:ext cx="73" cy="402"/>
              </a:xfrm>
              <a:custGeom>
                <a:avLst/>
                <a:gdLst/>
                <a:ahLst/>
                <a:cxnLst>
                  <a:cxn ang="0">
                    <a:pos x="59" y="402"/>
                  </a:cxn>
                  <a:cxn ang="0">
                    <a:pos x="73" y="397"/>
                  </a:cxn>
                  <a:cxn ang="0">
                    <a:pos x="32" y="0"/>
                  </a:cxn>
                  <a:cxn ang="0">
                    <a:pos x="0" y="0"/>
                  </a:cxn>
                  <a:cxn ang="0">
                    <a:pos x="45" y="402"/>
                  </a:cxn>
                  <a:cxn ang="0">
                    <a:pos x="59" y="402"/>
                  </a:cxn>
                </a:cxnLst>
                <a:rect l="0" t="0" r="r" b="b"/>
                <a:pathLst>
                  <a:path w="73" h="402">
                    <a:moveTo>
                      <a:pt x="59" y="402"/>
                    </a:moveTo>
                    <a:lnTo>
                      <a:pt x="73" y="397"/>
                    </a:lnTo>
                    <a:lnTo>
                      <a:pt x="32" y="0"/>
                    </a:lnTo>
                    <a:lnTo>
                      <a:pt x="0" y="0"/>
                    </a:lnTo>
                    <a:lnTo>
                      <a:pt x="45" y="402"/>
                    </a:lnTo>
                    <a:lnTo>
                      <a:pt x="59" y="402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2" name="Freeform 50"/>
              <p:cNvSpPr>
                <a:spLocks/>
              </p:cNvSpPr>
              <p:nvPr/>
            </p:nvSpPr>
            <p:spPr bwMode="auto">
              <a:xfrm>
                <a:off x="1765" y="1018"/>
                <a:ext cx="28" cy="19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0"/>
                  </a:cxn>
                  <a:cxn ang="0">
                    <a:pos x="5" y="14"/>
                  </a:cxn>
                  <a:cxn ang="0">
                    <a:pos x="9" y="19"/>
                  </a:cxn>
                  <a:cxn ang="0">
                    <a:pos x="14" y="19"/>
                  </a:cxn>
                  <a:cxn ang="0">
                    <a:pos x="23" y="14"/>
                  </a:cxn>
                  <a:cxn ang="0">
                    <a:pos x="28" y="14"/>
                  </a:cxn>
                  <a:cxn ang="0">
                    <a:pos x="28" y="10"/>
                  </a:cxn>
                  <a:cxn ang="0">
                    <a:pos x="28" y="0"/>
                  </a:cxn>
                  <a:cxn ang="0">
                    <a:pos x="0" y="5"/>
                  </a:cxn>
                </a:cxnLst>
                <a:rect l="0" t="0" r="r" b="b"/>
                <a:pathLst>
                  <a:path w="28" h="19">
                    <a:moveTo>
                      <a:pt x="0" y="5"/>
                    </a:moveTo>
                    <a:lnTo>
                      <a:pt x="0" y="10"/>
                    </a:lnTo>
                    <a:lnTo>
                      <a:pt x="5" y="14"/>
                    </a:lnTo>
                    <a:lnTo>
                      <a:pt x="9" y="19"/>
                    </a:lnTo>
                    <a:lnTo>
                      <a:pt x="14" y="19"/>
                    </a:lnTo>
                    <a:lnTo>
                      <a:pt x="23" y="14"/>
                    </a:lnTo>
                    <a:lnTo>
                      <a:pt x="28" y="14"/>
                    </a:lnTo>
                    <a:lnTo>
                      <a:pt x="28" y="10"/>
                    </a:lnTo>
                    <a:lnTo>
                      <a:pt x="28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3" name="Freeform 51"/>
              <p:cNvSpPr>
                <a:spLocks/>
              </p:cNvSpPr>
              <p:nvPr/>
            </p:nvSpPr>
            <p:spPr bwMode="auto">
              <a:xfrm>
                <a:off x="1665" y="1009"/>
                <a:ext cx="781" cy="868"/>
              </a:xfrm>
              <a:custGeom>
                <a:avLst/>
                <a:gdLst/>
                <a:ahLst/>
                <a:cxnLst>
                  <a:cxn ang="0">
                    <a:pos x="187" y="151"/>
                  </a:cxn>
                  <a:cxn ang="0">
                    <a:pos x="192" y="124"/>
                  </a:cxn>
                  <a:cxn ang="0">
                    <a:pos x="183" y="82"/>
                  </a:cxn>
                  <a:cxn ang="0">
                    <a:pos x="187" y="64"/>
                  </a:cxn>
                  <a:cxn ang="0">
                    <a:pos x="178" y="32"/>
                  </a:cxn>
                  <a:cxn ang="0">
                    <a:pos x="169" y="14"/>
                  </a:cxn>
                  <a:cxn ang="0">
                    <a:pos x="155" y="9"/>
                  </a:cxn>
                  <a:cxn ang="0">
                    <a:pos x="123" y="9"/>
                  </a:cxn>
                  <a:cxn ang="0">
                    <a:pos x="96" y="0"/>
                  </a:cxn>
                  <a:cxn ang="0">
                    <a:pos x="59" y="9"/>
                  </a:cxn>
                  <a:cxn ang="0">
                    <a:pos x="46" y="19"/>
                  </a:cxn>
                  <a:cxn ang="0">
                    <a:pos x="32" y="37"/>
                  </a:cxn>
                  <a:cxn ang="0">
                    <a:pos x="14" y="51"/>
                  </a:cxn>
                  <a:cxn ang="0">
                    <a:pos x="14" y="73"/>
                  </a:cxn>
                  <a:cxn ang="0">
                    <a:pos x="14" y="87"/>
                  </a:cxn>
                  <a:cxn ang="0">
                    <a:pos x="14" y="105"/>
                  </a:cxn>
                  <a:cxn ang="0">
                    <a:pos x="4" y="124"/>
                  </a:cxn>
                  <a:cxn ang="0">
                    <a:pos x="0" y="146"/>
                  </a:cxn>
                  <a:cxn ang="0">
                    <a:pos x="14" y="169"/>
                  </a:cxn>
                  <a:cxn ang="0">
                    <a:pos x="14" y="183"/>
                  </a:cxn>
                  <a:cxn ang="0">
                    <a:pos x="9" y="206"/>
                  </a:cxn>
                  <a:cxn ang="0">
                    <a:pos x="14" y="224"/>
                  </a:cxn>
                  <a:cxn ang="0">
                    <a:pos x="23" y="242"/>
                  </a:cxn>
                  <a:cxn ang="0">
                    <a:pos x="27" y="261"/>
                  </a:cxn>
                  <a:cxn ang="0">
                    <a:pos x="32" y="274"/>
                  </a:cxn>
                  <a:cxn ang="0">
                    <a:pos x="36" y="302"/>
                  </a:cxn>
                  <a:cxn ang="0">
                    <a:pos x="41" y="356"/>
                  </a:cxn>
                  <a:cxn ang="0">
                    <a:pos x="59" y="516"/>
                  </a:cxn>
                  <a:cxn ang="0">
                    <a:pos x="78" y="603"/>
                  </a:cxn>
                  <a:cxn ang="0">
                    <a:pos x="146" y="767"/>
                  </a:cxn>
                  <a:cxn ang="0">
                    <a:pos x="215" y="836"/>
                  </a:cxn>
                  <a:cxn ang="0">
                    <a:pos x="251" y="859"/>
                  </a:cxn>
                  <a:cxn ang="0">
                    <a:pos x="356" y="854"/>
                  </a:cxn>
                  <a:cxn ang="0">
                    <a:pos x="447" y="818"/>
                  </a:cxn>
                  <a:cxn ang="0">
                    <a:pos x="589" y="740"/>
                  </a:cxn>
                  <a:cxn ang="0">
                    <a:pos x="708" y="630"/>
                  </a:cxn>
                  <a:cxn ang="0">
                    <a:pos x="781" y="503"/>
                  </a:cxn>
                  <a:cxn ang="0">
                    <a:pos x="726" y="361"/>
                  </a:cxn>
                  <a:cxn ang="0">
                    <a:pos x="666" y="324"/>
                  </a:cxn>
                  <a:cxn ang="0">
                    <a:pos x="603" y="343"/>
                  </a:cxn>
                  <a:cxn ang="0">
                    <a:pos x="511" y="407"/>
                  </a:cxn>
                  <a:cxn ang="0">
                    <a:pos x="415" y="489"/>
                  </a:cxn>
                  <a:cxn ang="0">
                    <a:pos x="370" y="535"/>
                  </a:cxn>
                  <a:cxn ang="0">
                    <a:pos x="342" y="557"/>
                  </a:cxn>
                  <a:cxn ang="0">
                    <a:pos x="329" y="544"/>
                  </a:cxn>
                  <a:cxn ang="0">
                    <a:pos x="310" y="521"/>
                  </a:cxn>
                  <a:cxn ang="0">
                    <a:pos x="265" y="471"/>
                  </a:cxn>
                  <a:cxn ang="0">
                    <a:pos x="224" y="416"/>
                  </a:cxn>
                  <a:cxn ang="0">
                    <a:pos x="187" y="338"/>
                  </a:cxn>
                  <a:cxn ang="0">
                    <a:pos x="160" y="265"/>
                  </a:cxn>
                  <a:cxn ang="0">
                    <a:pos x="173" y="261"/>
                  </a:cxn>
                  <a:cxn ang="0">
                    <a:pos x="187" y="247"/>
                  </a:cxn>
                  <a:cxn ang="0">
                    <a:pos x="187" y="238"/>
                  </a:cxn>
                  <a:cxn ang="0">
                    <a:pos x="173" y="210"/>
                  </a:cxn>
                  <a:cxn ang="0">
                    <a:pos x="183" y="210"/>
                  </a:cxn>
                  <a:cxn ang="0">
                    <a:pos x="192" y="201"/>
                  </a:cxn>
                  <a:cxn ang="0">
                    <a:pos x="196" y="178"/>
                  </a:cxn>
                  <a:cxn ang="0">
                    <a:pos x="187" y="156"/>
                  </a:cxn>
                </a:cxnLst>
                <a:rect l="0" t="0" r="r" b="b"/>
                <a:pathLst>
                  <a:path w="781" h="868">
                    <a:moveTo>
                      <a:pt x="187" y="156"/>
                    </a:moveTo>
                    <a:lnTo>
                      <a:pt x="187" y="156"/>
                    </a:lnTo>
                    <a:lnTo>
                      <a:pt x="187" y="156"/>
                    </a:lnTo>
                    <a:lnTo>
                      <a:pt x="187" y="151"/>
                    </a:lnTo>
                    <a:lnTo>
                      <a:pt x="192" y="142"/>
                    </a:lnTo>
                    <a:lnTo>
                      <a:pt x="192" y="137"/>
                    </a:lnTo>
                    <a:lnTo>
                      <a:pt x="192" y="128"/>
                    </a:lnTo>
                    <a:lnTo>
                      <a:pt x="192" y="124"/>
                    </a:lnTo>
                    <a:lnTo>
                      <a:pt x="187" y="114"/>
                    </a:lnTo>
                    <a:lnTo>
                      <a:pt x="178" y="82"/>
                    </a:lnTo>
                    <a:lnTo>
                      <a:pt x="178" y="82"/>
                    </a:lnTo>
                    <a:lnTo>
                      <a:pt x="183" y="82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87" y="73"/>
                    </a:lnTo>
                    <a:lnTo>
                      <a:pt x="187" y="64"/>
                    </a:lnTo>
                    <a:lnTo>
                      <a:pt x="187" y="60"/>
                    </a:lnTo>
                    <a:lnTo>
                      <a:pt x="187" y="51"/>
                    </a:lnTo>
                    <a:lnTo>
                      <a:pt x="183" y="41"/>
                    </a:lnTo>
                    <a:lnTo>
                      <a:pt x="178" y="32"/>
                    </a:lnTo>
                    <a:lnTo>
                      <a:pt x="178" y="28"/>
                    </a:lnTo>
                    <a:lnTo>
                      <a:pt x="173" y="19"/>
                    </a:lnTo>
                    <a:lnTo>
                      <a:pt x="173" y="14"/>
                    </a:lnTo>
                    <a:lnTo>
                      <a:pt x="169" y="14"/>
                    </a:lnTo>
                    <a:lnTo>
                      <a:pt x="169" y="9"/>
                    </a:lnTo>
                    <a:lnTo>
                      <a:pt x="164" y="9"/>
                    </a:lnTo>
                    <a:lnTo>
                      <a:pt x="160" y="9"/>
                    </a:lnTo>
                    <a:lnTo>
                      <a:pt x="155" y="9"/>
                    </a:lnTo>
                    <a:lnTo>
                      <a:pt x="146" y="9"/>
                    </a:lnTo>
                    <a:lnTo>
                      <a:pt x="137" y="9"/>
                    </a:lnTo>
                    <a:lnTo>
                      <a:pt x="132" y="9"/>
                    </a:lnTo>
                    <a:lnTo>
                      <a:pt x="123" y="9"/>
                    </a:lnTo>
                    <a:lnTo>
                      <a:pt x="114" y="5"/>
                    </a:lnTo>
                    <a:lnTo>
                      <a:pt x="109" y="5"/>
                    </a:lnTo>
                    <a:lnTo>
                      <a:pt x="105" y="5"/>
                    </a:lnTo>
                    <a:lnTo>
                      <a:pt x="96" y="0"/>
                    </a:lnTo>
                    <a:lnTo>
                      <a:pt x="87" y="5"/>
                    </a:lnTo>
                    <a:lnTo>
                      <a:pt x="78" y="5"/>
                    </a:lnTo>
                    <a:lnTo>
                      <a:pt x="68" y="5"/>
                    </a:lnTo>
                    <a:lnTo>
                      <a:pt x="59" y="9"/>
                    </a:lnTo>
                    <a:lnTo>
                      <a:pt x="55" y="9"/>
                    </a:lnTo>
                    <a:lnTo>
                      <a:pt x="50" y="14"/>
                    </a:lnTo>
                    <a:lnTo>
                      <a:pt x="50" y="19"/>
                    </a:lnTo>
                    <a:lnTo>
                      <a:pt x="46" y="19"/>
                    </a:lnTo>
                    <a:lnTo>
                      <a:pt x="46" y="23"/>
                    </a:lnTo>
                    <a:lnTo>
                      <a:pt x="41" y="28"/>
                    </a:lnTo>
                    <a:lnTo>
                      <a:pt x="36" y="32"/>
                    </a:lnTo>
                    <a:lnTo>
                      <a:pt x="32" y="37"/>
                    </a:lnTo>
                    <a:lnTo>
                      <a:pt x="27" y="41"/>
                    </a:lnTo>
                    <a:lnTo>
                      <a:pt x="23" y="41"/>
                    </a:lnTo>
                    <a:lnTo>
                      <a:pt x="18" y="46"/>
                    </a:lnTo>
                    <a:lnTo>
                      <a:pt x="14" y="51"/>
                    </a:lnTo>
                    <a:lnTo>
                      <a:pt x="14" y="55"/>
                    </a:lnTo>
                    <a:lnTo>
                      <a:pt x="14" y="60"/>
                    </a:lnTo>
                    <a:lnTo>
                      <a:pt x="14" y="64"/>
                    </a:lnTo>
                    <a:lnTo>
                      <a:pt x="14" y="73"/>
                    </a:lnTo>
                    <a:lnTo>
                      <a:pt x="14" y="78"/>
                    </a:lnTo>
                    <a:lnTo>
                      <a:pt x="14" y="82"/>
                    </a:lnTo>
                    <a:lnTo>
                      <a:pt x="14" y="82"/>
                    </a:lnTo>
                    <a:lnTo>
                      <a:pt x="14" y="87"/>
                    </a:lnTo>
                    <a:lnTo>
                      <a:pt x="14" y="92"/>
                    </a:lnTo>
                    <a:lnTo>
                      <a:pt x="14" y="96"/>
                    </a:lnTo>
                    <a:lnTo>
                      <a:pt x="14" y="101"/>
                    </a:lnTo>
                    <a:lnTo>
                      <a:pt x="14" y="105"/>
                    </a:lnTo>
                    <a:lnTo>
                      <a:pt x="14" y="110"/>
                    </a:lnTo>
                    <a:lnTo>
                      <a:pt x="9" y="114"/>
                    </a:lnTo>
                    <a:lnTo>
                      <a:pt x="9" y="119"/>
                    </a:lnTo>
                    <a:lnTo>
                      <a:pt x="4" y="124"/>
                    </a:lnTo>
                    <a:lnTo>
                      <a:pt x="4" y="128"/>
                    </a:lnTo>
                    <a:lnTo>
                      <a:pt x="4" y="137"/>
                    </a:lnTo>
                    <a:lnTo>
                      <a:pt x="0" y="142"/>
                    </a:lnTo>
                    <a:lnTo>
                      <a:pt x="0" y="146"/>
                    </a:lnTo>
                    <a:lnTo>
                      <a:pt x="4" y="156"/>
                    </a:lnTo>
                    <a:lnTo>
                      <a:pt x="4" y="160"/>
                    </a:lnTo>
                    <a:lnTo>
                      <a:pt x="9" y="165"/>
                    </a:lnTo>
                    <a:lnTo>
                      <a:pt x="14" y="169"/>
                    </a:lnTo>
                    <a:lnTo>
                      <a:pt x="14" y="174"/>
                    </a:lnTo>
                    <a:lnTo>
                      <a:pt x="14" y="178"/>
                    </a:lnTo>
                    <a:lnTo>
                      <a:pt x="14" y="178"/>
                    </a:lnTo>
                    <a:lnTo>
                      <a:pt x="14" y="183"/>
                    </a:lnTo>
                    <a:lnTo>
                      <a:pt x="14" y="187"/>
                    </a:lnTo>
                    <a:lnTo>
                      <a:pt x="14" y="192"/>
                    </a:lnTo>
                    <a:lnTo>
                      <a:pt x="9" y="201"/>
                    </a:lnTo>
                    <a:lnTo>
                      <a:pt x="9" y="206"/>
                    </a:lnTo>
                    <a:lnTo>
                      <a:pt x="9" y="210"/>
                    </a:lnTo>
                    <a:lnTo>
                      <a:pt x="14" y="215"/>
                    </a:lnTo>
                    <a:lnTo>
                      <a:pt x="14" y="219"/>
                    </a:lnTo>
                    <a:lnTo>
                      <a:pt x="14" y="224"/>
                    </a:lnTo>
                    <a:lnTo>
                      <a:pt x="18" y="229"/>
                    </a:lnTo>
                    <a:lnTo>
                      <a:pt x="18" y="233"/>
                    </a:lnTo>
                    <a:lnTo>
                      <a:pt x="23" y="238"/>
                    </a:lnTo>
                    <a:lnTo>
                      <a:pt x="23" y="242"/>
                    </a:lnTo>
                    <a:lnTo>
                      <a:pt x="23" y="247"/>
                    </a:lnTo>
                    <a:lnTo>
                      <a:pt x="23" y="251"/>
                    </a:lnTo>
                    <a:lnTo>
                      <a:pt x="23" y="256"/>
                    </a:lnTo>
                    <a:lnTo>
                      <a:pt x="27" y="261"/>
                    </a:lnTo>
                    <a:lnTo>
                      <a:pt x="27" y="265"/>
                    </a:lnTo>
                    <a:lnTo>
                      <a:pt x="27" y="265"/>
                    </a:lnTo>
                    <a:lnTo>
                      <a:pt x="32" y="270"/>
                    </a:lnTo>
                    <a:lnTo>
                      <a:pt x="32" y="274"/>
                    </a:lnTo>
                    <a:lnTo>
                      <a:pt x="36" y="279"/>
                    </a:lnTo>
                    <a:lnTo>
                      <a:pt x="36" y="288"/>
                    </a:lnTo>
                    <a:lnTo>
                      <a:pt x="36" y="293"/>
                    </a:lnTo>
                    <a:lnTo>
                      <a:pt x="36" y="302"/>
                    </a:lnTo>
                    <a:lnTo>
                      <a:pt x="36" y="306"/>
                    </a:lnTo>
                    <a:lnTo>
                      <a:pt x="41" y="315"/>
                    </a:lnTo>
                    <a:lnTo>
                      <a:pt x="41" y="329"/>
                    </a:lnTo>
                    <a:lnTo>
                      <a:pt x="41" y="356"/>
                    </a:lnTo>
                    <a:lnTo>
                      <a:pt x="46" y="393"/>
                    </a:lnTo>
                    <a:lnTo>
                      <a:pt x="50" y="434"/>
                    </a:lnTo>
                    <a:lnTo>
                      <a:pt x="55" y="480"/>
                    </a:lnTo>
                    <a:lnTo>
                      <a:pt x="59" y="516"/>
                    </a:lnTo>
                    <a:lnTo>
                      <a:pt x="64" y="544"/>
                    </a:lnTo>
                    <a:lnTo>
                      <a:pt x="68" y="562"/>
                    </a:lnTo>
                    <a:lnTo>
                      <a:pt x="73" y="576"/>
                    </a:lnTo>
                    <a:lnTo>
                      <a:pt x="78" y="603"/>
                    </a:lnTo>
                    <a:lnTo>
                      <a:pt x="91" y="640"/>
                    </a:lnTo>
                    <a:lnTo>
                      <a:pt x="105" y="685"/>
                    </a:lnTo>
                    <a:lnTo>
                      <a:pt x="123" y="726"/>
                    </a:lnTo>
                    <a:lnTo>
                      <a:pt x="146" y="767"/>
                    </a:lnTo>
                    <a:lnTo>
                      <a:pt x="160" y="790"/>
                    </a:lnTo>
                    <a:lnTo>
                      <a:pt x="178" y="804"/>
                    </a:lnTo>
                    <a:lnTo>
                      <a:pt x="192" y="822"/>
                    </a:lnTo>
                    <a:lnTo>
                      <a:pt x="215" y="836"/>
                    </a:lnTo>
                    <a:lnTo>
                      <a:pt x="215" y="836"/>
                    </a:lnTo>
                    <a:lnTo>
                      <a:pt x="224" y="845"/>
                    </a:lnTo>
                    <a:lnTo>
                      <a:pt x="237" y="854"/>
                    </a:lnTo>
                    <a:lnTo>
                      <a:pt x="251" y="859"/>
                    </a:lnTo>
                    <a:lnTo>
                      <a:pt x="274" y="868"/>
                    </a:lnTo>
                    <a:lnTo>
                      <a:pt x="297" y="868"/>
                    </a:lnTo>
                    <a:lnTo>
                      <a:pt x="324" y="863"/>
                    </a:lnTo>
                    <a:lnTo>
                      <a:pt x="356" y="854"/>
                    </a:lnTo>
                    <a:lnTo>
                      <a:pt x="365" y="850"/>
                    </a:lnTo>
                    <a:lnTo>
                      <a:pt x="383" y="845"/>
                    </a:lnTo>
                    <a:lnTo>
                      <a:pt x="415" y="831"/>
                    </a:lnTo>
                    <a:lnTo>
                      <a:pt x="447" y="818"/>
                    </a:lnTo>
                    <a:lnTo>
                      <a:pt x="488" y="799"/>
                    </a:lnTo>
                    <a:lnTo>
                      <a:pt x="525" y="781"/>
                    </a:lnTo>
                    <a:lnTo>
                      <a:pt x="561" y="763"/>
                    </a:lnTo>
                    <a:lnTo>
                      <a:pt x="589" y="740"/>
                    </a:lnTo>
                    <a:lnTo>
                      <a:pt x="616" y="717"/>
                    </a:lnTo>
                    <a:lnTo>
                      <a:pt x="648" y="690"/>
                    </a:lnTo>
                    <a:lnTo>
                      <a:pt x="676" y="662"/>
                    </a:lnTo>
                    <a:lnTo>
                      <a:pt x="708" y="630"/>
                    </a:lnTo>
                    <a:lnTo>
                      <a:pt x="735" y="598"/>
                    </a:lnTo>
                    <a:lnTo>
                      <a:pt x="758" y="567"/>
                    </a:lnTo>
                    <a:lnTo>
                      <a:pt x="772" y="535"/>
                    </a:lnTo>
                    <a:lnTo>
                      <a:pt x="781" y="503"/>
                    </a:lnTo>
                    <a:lnTo>
                      <a:pt x="781" y="471"/>
                    </a:lnTo>
                    <a:lnTo>
                      <a:pt x="767" y="434"/>
                    </a:lnTo>
                    <a:lnTo>
                      <a:pt x="749" y="398"/>
                    </a:lnTo>
                    <a:lnTo>
                      <a:pt x="726" y="361"/>
                    </a:lnTo>
                    <a:lnTo>
                      <a:pt x="712" y="347"/>
                    </a:lnTo>
                    <a:lnTo>
                      <a:pt x="698" y="338"/>
                    </a:lnTo>
                    <a:lnTo>
                      <a:pt x="680" y="329"/>
                    </a:lnTo>
                    <a:lnTo>
                      <a:pt x="666" y="324"/>
                    </a:lnTo>
                    <a:lnTo>
                      <a:pt x="648" y="320"/>
                    </a:lnTo>
                    <a:lnTo>
                      <a:pt x="630" y="324"/>
                    </a:lnTo>
                    <a:lnTo>
                      <a:pt x="616" y="329"/>
                    </a:lnTo>
                    <a:lnTo>
                      <a:pt x="603" y="343"/>
                    </a:lnTo>
                    <a:lnTo>
                      <a:pt x="589" y="352"/>
                    </a:lnTo>
                    <a:lnTo>
                      <a:pt x="571" y="366"/>
                    </a:lnTo>
                    <a:lnTo>
                      <a:pt x="543" y="384"/>
                    </a:lnTo>
                    <a:lnTo>
                      <a:pt x="511" y="407"/>
                    </a:lnTo>
                    <a:lnTo>
                      <a:pt x="484" y="434"/>
                    </a:lnTo>
                    <a:lnTo>
                      <a:pt x="456" y="457"/>
                    </a:lnTo>
                    <a:lnTo>
                      <a:pt x="434" y="475"/>
                    </a:lnTo>
                    <a:lnTo>
                      <a:pt x="415" y="489"/>
                    </a:lnTo>
                    <a:lnTo>
                      <a:pt x="406" y="503"/>
                    </a:lnTo>
                    <a:lnTo>
                      <a:pt x="393" y="516"/>
                    </a:lnTo>
                    <a:lnTo>
                      <a:pt x="379" y="525"/>
                    </a:lnTo>
                    <a:lnTo>
                      <a:pt x="370" y="535"/>
                    </a:lnTo>
                    <a:lnTo>
                      <a:pt x="356" y="544"/>
                    </a:lnTo>
                    <a:lnTo>
                      <a:pt x="351" y="548"/>
                    </a:lnTo>
                    <a:lnTo>
                      <a:pt x="342" y="553"/>
                    </a:lnTo>
                    <a:lnTo>
                      <a:pt x="342" y="557"/>
                    </a:lnTo>
                    <a:lnTo>
                      <a:pt x="342" y="553"/>
                    </a:lnTo>
                    <a:lnTo>
                      <a:pt x="338" y="553"/>
                    </a:lnTo>
                    <a:lnTo>
                      <a:pt x="333" y="548"/>
                    </a:lnTo>
                    <a:lnTo>
                      <a:pt x="329" y="544"/>
                    </a:lnTo>
                    <a:lnTo>
                      <a:pt x="324" y="535"/>
                    </a:lnTo>
                    <a:lnTo>
                      <a:pt x="320" y="530"/>
                    </a:lnTo>
                    <a:lnTo>
                      <a:pt x="315" y="525"/>
                    </a:lnTo>
                    <a:lnTo>
                      <a:pt x="310" y="521"/>
                    </a:lnTo>
                    <a:lnTo>
                      <a:pt x="301" y="516"/>
                    </a:lnTo>
                    <a:lnTo>
                      <a:pt x="292" y="503"/>
                    </a:lnTo>
                    <a:lnTo>
                      <a:pt x="278" y="489"/>
                    </a:lnTo>
                    <a:lnTo>
                      <a:pt x="265" y="471"/>
                    </a:lnTo>
                    <a:lnTo>
                      <a:pt x="251" y="452"/>
                    </a:lnTo>
                    <a:lnTo>
                      <a:pt x="237" y="434"/>
                    </a:lnTo>
                    <a:lnTo>
                      <a:pt x="228" y="420"/>
                    </a:lnTo>
                    <a:lnTo>
                      <a:pt x="224" y="416"/>
                    </a:lnTo>
                    <a:lnTo>
                      <a:pt x="219" y="407"/>
                    </a:lnTo>
                    <a:lnTo>
                      <a:pt x="210" y="388"/>
                    </a:lnTo>
                    <a:lnTo>
                      <a:pt x="196" y="366"/>
                    </a:lnTo>
                    <a:lnTo>
                      <a:pt x="187" y="338"/>
                    </a:lnTo>
                    <a:lnTo>
                      <a:pt x="173" y="315"/>
                    </a:lnTo>
                    <a:lnTo>
                      <a:pt x="164" y="293"/>
                    </a:lnTo>
                    <a:lnTo>
                      <a:pt x="160" y="274"/>
                    </a:lnTo>
                    <a:lnTo>
                      <a:pt x="160" y="265"/>
                    </a:lnTo>
                    <a:lnTo>
                      <a:pt x="160" y="265"/>
                    </a:lnTo>
                    <a:lnTo>
                      <a:pt x="164" y="265"/>
                    </a:lnTo>
                    <a:lnTo>
                      <a:pt x="169" y="261"/>
                    </a:lnTo>
                    <a:lnTo>
                      <a:pt x="173" y="261"/>
                    </a:lnTo>
                    <a:lnTo>
                      <a:pt x="178" y="256"/>
                    </a:lnTo>
                    <a:lnTo>
                      <a:pt x="183" y="256"/>
                    </a:lnTo>
                    <a:lnTo>
                      <a:pt x="187" y="251"/>
                    </a:lnTo>
                    <a:lnTo>
                      <a:pt x="187" y="247"/>
                    </a:lnTo>
                    <a:lnTo>
                      <a:pt x="187" y="247"/>
                    </a:lnTo>
                    <a:lnTo>
                      <a:pt x="187" y="242"/>
                    </a:lnTo>
                    <a:lnTo>
                      <a:pt x="187" y="238"/>
                    </a:lnTo>
                    <a:lnTo>
                      <a:pt x="187" y="238"/>
                    </a:lnTo>
                    <a:lnTo>
                      <a:pt x="183" y="229"/>
                    </a:lnTo>
                    <a:lnTo>
                      <a:pt x="183" y="224"/>
                    </a:lnTo>
                    <a:lnTo>
                      <a:pt x="178" y="219"/>
                    </a:lnTo>
                    <a:lnTo>
                      <a:pt x="173" y="210"/>
                    </a:lnTo>
                    <a:lnTo>
                      <a:pt x="173" y="210"/>
                    </a:lnTo>
                    <a:lnTo>
                      <a:pt x="173" y="210"/>
                    </a:lnTo>
                    <a:lnTo>
                      <a:pt x="178" y="210"/>
                    </a:lnTo>
                    <a:lnTo>
                      <a:pt x="183" y="210"/>
                    </a:lnTo>
                    <a:lnTo>
                      <a:pt x="187" y="210"/>
                    </a:lnTo>
                    <a:lnTo>
                      <a:pt x="187" y="206"/>
                    </a:lnTo>
                    <a:lnTo>
                      <a:pt x="192" y="206"/>
                    </a:lnTo>
                    <a:lnTo>
                      <a:pt x="192" y="201"/>
                    </a:lnTo>
                    <a:lnTo>
                      <a:pt x="192" y="197"/>
                    </a:lnTo>
                    <a:lnTo>
                      <a:pt x="196" y="187"/>
                    </a:lnTo>
                    <a:lnTo>
                      <a:pt x="196" y="183"/>
                    </a:lnTo>
                    <a:lnTo>
                      <a:pt x="196" y="178"/>
                    </a:lnTo>
                    <a:lnTo>
                      <a:pt x="196" y="174"/>
                    </a:lnTo>
                    <a:lnTo>
                      <a:pt x="192" y="169"/>
                    </a:lnTo>
                    <a:lnTo>
                      <a:pt x="187" y="160"/>
                    </a:lnTo>
                    <a:lnTo>
                      <a:pt x="187" y="156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4" name="Freeform 52"/>
              <p:cNvSpPr>
                <a:spLocks/>
              </p:cNvSpPr>
              <p:nvPr/>
            </p:nvSpPr>
            <p:spPr bwMode="auto">
              <a:xfrm>
                <a:off x="1665" y="1009"/>
                <a:ext cx="781" cy="868"/>
              </a:xfrm>
              <a:custGeom>
                <a:avLst/>
                <a:gdLst/>
                <a:ahLst/>
                <a:cxnLst>
                  <a:cxn ang="0">
                    <a:pos x="187" y="151"/>
                  </a:cxn>
                  <a:cxn ang="0">
                    <a:pos x="192" y="124"/>
                  </a:cxn>
                  <a:cxn ang="0">
                    <a:pos x="183" y="82"/>
                  </a:cxn>
                  <a:cxn ang="0">
                    <a:pos x="187" y="64"/>
                  </a:cxn>
                  <a:cxn ang="0">
                    <a:pos x="178" y="32"/>
                  </a:cxn>
                  <a:cxn ang="0">
                    <a:pos x="169" y="14"/>
                  </a:cxn>
                  <a:cxn ang="0">
                    <a:pos x="155" y="9"/>
                  </a:cxn>
                  <a:cxn ang="0">
                    <a:pos x="123" y="9"/>
                  </a:cxn>
                  <a:cxn ang="0">
                    <a:pos x="96" y="0"/>
                  </a:cxn>
                  <a:cxn ang="0">
                    <a:pos x="59" y="9"/>
                  </a:cxn>
                  <a:cxn ang="0">
                    <a:pos x="46" y="19"/>
                  </a:cxn>
                  <a:cxn ang="0">
                    <a:pos x="32" y="37"/>
                  </a:cxn>
                  <a:cxn ang="0">
                    <a:pos x="14" y="51"/>
                  </a:cxn>
                  <a:cxn ang="0">
                    <a:pos x="14" y="73"/>
                  </a:cxn>
                  <a:cxn ang="0">
                    <a:pos x="14" y="87"/>
                  </a:cxn>
                  <a:cxn ang="0">
                    <a:pos x="14" y="105"/>
                  </a:cxn>
                  <a:cxn ang="0">
                    <a:pos x="4" y="124"/>
                  </a:cxn>
                  <a:cxn ang="0">
                    <a:pos x="0" y="146"/>
                  </a:cxn>
                  <a:cxn ang="0">
                    <a:pos x="14" y="169"/>
                  </a:cxn>
                  <a:cxn ang="0">
                    <a:pos x="14" y="183"/>
                  </a:cxn>
                  <a:cxn ang="0">
                    <a:pos x="9" y="206"/>
                  </a:cxn>
                  <a:cxn ang="0">
                    <a:pos x="14" y="224"/>
                  </a:cxn>
                  <a:cxn ang="0">
                    <a:pos x="23" y="242"/>
                  </a:cxn>
                  <a:cxn ang="0">
                    <a:pos x="27" y="261"/>
                  </a:cxn>
                  <a:cxn ang="0">
                    <a:pos x="32" y="274"/>
                  </a:cxn>
                  <a:cxn ang="0">
                    <a:pos x="36" y="302"/>
                  </a:cxn>
                  <a:cxn ang="0">
                    <a:pos x="41" y="356"/>
                  </a:cxn>
                  <a:cxn ang="0">
                    <a:pos x="59" y="516"/>
                  </a:cxn>
                  <a:cxn ang="0">
                    <a:pos x="78" y="603"/>
                  </a:cxn>
                  <a:cxn ang="0">
                    <a:pos x="146" y="767"/>
                  </a:cxn>
                  <a:cxn ang="0">
                    <a:pos x="215" y="836"/>
                  </a:cxn>
                  <a:cxn ang="0">
                    <a:pos x="251" y="859"/>
                  </a:cxn>
                  <a:cxn ang="0">
                    <a:pos x="356" y="854"/>
                  </a:cxn>
                  <a:cxn ang="0">
                    <a:pos x="447" y="818"/>
                  </a:cxn>
                  <a:cxn ang="0">
                    <a:pos x="589" y="740"/>
                  </a:cxn>
                  <a:cxn ang="0">
                    <a:pos x="708" y="630"/>
                  </a:cxn>
                  <a:cxn ang="0">
                    <a:pos x="781" y="503"/>
                  </a:cxn>
                  <a:cxn ang="0">
                    <a:pos x="726" y="361"/>
                  </a:cxn>
                  <a:cxn ang="0">
                    <a:pos x="666" y="324"/>
                  </a:cxn>
                  <a:cxn ang="0">
                    <a:pos x="603" y="343"/>
                  </a:cxn>
                  <a:cxn ang="0">
                    <a:pos x="511" y="407"/>
                  </a:cxn>
                  <a:cxn ang="0">
                    <a:pos x="415" y="489"/>
                  </a:cxn>
                  <a:cxn ang="0">
                    <a:pos x="370" y="535"/>
                  </a:cxn>
                  <a:cxn ang="0">
                    <a:pos x="342" y="557"/>
                  </a:cxn>
                  <a:cxn ang="0">
                    <a:pos x="329" y="544"/>
                  </a:cxn>
                  <a:cxn ang="0">
                    <a:pos x="310" y="521"/>
                  </a:cxn>
                  <a:cxn ang="0">
                    <a:pos x="265" y="471"/>
                  </a:cxn>
                  <a:cxn ang="0">
                    <a:pos x="224" y="416"/>
                  </a:cxn>
                  <a:cxn ang="0">
                    <a:pos x="187" y="338"/>
                  </a:cxn>
                  <a:cxn ang="0">
                    <a:pos x="160" y="265"/>
                  </a:cxn>
                  <a:cxn ang="0">
                    <a:pos x="173" y="261"/>
                  </a:cxn>
                  <a:cxn ang="0">
                    <a:pos x="187" y="247"/>
                  </a:cxn>
                  <a:cxn ang="0">
                    <a:pos x="187" y="238"/>
                  </a:cxn>
                  <a:cxn ang="0">
                    <a:pos x="173" y="210"/>
                  </a:cxn>
                  <a:cxn ang="0">
                    <a:pos x="183" y="210"/>
                  </a:cxn>
                  <a:cxn ang="0">
                    <a:pos x="192" y="201"/>
                  </a:cxn>
                  <a:cxn ang="0">
                    <a:pos x="196" y="178"/>
                  </a:cxn>
                  <a:cxn ang="0">
                    <a:pos x="187" y="156"/>
                  </a:cxn>
                </a:cxnLst>
                <a:rect l="0" t="0" r="r" b="b"/>
                <a:pathLst>
                  <a:path w="781" h="868">
                    <a:moveTo>
                      <a:pt x="187" y="156"/>
                    </a:moveTo>
                    <a:lnTo>
                      <a:pt x="187" y="156"/>
                    </a:lnTo>
                    <a:lnTo>
                      <a:pt x="187" y="156"/>
                    </a:lnTo>
                    <a:lnTo>
                      <a:pt x="187" y="151"/>
                    </a:lnTo>
                    <a:lnTo>
                      <a:pt x="192" y="142"/>
                    </a:lnTo>
                    <a:lnTo>
                      <a:pt x="192" y="137"/>
                    </a:lnTo>
                    <a:lnTo>
                      <a:pt x="192" y="128"/>
                    </a:lnTo>
                    <a:lnTo>
                      <a:pt x="192" y="124"/>
                    </a:lnTo>
                    <a:lnTo>
                      <a:pt x="187" y="114"/>
                    </a:lnTo>
                    <a:lnTo>
                      <a:pt x="178" y="82"/>
                    </a:lnTo>
                    <a:lnTo>
                      <a:pt x="178" y="82"/>
                    </a:lnTo>
                    <a:lnTo>
                      <a:pt x="183" y="82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87" y="73"/>
                    </a:lnTo>
                    <a:lnTo>
                      <a:pt x="187" y="64"/>
                    </a:lnTo>
                    <a:lnTo>
                      <a:pt x="187" y="60"/>
                    </a:lnTo>
                    <a:lnTo>
                      <a:pt x="187" y="51"/>
                    </a:lnTo>
                    <a:lnTo>
                      <a:pt x="183" y="41"/>
                    </a:lnTo>
                    <a:lnTo>
                      <a:pt x="178" y="32"/>
                    </a:lnTo>
                    <a:lnTo>
                      <a:pt x="178" y="28"/>
                    </a:lnTo>
                    <a:lnTo>
                      <a:pt x="173" y="19"/>
                    </a:lnTo>
                    <a:lnTo>
                      <a:pt x="173" y="14"/>
                    </a:lnTo>
                    <a:lnTo>
                      <a:pt x="169" y="14"/>
                    </a:lnTo>
                    <a:lnTo>
                      <a:pt x="169" y="9"/>
                    </a:lnTo>
                    <a:lnTo>
                      <a:pt x="164" y="9"/>
                    </a:lnTo>
                    <a:lnTo>
                      <a:pt x="160" y="9"/>
                    </a:lnTo>
                    <a:lnTo>
                      <a:pt x="155" y="9"/>
                    </a:lnTo>
                    <a:lnTo>
                      <a:pt x="146" y="9"/>
                    </a:lnTo>
                    <a:lnTo>
                      <a:pt x="137" y="9"/>
                    </a:lnTo>
                    <a:lnTo>
                      <a:pt x="132" y="9"/>
                    </a:lnTo>
                    <a:lnTo>
                      <a:pt x="123" y="9"/>
                    </a:lnTo>
                    <a:lnTo>
                      <a:pt x="114" y="5"/>
                    </a:lnTo>
                    <a:lnTo>
                      <a:pt x="109" y="5"/>
                    </a:lnTo>
                    <a:lnTo>
                      <a:pt x="105" y="5"/>
                    </a:lnTo>
                    <a:lnTo>
                      <a:pt x="96" y="0"/>
                    </a:lnTo>
                    <a:lnTo>
                      <a:pt x="87" y="5"/>
                    </a:lnTo>
                    <a:lnTo>
                      <a:pt x="78" y="5"/>
                    </a:lnTo>
                    <a:lnTo>
                      <a:pt x="68" y="5"/>
                    </a:lnTo>
                    <a:lnTo>
                      <a:pt x="59" y="9"/>
                    </a:lnTo>
                    <a:lnTo>
                      <a:pt x="55" y="9"/>
                    </a:lnTo>
                    <a:lnTo>
                      <a:pt x="50" y="14"/>
                    </a:lnTo>
                    <a:lnTo>
                      <a:pt x="50" y="19"/>
                    </a:lnTo>
                    <a:lnTo>
                      <a:pt x="46" y="19"/>
                    </a:lnTo>
                    <a:lnTo>
                      <a:pt x="46" y="23"/>
                    </a:lnTo>
                    <a:lnTo>
                      <a:pt x="41" y="28"/>
                    </a:lnTo>
                    <a:lnTo>
                      <a:pt x="36" y="32"/>
                    </a:lnTo>
                    <a:lnTo>
                      <a:pt x="32" y="37"/>
                    </a:lnTo>
                    <a:lnTo>
                      <a:pt x="27" y="41"/>
                    </a:lnTo>
                    <a:lnTo>
                      <a:pt x="23" y="41"/>
                    </a:lnTo>
                    <a:lnTo>
                      <a:pt x="18" y="46"/>
                    </a:lnTo>
                    <a:lnTo>
                      <a:pt x="14" y="51"/>
                    </a:lnTo>
                    <a:lnTo>
                      <a:pt x="14" y="55"/>
                    </a:lnTo>
                    <a:lnTo>
                      <a:pt x="14" y="60"/>
                    </a:lnTo>
                    <a:lnTo>
                      <a:pt x="14" y="64"/>
                    </a:lnTo>
                    <a:lnTo>
                      <a:pt x="14" y="73"/>
                    </a:lnTo>
                    <a:lnTo>
                      <a:pt x="14" y="78"/>
                    </a:lnTo>
                    <a:lnTo>
                      <a:pt x="14" y="82"/>
                    </a:lnTo>
                    <a:lnTo>
                      <a:pt x="14" y="82"/>
                    </a:lnTo>
                    <a:lnTo>
                      <a:pt x="14" y="87"/>
                    </a:lnTo>
                    <a:lnTo>
                      <a:pt x="14" y="92"/>
                    </a:lnTo>
                    <a:lnTo>
                      <a:pt x="14" y="96"/>
                    </a:lnTo>
                    <a:lnTo>
                      <a:pt x="14" y="101"/>
                    </a:lnTo>
                    <a:lnTo>
                      <a:pt x="14" y="105"/>
                    </a:lnTo>
                    <a:lnTo>
                      <a:pt x="14" y="110"/>
                    </a:lnTo>
                    <a:lnTo>
                      <a:pt x="9" y="114"/>
                    </a:lnTo>
                    <a:lnTo>
                      <a:pt x="9" y="119"/>
                    </a:lnTo>
                    <a:lnTo>
                      <a:pt x="4" y="124"/>
                    </a:lnTo>
                    <a:lnTo>
                      <a:pt x="4" y="128"/>
                    </a:lnTo>
                    <a:lnTo>
                      <a:pt x="4" y="137"/>
                    </a:lnTo>
                    <a:lnTo>
                      <a:pt x="0" y="142"/>
                    </a:lnTo>
                    <a:lnTo>
                      <a:pt x="0" y="146"/>
                    </a:lnTo>
                    <a:lnTo>
                      <a:pt x="4" y="156"/>
                    </a:lnTo>
                    <a:lnTo>
                      <a:pt x="4" y="160"/>
                    </a:lnTo>
                    <a:lnTo>
                      <a:pt x="9" y="165"/>
                    </a:lnTo>
                    <a:lnTo>
                      <a:pt x="14" y="169"/>
                    </a:lnTo>
                    <a:lnTo>
                      <a:pt x="14" y="174"/>
                    </a:lnTo>
                    <a:lnTo>
                      <a:pt x="14" y="178"/>
                    </a:lnTo>
                    <a:lnTo>
                      <a:pt x="14" y="178"/>
                    </a:lnTo>
                    <a:lnTo>
                      <a:pt x="14" y="183"/>
                    </a:lnTo>
                    <a:lnTo>
                      <a:pt x="14" y="187"/>
                    </a:lnTo>
                    <a:lnTo>
                      <a:pt x="14" y="192"/>
                    </a:lnTo>
                    <a:lnTo>
                      <a:pt x="9" y="201"/>
                    </a:lnTo>
                    <a:lnTo>
                      <a:pt x="9" y="206"/>
                    </a:lnTo>
                    <a:lnTo>
                      <a:pt x="9" y="210"/>
                    </a:lnTo>
                    <a:lnTo>
                      <a:pt x="14" y="215"/>
                    </a:lnTo>
                    <a:lnTo>
                      <a:pt x="14" y="219"/>
                    </a:lnTo>
                    <a:lnTo>
                      <a:pt x="14" y="224"/>
                    </a:lnTo>
                    <a:lnTo>
                      <a:pt x="18" y="229"/>
                    </a:lnTo>
                    <a:lnTo>
                      <a:pt x="18" y="233"/>
                    </a:lnTo>
                    <a:lnTo>
                      <a:pt x="23" y="238"/>
                    </a:lnTo>
                    <a:lnTo>
                      <a:pt x="23" y="242"/>
                    </a:lnTo>
                    <a:lnTo>
                      <a:pt x="23" y="247"/>
                    </a:lnTo>
                    <a:lnTo>
                      <a:pt x="23" y="251"/>
                    </a:lnTo>
                    <a:lnTo>
                      <a:pt x="23" y="256"/>
                    </a:lnTo>
                    <a:lnTo>
                      <a:pt x="27" y="261"/>
                    </a:lnTo>
                    <a:lnTo>
                      <a:pt x="27" y="265"/>
                    </a:lnTo>
                    <a:lnTo>
                      <a:pt x="27" y="265"/>
                    </a:lnTo>
                    <a:lnTo>
                      <a:pt x="32" y="270"/>
                    </a:lnTo>
                    <a:lnTo>
                      <a:pt x="32" y="274"/>
                    </a:lnTo>
                    <a:lnTo>
                      <a:pt x="36" y="279"/>
                    </a:lnTo>
                    <a:lnTo>
                      <a:pt x="36" y="288"/>
                    </a:lnTo>
                    <a:lnTo>
                      <a:pt x="36" y="293"/>
                    </a:lnTo>
                    <a:lnTo>
                      <a:pt x="36" y="302"/>
                    </a:lnTo>
                    <a:lnTo>
                      <a:pt x="36" y="306"/>
                    </a:lnTo>
                    <a:lnTo>
                      <a:pt x="41" y="315"/>
                    </a:lnTo>
                    <a:lnTo>
                      <a:pt x="41" y="329"/>
                    </a:lnTo>
                    <a:lnTo>
                      <a:pt x="41" y="356"/>
                    </a:lnTo>
                    <a:lnTo>
                      <a:pt x="46" y="393"/>
                    </a:lnTo>
                    <a:lnTo>
                      <a:pt x="50" y="434"/>
                    </a:lnTo>
                    <a:lnTo>
                      <a:pt x="55" y="480"/>
                    </a:lnTo>
                    <a:lnTo>
                      <a:pt x="59" y="516"/>
                    </a:lnTo>
                    <a:lnTo>
                      <a:pt x="64" y="544"/>
                    </a:lnTo>
                    <a:lnTo>
                      <a:pt x="68" y="562"/>
                    </a:lnTo>
                    <a:lnTo>
                      <a:pt x="73" y="576"/>
                    </a:lnTo>
                    <a:lnTo>
                      <a:pt x="78" y="603"/>
                    </a:lnTo>
                    <a:lnTo>
                      <a:pt x="91" y="640"/>
                    </a:lnTo>
                    <a:lnTo>
                      <a:pt x="105" y="685"/>
                    </a:lnTo>
                    <a:lnTo>
                      <a:pt x="123" y="726"/>
                    </a:lnTo>
                    <a:lnTo>
                      <a:pt x="146" y="767"/>
                    </a:lnTo>
                    <a:lnTo>
                      <a:pt x="160" y="790"/>
                    </a:lnTo>
                    <a:lnTo>
                      <a:pt x="178" y="804"/>
                    </a:lnTo>
                    <a:lnTo>
                      <a:pt x="192" y="822"/>
                    </a:lnTo>
                    <a:lnTo>
                      <a:pt x="215" y="836"/>
                    </a:lnTo>
                    <a:lnTo>
                      <a:pt x="215" y="836"/>
                    </a:lnTo>
                    <a:lnTo>
                      <a:pt x="224" y="845"/>
                    </a:lnTo>
                    <a:lnTo>
                      <a:pt x="237" y="854"/>
                    </a:lnTo>
                    <a:lnTo>
                      <a:pt x="251" y="859"/>
                    </a:lnTo>
                    <a:lnTo>
                      <a:pt x="274" y="868"/>
                    </a:lnTo>
                    <a:lnTo>
                      <a:pt x="297" y="868"/>
                    </a:lnTo>
                    <a:lnTo>
                      <a:pt x="324" y="863"/>
                    </a:lnTo>
                    <a:lnTo>
                      <a:pt x="356" y="854"/>
                    </a:lnTo>
                    <a:lnTo>
                      <a:pt x="365" y="850"/>
                    </a:lnTo>
                    <a:lnTo>
                      <a:pt x="383" y="845"/>
                    </a:lnTo>
                    <a:lnTo>
                      <a:pt x="415" y="831"/>
                    </a:lnTo>
                    <a:lnTo>
                      <a:pt x="447" y="818"/>
                    </a:lnTo>
                    <a:lnTo>
                      <a:pt x="488" y="799"/>
                    </a:lnTo>
                    <a:lnTo>
                      <a:pt x="525" y="781"/>
                    </a:lnTo>
                    <a:lnTo>
                      <a:pt x="561" y="763"/>
                    </a:lnTo>
                    <a:lnTo>
                      <a:pt x="589" y="740"/>
                    </a:lnTo>
                    <a:lnTo>
                      <a:pt x="616" y="717"/>
                    </a:lnTo>
                    <a:lnTo>
                      <a:pt x="648" y="690"/>
                    </a:lnTo>
                    <a:lnTo>
                      <a:pt x="676" y="662"/>
                    </a:lnTo>
                    <a:lnTo>
                      <a:pt x="708" y="630"/>
                    </a:lnTo>
                    <a:lnTo>
                      <a:pt x="735" y="598"/>
                    </a:lnTo>
                    <a:lnTo>
                      <a:pt x="758" y="567"/>
                    </a:lnTo>
                    <a:lnTo>
                      <a:pt x="772" y="535"/>
                    </a:lnTo>
                    <a:lnTo>
                      <a:pt x="781" y="503"/>
                    </a:lnTo>
                    <a:lnTo>
                      <a:pt x="781" y="471"/>
                    </a:lnTo>
                    <a:lnTo>
                      <a:pt x="767" y="434"/>
                    </a:lnTo>
                    <a:lnTo>
                      <a:pt x="749" y="398"/>
                    </a:lnTo>
                    <a:lnTo>
                      <a:pt x="726" y="361"/>
                    </a:lnTo>
                    <a:lnTo>
                      <a:pt x="712" y="347"/>
                    </a:lnTo>
                    <a:lnTo>
                      <a:pt x="698" y="338"/>
                    </a:lnTo>
                    <a:lnTo>
                      <a:pt x="680" y="329"/>
                    </a:lnTo>
                    <a:lnTo>
                      <a:pt x="666" y="324"/>
                    </a:lnTo>
                    <a:lnTo>
                      <a:pt x="648" y="320"/>
                    </a:lnTo>
                    <a:lnTo>
                      <a:pt x="630" y="324"/>
                    </a:lnTo>
                    <a:lnTo>
                      <a:pt x="616" y="329"/>
                    </a:lnTo>
                    <a:lnTo>
                      <a:pt x="603" y="343"/>
                    </a:lnTo>
                    <a:lnTo>
                      <a:pt x="589" y="352"/>
                    </a:lnTo>
                    <a:lnTo>
                      <a:pt x="571" y="366"/>
                    </a:lnTo>
                    <a:lnTo>
                      <a:pt x="543" y="384"/>
                    </a:lnTo>
                    <a:lnTo>
                      <a:pt x="511" y="407"/>
                    </a:lnTo>
                    <a:lnTo>
                      <a:pt x="484" y="434"/>
                    </a:lnTo>
                    <a:lnTo>
                      <a:pt x="456" y="457"/>
                    </a:lnTo>
                    <a:lnTo>
                      <a:pt x="434" y="475"/>
                    </a:lnTo>
                    <a:lnTo>
                      <a:pt x="415" y="489"/>
                    </a:lnTo>
                    <a:lnTo>
                      <a:pt x="406" y="503"/>
                    </a:lnTo>
                    <a:lnTo>
                      <a:pt x="393" y="516"/>
                    </a:lnTo>
                    <a:lnTo>
                      <a:pt x="379" y="525"/>
                    </a:lnTo>
                    <a:lnTo>
                      <a:pt x="370" y="535"/>
                    </a:lnTo>
                    <a:lnTo>
                      <a:pt x="356" y="544"/>
                    </a:lnTo>
                    <a:lnTo>
                      <a:pt x="351" y="548"/>
                    </a:lnTo>
                    <a:lnTo>
                      <a:pt x="342" y="553"/>
                    </a:lnTo>
                    <a:lnTo>
                      <a:pt x="342" y="557"/>
                    </a:lnTo>
                    <a:lnTo>
                      <a:pt x="342" y="553"/>
                    </a:lnTo>
                    <a:lnTo>
                      <a:pt x="338" y="553"/>
                    </a:lnTo>
                    <a:lnTo>
                      <a:pt x="333" y="548"/>
                    </a:lnTo>
                    <a:lnTo>
                      <a:pt x="329" y="544"/>
                    </a:lnTo>
                    <a:lnTo>
                      <a:pt x="324" y="535"/>
                    </a:lnTo>
                    <a:lnTo>
                      <a:pt x="320" y="530"/>
                    </a:lnTo>
                    <a:lnTo>
                      <a:pt x="315" y="525"/>
                    </a:lnTo>
                    <a:lnTo>
                      <a:pt x="310" y="521"/>
                    </a:lnTo>
                    <a:lnTo>
                      <a:pt x="301" y="516"/>
                    </a:lnTo>
                    <a:lnTo>
                      <a:pt x="292" y="503"/>
                    </a:lnTo>
                    <a:lnTo>
                      <a:pt x="278" y="489"/>
                    </a:lnTo>
                    <a:lnTo>
                      <a:pt x="265" y="471"/>
                    </a:lnTo>
                    <a:lnTo>
                      <a:pt x="251" y="452"/>
                    </a:lnTo>
                    <a:lnTo>
                      <a:pt x="237" y="434"/>
                    </a:lnTo>
                    <a:lnTo>
                      <a:pt x="228" y="420"/>
                    </a:lnTo>
                    <a:lnTo>
                      <a:pt x="224" y="416"/>
                    </a:lnTo>
                    <a:lnTo>
                      <a:pt x="219" y="407"/>
                    </a:lnTo>
                    <a:lnTo>
                      <a:pt x="210" y="388"/>
                    </a:lnTo>
                    <a:lnTo>
                      <a:pt x="196" y="366"/>
                    </a:lnTo>
                    <a:lnTo>
                      <a:pt x="187" y="338"/>
                    </a:lnTo>
                    <a:lnTo>
                      <a:pt x="173" y="315"/>
                    </a:lnTo>
                    <a:lnTo>
                      <a:pt x="164" y="293"/>
                    </a:lnTo>
                    <a:lnTo>
                      <a:pt x="160" y="274"/>
                    </a:lnTo>
                    <a:lnTo>
                      <a:pt x="160" y="265"/>
                    </a:lnTo>
                    <a:lnTo>
                      <a:pt x="160" y="265"/>
                    </a:lnTo>
                    <a:lnTo>
                      <a:pt x="164" y="265"/>
                    </a:lnTo>
                    <a:lnTo>
                      <a:pt x="169" y="261"/>
                    </a:lnTo>
                    <a:lnTo>
                      <a:pt x="173" y="261"/>
                    </a:lnTo>
                    <a:lnTo>
                      <a:pt x="178" y="256"/>
                    </a:lnTo>
                    <a:lnTo>
                      <a:pt x="183" y="256"/>
                    </a:lnTo>
                    <a:lnTo>
                      <a:pt x="187" y="251"/>
                    </a:lnTo>
                    <a:lnTo>
                      <a:pt x="187" y="247"/>
                    </a:lnTo>
                    <a:lnTo>
                      <a:pt x="187" y="247"/>
                    </a:lnTo>
                    <a:lnTo>
                      <a:pt x="187" y="242"/>
                    </a:lnTo>
                    <a:lnTo>
                      <a:pt x="187" y="238"/>
                    </a:lnTo>
                    <a:lnTo>
                      <a:pt x="187" y="238"/>
                    </a:lnTo>
                    <a:lnTo>
                      <a:pt x="183" y="229"/>
                    </a:lnTo>
                    <a:lnTo>
                      <a:pt x="183" y="224"/>
                    </a:lnTo>
                    <a:lnTo>
                      <a:pt x="178" y="219"/>
                    </a:lnTo>
                    <a:lnTo>
                      <a:pt x="173" y="210"/>
                    </a:lnTo>
                    <a:lnTo>
                      <a:pt x="173" y="210"/>
                    </a:lnTo>
                    <a:lnTo>
                      <a:pt x="173" y="210"/>
                    </a:lnTo>
                    <a:lnTo>
                      <a:pt x="178" y="210"/>
                    </a:lnTo>
                    <a:lnTo>
                      <a:pt x="183" y="210"/>
                    </a:lnTo>
                    <a:lnTo>
                      <a:pt x="187" y="210"/>
                    </a:lnTo>
                    <a:lnTo>
                      <a:pt x="187" y="206"/>
                    </a:lnTo>
                    <a:lnTo>
                      <a:pt x="192" y="206"/>
                    </a:lnTo>
                    <a:lnTo>
                      <a:pt x="192" y="201"/>
                    </a:lnTo>
                    <a:lnTo>
                      <a:pt x="192" y="197"/>
                    </a:lnTo>
                    <a:lnTo>
                      <a:pt x="196" y="187"/>
                    </a:lnTo>
                    <a:lnTo>
                      <a:pt x="196" y="183"/>
                    </a:lnTo>
                    <a:lnTo>
                      <a:pt x="196" y="178"/>
                    </a:lnTo>
                    <a:lnTo>
                      <a:pt x="196" y="174"/>
                    </a:lnTo>
                    <a:lnTo>
                      <a:pt x="192" y="169"/>
                    </a:lnTo>
                    <a:lnTo>
                      <a:pt x="187" y="160"/>
                    </a:lnTo>
                    <a:lnTo>
                      <a:pt x="187" y="156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5" name="Freeform 53"/>
              <p:cNvSpPr>
                <a:spLocks/>
              </p:cNvSpPr>
              <p:nvPr/>
            </p:nvSpPr>
            <p:spPr bwMode="auto">
              <a:xfrm>
                <a:off x="1870" y="1439"/>
                <a:ext cx="498" cy="429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23" y="73"/>
                  </a:cxn>
                  <a:cxn ang="0">
                    <a:pos x="55" y="118"/>
                  </a:cxn>
                  <a:cxn ang="0">
                    <a:pos x="78" y="164"/>
                  </a:cxn>
                  <a:cxn ang="0">
                    <a:pos x="87" y="210"/>
                  </a:cxn>
                  <a:cxn ang="0">
                    <a:pos x="87" y="251"/>
                  </a:cxn>
                  <a:cxn ang="0">
                    <a:pos x="87" y="292"/>
                  </a:cxn>
                  <a:cxn ang="0">
                    <a:pos x="83" y="324"/>
                  </a:cxn>
                  <a:cxn ang="0">
                    <a:pos x="78" y="342"/>
                  </a:cxn>
                  <a:cxn ang="0">
                    <a:pos x="78" y="369"/>
                  </a:cxn>
                  <a:cxn ang="0">
                    <a:pos x="83" y="406"/>
                  </a:cxn>
                  <a:cxn ang="0">
                    <a:pos x="96" y="424"/>
                  </a:cxn>
                  <a:cxn ang="0">
                    <a:pos x="110" y="429"/>
                  </a:cxn>
                  <a:cxn ang="0">
                    <a:pos x="128" y="424"/>
                  </a:cxn>
                  <a:cxn ang="0">
                    <a:pos x="178" y="410"/>
                  </a:cxn>
                  <a:cxn ang="0">
                    <a:pos x="247" y="383"/>
                  </a:cxn>
                  <a:cxn ang="0">
                    <a:pos x="325" y="342"/>
                  </a:cxn>
                  <a:cxn ang="0">
                    <a:pos x="370" y="319"/>
                  </a:cxn>
                  <a:cxn ang="0">
                    <a:pos x="393" y="296"/>
                  </a:cxn>
                  <a:cxn ang="0">
                    <a:pos x="434" y="260"/>
                  </a:cxn>
                  <a:cxn ang="0">
                    <a:pos x="475" y="223"/>
                  </a:cxn>
                  <a:cxn ang="0">
                    <a:pos x="498" y="187"/>
                  </a:cxn>
                  <a:cxn ang="0">
                    <a:pos x="493" y="141"/>
                  </a:cxn>
                  <a:cxn ang="0">
                    <a:pos x="475" y="105"/>
                  </a:cxn>
                  <a:cxn ang="0">
                    <a:pos x="452" y="86"/>
                  </a:cxn>
                  <a:cxn ang="0">
                    <a:pos x="439" y="95"/>
                  </a:cxn>
                  <a:cxn ang="0">
                    <a:pos x="425" y="127"/>
                  </a:cxn>
                  <a:cxn ang="0">
                    <a:pos x="411" y="159"/>
                  </a:cxn>
                  <a:cxn ang="0">
                    <a:pos x="393" y="187"/>
                  </a:cxn>
                  <a:cxn ang="0">
                    <a:pos x="375" y="205"/>
                  </a:cxn>
                  <a:cxn ang="0">
                    <a:pos x="334" y="237"/>
                  </a:cxn>
                  <a:cxn ang="0">
                    <a:pos x="283" y="278"/>
                  </a:cxn>
                  <a:cxn ang="0">
                    <a:pos x="238" y="310"/>
                  </a:cxn>
                  <a:cxn ang="0">
                    <a:pos x="201" y="324"/>
                  </a:cxn>
                  <a:cxn ang="0">
                    <a:pos x="178" y="324"/>
                  </a:cxn>
                  <a:cxn ang="0">
                    <a:pos x="165" y="310"/>
                  </a:cxn>
                  <a:cxn ang="0">
                    <a:pos x="165" y="292"/>
                  </a:cxn>
                  <a:cxn ang="0">
                    <a:pos x="174" y="255"/>
                  </a:cxn>
                  <a:cxn ang="0">
                    <a:pos x="174" y="205"/>
                  </a:cxn>
                  <a:cxn ang="0">
                    <a:pos x="160" y="168"/>
                  </a:cxn>
                  <a:cxn ang="0">
                    <a:pos x="142" y="141"/>
                  </a:cxn>
                  <a:cxn ang="0">
                    <a:pos x="133" y="127"/>
                  </a:cxn>
                  <a:cxn ang="0">
                    <a:pos x="128" y="123"/>
                  </a:cxn>
                  <a:cxn ang="0">
                    <a:pos x="119" y="114"/>
                  </a:cxn>
                  <a:cxn ang="0">
                    <a:pos x="110" y="105"/>
                  </a:cxn>
                  <a:cxn ang="0">
                    <a:pos x="101" y="95"/>
                  </a:cxn>
                  <a:cxn ang="0">
                    <a:pos x="87" y="82"/>
                  </a:cxn>
                  <a:cxn ang="0">
                    <a:pos x="64" y="54"/>
                  </a:cxn>
                  <a:cxn ang="0">
                    <a:pos x="37" y="22"/>
                  </a:cxn>
                  <a:cxn ang="0">
                    <a:pos x="0" y="36"/>
                  </a:cxn>
                </a:cxnLst>
                <a:rect l="0" t="0" r="r" b="b"/>
                <a:pathLst>
                  <a:path w="498" h="429">
                    <a:moveTo>
                      <a:pt x="0" y="36"/>
                    </a:moveTo>
                    <a:lnTo>
                      <a:pt x="0" y="41"/>
                    </a:lnTo>
                    <a:lnTo>
                      <a:pt x="10" y="54"/>
                    </a:lnTo>
                    <a:lnTo>
                      <a:pt x="23" y="73"/>
                    </a:lnTo>
                    <a:lnTo>
                      <a:pt x="37" y="91"/>
                    </a:lnTo>
                    <a:lnTo>
                      <a:pt x="55" y="118"/>
                    </a:lnTo>
                    <a:lnTo>
                      <a:pt x="69" y="141"/>
                    </a:lnTo>
                    <a:lnTo>
                      <a:pt x="78" y="164"/>
                    </a:lnTo>
                    <a:lnTo>
                      <a:pt x="83" y="187"/>
                    </a:lnTo>
                    <a:lnTo>
                      <a:pt x="87" y="210"/>
                    </a:lnTo>
                    <a:lnTo>
                      <a:pt x="87" y="232"/>
                    </a:lnTo>
                    <a:lnTo>
                      <a:pt x="87" y="251"/>
                    </a:lnTo>
                    <a:lnTo>
                      <a:pt x="87" y="273"/>
                    </a:lnTo>
                    <a:lnTo>
                      <a:pt x="87" y="292"/>
                    </a:lnTo>
                    <a:lnTo>
                      <a:pt x="87" y="310"/>
                    </a:lnTo>
                    <a:lnTo>
                      <a:pt x="83" y="324"/>
                    </a:lnTo>
                    <a:lnTo>
                      <a:pt x="78" y="337"/>
                    </a:lnTo>
                    <a:lnTo>
                      <a:pt x="78" y="342"/>
                    </a:lnTo>
                    <a:lnTo>
                      <a:pt x="78" y="356"/>
                    </a:lnTo>
                    <a:lnTo>
                      <a:pt x="78" y="369"/>
                    </a:lnTo>
                    <a:lnTo>
                      <a:pt x="78" y="388"/>
                    </a:lnTo>
                    <a:lnTo>
                      <a:pt x="83" y="406"/>
                    </a:lnTo>
                    <a:lnTo>
                      <a:pt x="92" y="420"/>
                    </a:lnTo>
                    <a:lnTo>
                      <a:pt x="96" y="424"/>
                    </a:lnTo>
                    <a:lnTo>
                      <a:pt x="105" y="429"/>
                    </a:lnTo>
                    <a:lnTo>
                      <a:pt x="110" y="429"/>
                    </a:lnTo>
                    <a:lnTo>
                      <a:pt x="119" y="429"/>
                    </a:lnTo>
                    <a:lnTo>
                      <a:pt x="128" y="424"/>
                    </a:lnTo>
                    <a:lnTo>
                      <a:pt x="151" y="420"/>
                    </a:lnTo>
                    <a:lnTo>
                      <a:pt x="178" y="410"/>
                    </a:lnTo>
                    <a:lnTo>
                      <a:pt x="210" y="397"/>
                    </a:lnTo>
                    <a:lnTo>
                      <a:pt x="247" y="383"/>
                    </a:lnTo>
                    <a:lnTo>
                      <a:pt x="288" y="365"/>
                    </a:lnTo>
                    <a:lnTo>
                      <a:pt x="325" y="342"/>
                    </a:lnTo>
                    <a:lnTo>
                      <a:pt x="366" y="319"/>
                    </a:lnTo>
                    <a:lnTo>
                      <a:pt x="370" y="319"/>
                    </a:lnTo>
                    <a:lnTo>
                      <a:pt x="379" y="310"/>
                    </a:lnTo>
                    <a:lnTo>
                      <a:pt x="393" y="296"/>
                    </a:lnTo>
                    <a:lnTo>
                      <a:pt x="416" y="278"/>
                    </a:lnTo>
                    <a:lnTo>
                      <a:pt x="434" y="260"/>
                    </a:lnTo>
                    <a:lnTo>
                      <a:pt x="457" y="242"/>
                    </a:lnTo>
                    <a:lnTo>
                      <a:pt x="475" y="223"/>
                    </a:lnTo>
                    <a:lnTo>
                      <a:pt x="489" y="205"/>
                    </a:lnTo>
                    <a:lnTo>
                      <a:pt x="498" y="187"/>
                    </a:lnTo>
                    <a:lnTo>
                      <a:pt x="498" y="164"/>
                    </a:lnTo>
                    <a:lnTo>
                      <a:pt x="493" y="141"/>
                    </a:lnTo>
                    <a:lnTo>
                      <a:pt x="484" y="123"/>
                    </a:lnTo>
                    <a:lnTo>
                      <a:pt x="475" y="105"/>
                    </a:lnTo>
                    <a:lnTo>
                      <a:pt x="461" y="91"/>
                    </a:lnTo>
                    <a:lnTo>
                      <a:pt x="452" y="86"/>
                    </a:lnTo>
                    <a:lnTo>
                      <a:pt x="448" y="86"/>
                    </a:lnTo>
                    <a:lnTo>
                      <a:pt x="439" y="95"/>
                    </a:lnTo>
                    <a:lnTo>
                      <a:pt x="434" y="109"/>
                    </a:lnTo>
                    <a:lnTo>
                      <a:pt x="425" y="127"/>
                    </a:lnTo>
                    <a:lnTo>
                      <a:pt x="420" y="141"/>
                    </a:lnTo>
                    <a:lnTo>
                      <a:pt x="411" y="159"/>
                    </a:lnTo>
                    <a:lnTo>
                      <a:pt x="402" y="173"/>
                    </a:lnTo>
                    <a:lnTo>
                      <a:pt x="393" y="187"/>
                    </a:lnTo>
                    <a:lnTo>
                      <a:pt x="384" y="196"/>
                    </a:lnTo>
                    <a:lnTo>
                      <a:pt x="375" y="205"/>
                    </a:lnTo>
                    <a:lnTo>
                      <a:pt x="356" y="219"/>
                    </a:lnTo>
                    <a:lnTo>
                      <a:pt x="334" y="237"/>
                    </a:lnTo>
                    <a:lnTo>
                      <a:pt x="311" y="260"/>
                    </a:lnTo>
                    <a:lnTo>
                      <a:pt x="283" y="278"/>
                    </a:lnTo>
                    <a:lnTo>
                      <a:pt x="261" y="296"/>
                    </a:lnTo>
                    <a:lnTo>
                      <a:pt x="238" y="310"/>
                    </a:lnTo>
                    <a:lnTo>
                      <a:pt x="215" y="324"/>
                    </a:lnTo>
                    <a:lnTo>
                      <a:pt x="201" y="324"/>
                    </a:lnTo>
                    <a:lnTo>
                      <a:pt x="188" y="324"/>
                    </a:lnTo>
                    <a:lnTo>
                      <a:pt x="178" y="324"/>
                    </a:lnTo>
                    <a:lnTo>
                      <a:pt x="169" y="319"/>
                    </a:lnTo>
                    <a:lnTo>
                      <a:pt x="165" y="310"/>
                    </a:lnTo>
                    <a:lnTo>
                      <a:pt x="165" y="301"/>
                    </a:lnTo>
                    <a:lnTo>
                      <a:pt x="165" y="292"/>
                    </a:lnTo>
                    <a:lnTo>
                      <a:pt x="165" y="283"/>
                    </a:lnTo>
                    <a:lnTo>
                      <a:pt x="174" y="255"/>
                    </a:lnTo>
                    <a:lnTo>
                      <a:pt x="174" y="228"/>
                    </a:lnTo>
                    <a:lnTo>
                      <a:pt x="174" y="205"/>
                    </a:lnTo>
                    <a:lnTo>
                      <a:pt x="165" y="187"/>
                    </a:lnTo>
                    <a:lnTo>
                      <a:pt x="160" y="168"/>
                    </a:lnTo>
                    <a:lnTo>
                      <a:pt x="151" y="155"/>
                    </a:lnTo>
                    <a:lnTo>
                      <a:pt x="142" y="141"/>
                    </a:lnTo>
                    <a:lnTo>
                      <a:pt x="133" y="132"/>
                    </a:lnTo>
                    <a:lnTo>
                      <a:pt x="133" y="127"/>
                    </a:lnTo>
                    <a:lnTo>
                      <a:pt x="128" y="127"/>
                    </a:lnTo>
                    <a:lnTo>
                      <a:pt x="128" y="123"/>
                    </a:lnTo>
                    <a:lnTo>
                      <a:pt x="124" y="118"/>
                    </a:lnTo>
                    <a:lnTo>
                      <a:pt x="119" y="114"/>
                    </a:lnTo>
                    <a:lnTo>
                      <a:pt x="115" y="109"/>
                    </a:lnTo>
                    <a:lnTo>
                      <a:pt x="110" y="105"/>
                    </a:lnTo>
                    <a:lnTo>
                      <a:pt x="105" y="100"/>
                    </a:lnTo>
                    <a:lnTo>
                      <a:pt x="101" y="95"/>
                    </a:lnTo>
                    <a:lnTo>
                      <a:pt x="96" y="91"/>
                    </a:lnTo>
                    <a:lnTo>
                      <a:pt x="87" y="82"/>
                    </a:lnTo>
                    <a:lnTo>
                      <a:pt x="78" y="68"/>
                    </a:lnTo>
                    <a:lnTo>
                      <a:pt x="64" y="54"/>
                    </a:lnTo>
                    <a:lnTo>
                      <a:pt x="51" y="36"/>
                    </a:lnTo>
                    <a:lnTo>
                      <a:pt x="37" y="22"/>
                    </a:lnTo>
                    <a:lnTo>
                      <a:pt x="23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D6A57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6" name="Freeform 54"/>
              <p:cNvSpPr>
                <a:spLocks/>
              </p:cNvSpPr>
              <p:nvPr/>
            </p:nvSpPr>
            <p:spPr bwMode="auto">
              <a:xfrm>
                <a:off x="1724" y="1018"/>
                <a:ext cx="133" cy="306"/>
              </a:xfrm>
              <a:custGeom>
                <a:avLst/>
                <a:gdLst/>
                <a:ahLst/>
                <a:cxnLst>
                  <a:cxn ang="0">
                    <a:pos x="110" y="14"/>
                  </a:cxn>
                  <a:cxn ang="0">
                    <a:pos x="96" y="28"/>
                  </a:cxn>
                  <a:cxn ang="0">
                    <a:pos x="37" y="28"/>
                  </a:cxn>
                  <a:cxn ang="0">
                    <a:pos x="19" y="32"/>
                  </a:cxn>
                  <a:cxn ang="0">
                    <a:pos x="5" y="32"/>
                  </a:cxn>
                  <a:cxn ang="0">
                    <a:pos x="5" y="46"/>
                  </a:cxn>
                  <a:cxn ang="0">
                    <a:pos x="14" y="46"/>
                  </a:cxn>
                  <a:cxn ang="0">
                    <a:pos x="28" y="32"/>
                  </a:cxn>
                  <a:cxn ang="0">
                    <a:pos x="69" y="32"/>
                  </a:cxn>
                  <a:cxn ang="0">
                    <a:pos x="110" y="46"/>
                  </a:cxn>
                  <a:cxn ang="0">
                    <a:pos x="96" y="78"/>
                  </a:cxn>
                  <a:cxn ang="0">
                    <a:pos x="73" y="83"/>
                  </a:cxn>
                  <a:cxn ang="0">
                    <a:pos x="19" y="87"/>
                  </a:cxn>
                  <a:cxn ang="0">
                    <a:pos x="5" y="78"/>
                  </a:cxn>
                  <a:cxn ang="0">
                    <a:pos x="0" y="87"/>
                  </a:cxn>
                  <a:cxn ang="0">
                    <a:pos x="0" y="101"/>
                  </a:cxn>
                  <a:cxn ang="0">
                    <a:pos x="46" y="96"/>
                  </a:cxn>
                  <a:cxn ang="0">
                    <a:pos x="101" y="101"/>
                  </a:cxn>
                  <a:cxn ang="0">
                    <a:pos x="101" y="137"/>
                  </a:cxn>
                  <a:cxn ang="0">
                    <a:pos x="64" y="151"/>
                  </a:cxn>
                  <a:cxn ang="0">
                    <a:pos x="5" y="160"/>
                  </a:cxn>
                  <a:cxn ang="0">
                    <a:pos x="0" y="178"/>
                  </a:cxn>
                  <a:cxn ang="0">
                    <a:pos x="9" y="178"/>
                  </a:cxn>
                  <a:cxn ang="0">
                    <a:pos x="28" y="174"/>
                  </a:cxn>
                  <a:cxn ang="0">
                    <a:pos x="60" y="174"/>
                  </a:cxn>
                  <a:cxn ang="0">
                    <a:pos x="92" y="183"/>
                  </a:cxn>
                  <a:cxn ang="0">
                    <a:pos x="96" y="215"/>
                  </a:cxn>
                  <a:cxn ang="0">
                    <a:pos x="78" y="224"/>
                  </a:cxn>
                  <a:cxn ang="0">
                    <a:pos x="50" y="229"/>
                  </a:cxn>
                  <a:cxn ang="0">
                    <a:pos x="23" y="229"/>
                  </a:cxn>
                  <a:cxn ang="0">
                    <a:pos x="28" y="238"/>
                  </a:cxn>
                  <a:cxn ang="0">
                    <a:pos x="37" y="242"/>
                  </a:cxn>
                  <a:cxn ang="0">
                    <a:pos x="32" y="252"/>
                  </a:cxn>
                  <a:cxn ang="0">
                    <a:pos x="41" y="256"/>
                  </a:cxn>
                  <a:cxn ang="0">
                    <a:pos x="64" y="261"/>
                  </a:cxn>
                  <a:cxn ang="0">
                    <a:pos x="50" y="279"/>
                  </a:cxn>
                  <a:cxn ang="0">
                    <a:pos x="23" y="288"/>
                  </a:cxn>
                  <a:cxn ang="0">
                    <a:pos x="0" y="288"/>
                  </a:cxn>
                  <a:cxn ang="0">
                    <a:pos x="5" y="297"/>
                  </a:cxn>
                  <a:cxn ang="0">
                    <a:pos x="23" y="306"/>
                  </a:cxn>
                  <a:cxn ang="0">
                    <a:pos x="73" y="297"/>
                  </a:cxn>
                  <a:cxn ang="0">
                    <a:pos x="96" y="261"/>
                  </a:cxn>
                  <a:cxn ang="0">
                    <a:pos x="101" y="252"/>
                  </a:cxn>
                  <a:cxn ang="0">
                    <a:pos x="110" y="247"/>
                  </a:cxn>
                  <a:cxn ang="0">
                    <a:pos x="124" y="233"/>
                  </a:cxn>
                  <a:cxn ang="0">
                    <a:pos x="124" y="224"/>
                  </a:cxn>
                  <a:cxn ang="0">
                    <a:pos x="114" y="206"/>
                  </a:cxn>
                  <a:cxn ang="0">
                    <a:pos x="110" y="201"/>
                  </a:cxn>
                  <a:cxn ang="0">
                    <a:pos x="119" y="197"/>
                  </a:cxn>
                  <a:cxn ang="0">
                    <a:pos x="133" y="188"/>
                  </a:cxn>
                  <a:cxn ang="0">
                    <a:pos x="133" y="169"/>
                  </a:cxn>
                  <a:cxn ang="0">
                    <a:pos x="128" y="156"/>
                  </a:cxn>
                  <a:cxn ang="0">
                    <a:pos x="124" y="147"/>
                  </a:cxn>
                  <a:cxn ang="0">
                    <a:pos x="128" y="133"/>
                  </a:cxn>
                  <a:cxn ang="0">
                    <a:pos x="128" y="115"/>
                  </a:cxn>
                  <a:cxn ang="0">
                    <a:pos x="119" y="78"/>
                  </a:cxn>
                  <a:cxn ang="0">
                    <a:pos x="124" y="64"/>
                  </a:cxn>
                  <a:cxn ang="0">
                    <a:pos x="124" y="46"/>
                  </a:cxn>
                  <a:cxn ang="0">
                    <a:pos x="114" y="14"/>
                  </a:cxn>
                  <a:cxn ang="0">
                    <a:pos x="110" y="5"/>
                  </a:cxn>
                  <a:cxn ang="0">
                    <a:pos x="105" y="0"/>
                  </a:cxn>
                </a:cxnLst>
                <a:rect l="0" t="0" r="r" b="b"/>
                <a:pathLst>
                  <a:path w="133" h="306">
                    <a:moveTo>
                      <a:pt x="105" y="0"/>
                    </a:moveTo>
                    <a:lnTo>
                      <a:pt x="110" y="5"/>
                    </a:lnTo>
                    <a:lnTo>
                      <a:pt x="110" y="10"/>
                    </a:lnTo>
                    <a:lnTo>
                      <a:pt x="110" y="10"/>
                    </a:lnTo>
                    <a:lnTo>
                      <a:pt x="110" y="14"/>
                    </a:lnTo>
                    <a:lnTo>
                      <a:pt x="110" y="19"/>
                    </a:lnTo>
                    <a:lnTo>
                      <a:pt x="110" y="23"/>
                    </a:lnTo>
                    <a:lnTo>
                      <a:pt x="105" y="23"/>
                    </a:lnTo>
                    <a:lnTo>
                      <a:pt x="105" y="28"/>
                    </a:lnTo>
                    <a:lnTo>
                      <a:pt x="96" y="28"/>
                    </a:lnTo>
                    <a:lnTo>
                      <a:pt x="87" y="28"/>
                    </a:lnTo>
                    <a:lnTo>
                      <a:pt x="73" y="28"/>
                    </a:lnTo>
                    <a:lnTo>
                      <a:pt x="60" y="28"/>
                    </a:lnTo>
                    <a:lnTo>
                      <a:pt x="46" y="28"/>
                    </a:lnTo>
                    <a:lnTo>
                      <a:pt x="37" y="28"/>
                    </a:lnTo>
                    <a:lnTo>
                      <a:pt x="28" y="28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19" y="32"/>
                    </a:lnTo>
                    <a:lnTo>
                      <a:pt x="19" y="32"/>
                    </a:lnTo>
                    <a:lnTo>
                      <a:pt x="14" y="28"/>
                    </a:lnTo>
                    <a:lnTo>
                      <a:pt x="9" y="28"/>
                    </a:lnTo>
                    <a:lnTo>
                      <a:pt x="9" y="28"/>
                    </a:lnTo>
                    <a:lnTo>
                      <a:pt x="9" y="28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7"/>
                    </a:lnTo>
                    <a:lnTo>
                      <a:pt x="5" y="42"/>
                    </a:lnTo>
                    <a:lnTo>
                      <a:pt x="5" y="46"/>
                    </a:lnTo>
                    <a:lnTo>
                      <a:pt x="5" y="46"/>
                    </a:lnTo>
                    <a:lnTo>
                      <a:pt x="5" y="46"/>
                    </a:lnTo>
                    <a:lnTo>
                      <a:pt x="5" y="51"/>
                    </a:lnTo>
                    <a:lnTo>
                      <a:pt x="9" y="46"/>
                    </a:lnTo>
                    <a:lnTo>
                      <a:pt x="9" y="46"/>
                    </a:lnTo>
                    <a:lnTo>
                      <a:pt x="14" y="46"/>
                    </a:lnTo>
                    <a:lnTo>
                      <a:pt x="14" y="42"/>
                    </a:lnTo>
                    <a:lnTo>
                      <a:pt x="19" y="42"/>
                    </a:lnTo>
                    <a:lnTo>
                      <a:pt x="19" y="37"/>
                    </a:lnTo>
                    <a:lnTo>
                      <a:pt x="23" y="37"/>
                    </a:lnTo>
                    <a:lnTo>
                      <a:pt x="28" y="32"/>
                    </a:lnTo>
                    <a:lnTo>
                      <a:pt x="32" y="32"/>
                    </a:lnTo>
                    <a:lnTo>
                      <a:pt x="37" y="32"/>
                    </a:lnTo>
                    <a:lnTo>
                      <a:pt x="46" y="32"/>
                    </a:lnTo>
                    <a:lnTo>
                      <a:pt x="60" y="32"/>
                    </a:lnTo>
                    <a:lnTo>
                      <a:pt x="69" y="32"/>
                    </a:lnTo>
                    <a:lnTo>
                      <a:pt x="82" y="32"/>
                    </a:lnTo>
                    <a:lnTo>
                      <a:pt x="96" y="37"/>
                    </a:lnTo>
                    <a:lnTo>
                      <a:pt x="101" y="37"/>
                    </a:lnTo>
                    <a:lnTo>
                      <a:pt x="105" y="42"/>
                    </a:lnTo>
                    <a:lnTo>
                      <a:pt x="110" y="46"/>
                    </a:lnTo>
                    <a:lnTo>
                      <a:pt x="110" y="55"/>
                    </a:lnTo>
                    <a:lnTo>
                      <a:pt x="105" y="60"/>
                    </a:lnTo>
                    <a:lnTo>
                      <a:pt x="105" y="69"/>
                    </a:lnTo>
                    <a:lnTo>
                      <a:pt x="101" y="73"/>
                    </a:lnTo>
                    <a:lnTo>
                      <a:pt x="96" y="78"/>
                    </a:lnTo>
                    <a:lnTo>
                      <a:pt x="96" y="78"/>
                    </a:lnTo>
                    <a:lnTo>
                      <a:pt x="96" y="78"/>
                    </a:lnTo>
                    <a:lnTo>
                      <a:pt x="92" y="78"/>
                    </a:lnTo>
                    <a:lnTo>
                      <a:pt x="82" y="83"/>
                    </a:lnTo>
                    <a:lnTo>
                      <a:pt x="73" y="83"/>
                    </a:lnTo>
                    <a:lnTo>
                      <a:pt x="60" y="83"/>
                    </a:lnTo>
                    <a:lnTo>
                      <a:pt x="46" y="87"/>
                    </a:lnTo>
                    <a:lnTo>
                      <a:pt x="32" y="87"/>
                    </a:lnTo>
                    <a:lnTo>
                      <a:pt x="23" y="87"/>
                    </a:lnTo>
                    <a:lnTo>
                      <a:pt x="19" y="87"/>
                    </a:lnTo>
                    <a:lnTo>
                      <a:pt x="14" y="83"/>
                    </a:lnTo>
                    <a:lnTo>
                      <a:pt x="14" y="83"/>
                    </a:lnTo>
                    <a:lnTo>
                      <a:pt x="9" y="83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0" y="78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0" y="92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0" y="101"/>
                    </a:lnTo>
                    <a:lnTo>
                      <a:pt x="0" y="101"/>
                    </a:lnTo>
                    <a:lnTo>
                      <a:pt x="0" y="101"/>
                    </a:lnTo>
                    <a:lnTo>
                      <a:pt x="9" y="101"/>
                    </a:lnTo>
                    <a:lnTo>
                      <a:pt x="19" y="101"/>
                    </a:lnTo>
                    <a:lnTo>
                      <a:pt x="32" y="96"/>
                    </a:lnTo>
                    <a:lnTo>
                      <a:pt x="46" y="96"/>
                    </a:lnTo>
                    <a:lnTo>
                      <a:pt x="64" y="96"/>
                    </a:lnTo>
                    <a:lnTo>
                      <a:pt x="78" y="96"/>
                    </a:lnTo>
                    <a:lnTo>
                      <a:pt x="87" y="101"/>
                    </a:lnTo>
                    <a:lnTo>
                      <a:pt x="96" y="101"/>
                    </a:lnTo>
                    <a:lnTo>
                      <a:pt x="101" y="101"/>
                    </a:lnTo>
                    <a:lnTo>
                      <a:pt x="101" y="110"/>
                    </a:lnTo>
                    <a:lnTo>
                      <a:pt x="105" y="115"/>
                    </a:lnTo>
                    <a:lnTo>
                      <a:pt x="105" y="124"/>
                    </a:lnTo>
                    <a:lnTo>
                      <a:pt x="101" y="128"/>
                    </a:lnTo>
                    <a:lnTo>
                      <a:pt x="101" y="137"/>
                    </a:lnTo>
                    <a:lnTo>
                      <a:pt x="96" y="142"/>
                    </a:lnTo>
                    <a:lnTo>
                      <a:pt x="87" y="147"/>
                    </a:lnTo>
                    <a:lnTo>
                      <a:pt x="87" y="147"/>
                    </a:lnTo>
                    <a:lnTo>
                      <a:pt x="78" y="147"/>
                    </a:lnTo>
                    <a:lnTo>
                      <a:pt x="64" y="151"/>
                    </a:lnTo>
                    <a:lnTo>
                      <a:pt x="50" y="151"/>
                    </a:lnTo>
                    <a:lnTo>
                      <a:pt x="37" y="156"/>
                    </a:lnTo>
                    <a:lnTo>
                      <a:pt x="23" y="160"/>
                    </a:lnTo>
                    <a:lnTo>
                      <a:pt x="14" y="160"/>
                    </a:lnTo>
                    <a:lnTo>
                      <a:pt x="5" y="160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0" y="165"/>
                    </a:lnTo>
                    <a:lnTo>
                      <a:pt x="0" y="169"/>
                    </a:lnTo>
                    <a:lnTo>
                      <a:pt x="0" y="178"/>
                    </a:lnTo>
                    <a:lnTo>
                      <a:pt x="0" y="183"/>
                    </a:lnTo>
                    <a:lnTo>
                      <a:pt x="5" y="183"/>
                    </a:lnTo>
                    <a:lnTo>
                      <a:pt x="5" y="183"/>
                    </a:lnTo>
                    <a:lnTo>
                      <a:pt x="9" y="183"/>
                    </a:lnTo>
                    <a:lnTo>
                      <a:pt x="9" y="178"/>
                    </a:lnTo>
                    <a:lnTo>
                      <a:pt x="14" y="178"/>
                    </a:lnTo>
                    <a:lnTo>
                      <a:pt x="19" y="174"/>
                    </a:lnTo>
                    <a:lnTo>
                      <a:pt x="19" y="174"/>
                    </a:lnTo>
                    <a:lnTo>
                      <a:pt x="23" y="174"/>
                    </a:lnTo>
                    <a:lnTo>
                      <a:pt x="28" y="174"/>
                    </a:lnTo>
                    <a:lnTo>
                      <a:pt x="28" y="174"/>
                    </a:lnTo>
                    <a:lnTo>
                      <a:pt x="37" y="174"/>
                    </a:lnTo>
                    <a:lnTo>
                      <a:pt x="41" y="174"/>
                    </a:lnTo>
                    <a:lnTo>
                      <a:pt x="50" y="174"/>
                    </a:lnTo>
                    <a:lnTo>
                      <a:pt x="60" y="174"/>
                    </a:lnTo>
                    <a:lnTo>
                      <a:pt x="69" y="174"/>
                    </a:lnTo>
                    <a:lnTo>
                      <a:pt x="78" y="174"/>
                    </a:lnTo>
                    <a:lnTo>
                      <a:pt x="87" y="178"/>
                    </a:lnTo>
                    <a:lnTo>
                      <a:pt x="92" y="178"/>
                    </a:lnTo>
                    <a:lnTo>
                      <a:pt x="92" y="183"/>
                    </a:lnTo>
                    <a:lnTo>
                      <a:pt x="96" y="188"/>
                    </a:lnTo>
                    <a:lnTo>
                      <a:pt x="96" y="192"/>
                    </a:lnTo>
                    <a:lnTo>
                      <a:pt x="101" y="201"/>
                    </a:lnTo>
                    <a:lnTo>
                      <a:pt x="101" y="206"/>
                    </a:lnTo>
                    <a:lnTo>
                      <a:pt x="96" y="215"/>
                    </a:lnTo>
                    <a:lnTo>
                      <a:pt x="96" y="220"/>
                    </a:lnTo>
                    <a:lnTo>
                      <a:pt x="87" y="224"/>
                    </a:lnTo>
                    <a:lnTo>
                      <a:pt x="87" y="224"/>
                    </a:lnTo>
                    <a:lnTo>
                      <a:pt x="82" y="224"/>
                    </a:lnTo>
                    <a:lnTo>
                      <a:pt x="78" y="224"/>
                    </a:lnTo>
                    <a:lnTo>
                      <a:pt x="73" y="224"/>
                    </a:lnTo>
                    <a:lnTo>
                      <a:pt x="69" y="229"/>
                    </a:lnTo>
                    <a:lnTo>
                      <a:pt x="60" y="229"/>
                    </a:lnTo>
                    <a:lnTo>
                      <a:pt x="55" y="229"/>
                    </a:lnTo>
                    <a:lnTo>
                      <a:pt x="50" y="229"/>
                    </a:lnTo>
                    <a:lnTo>
                      <a:pt x="41" y="229"/>
                    </a:lnTo>
                    <a:lnTo>
                      <a:pt x="37" y="229"/>
                    </a:lnTo>
                    <a:lnTo>
                      <a:pt x="32" y="229"/>
                    </a:lnTo>
                    <a:lnTo>
                      <a:pt x="28" y="229"/>
                    </a:lnTo>
                    <a:lnTo>
                      <a:pt x="23" y="229"/>
                    </a:lnTo>
                    <a:lnTo>
                      <a:pt x="23" y="229"/>
                    </a:lnTo>
                    <a:lnTo>
                      <a:pt x="23" y="229"/>
                    </a:lnTo>
                    <a:lnTo>
                      <a:pt x="23" y="233"/>
                    </a:lnTo>
                    <a:lnTo>
                      <a:pt x="28" y="233"/>
                    </a:lnTo>
                    <a:lnTo>
                      <a:pt x="28" y="238"/>
                    </a:lnTo>
                    <a:lnTo>
                      <a:pt x="32" y="238"/>
                    </a:lnTo>
                    <a:lnTo>
                      <a:pt x="32" y="238"/>
                    </a:lnTo>
                    <a:lnTo>
                      <a:pt x="37" y="242"/>
                    </a:lnTo>
                    <a:lnTo>
                      <a:pt x="37" y="242"/>
                    </a:lnTo>
                    <a:lnTo>
                      <a:pt x="37" y="242"/>
                    </a:lnTo>
                    <a:lnTo>
                      <a:pt x="37" y="247"/>
                    </a:lnTo>
                    <a:lnTo>
                      <a:pt x="32" y="247"/>
                    </a:lnTo>
                    <a:lnTo>
                      <a:pt x="32" y="252"/>
                    </a:lnTo>
                    <a:lnTo>
                      <a:pt x="32" y="252"/>
                    </a:lnTo>
                    <a:lnTo>
                      <a:pt x="32" y="252"/>
                    </a:lnTo>
                    <a:lnTo>
                      <a:pt x="32" y="256"/>
                    </a:lnTo>
                    <a:lnTo>
                      <a:pt x="37" y="256"/>
                    </a:lnTo>
                    <a:lnTo>
                      <a:pt x="37" y="256"/>
                    </a:lnTo>
                    <a:lnTo>
                      <a:pt x="37" y="256"/>
                    </a:lnTo>
                    <a:lnTo>
                      <a:pt x="41" y="256"/>
                    </a:lnTo>
                    <a:lnTo>
                      <a:pt x="46" y="256"/>
                    </a:lnTo>
                    <a:lnTo>
                      <a:pt x="50" y="256"/>
                    </a:lnTo>
                    <a:lnTo>
                      <a:pt x="55" y="256"/>
                    </a:lnTo>
                    <a:lnTo>
                      <a:pt x="60" y="256"/>
                    </a:lnTo>
                    <a:lnTo>
                      <a:pt x="64" y="261"/>
                    </a:lnTo>
                    <a:lnTo>
                      <a:pt x="64" y="265"/>
                    </a:lnTo>
                    <a:lnTo>
                      <a:pt x="64" y="265"/>
                    </a:lnTo>
                    <a:lnTo>
                      <a:pt x="60" y="270"/>
                    </a:lnTo>
                    <a:lnTo>
                      <a:pt x="60" y="274"/>
                    </a:lnTo>
                    <a:lnTo>
                      <a:pt x="50" y="279"/>
                    </a:lnTo>
                    <a:lnTo>
                      <a:pt x="46" y="279"/>
                    </a:lnTo>
                    <a:lnTo>
                      <a:pt x="41" y="284"/>
                    </a:lnTo>
                    <a:lnTo>
                      <a:pt x="37" y="284"/>
                    </a:lnTo>
                    <a:lnTo>
                      <a:pt x="28" y="288"/>
                    </a:lnTo>
                    <a:lnTo>
                      <a:pt x="23" y="288"/>
                    </a:lnTo>
                    <a:lnTo>
                      <a:pt x="19" y="288"/>
                    </a:lnTo>
                    <a:lnTo>
                      <a:pt x="9" y="284"/>
                    </a:lnTo>
                    <a:lnTo>
                      <a:pt x="5" y="284"/>
                    </a:lnTo>
                    <a:lnTo>
                      <a:pt x="5" y="284"/>
                    </a:lnTo>
                    <a:lnTo>
                      <a:pt x="0" y="288"/>
                    </a:lnTo>
                    <a:lnTo>
                      <a:pt x="0" y="288"/>
                    </a:lnTo>
                    <a:lnTo>
                      <a:pt x="0" y="288"/>
                    </a:lnTo>
                    <a:lnTo>
                      <a:pt x="0" y="293"/>
                    </a:lnTo>
                    <a:lnTo>
                      <a:pt x="5" y="293"/>
                    </a:lnTo>
                    <a:lnTo>
                      <a:pt x="5" y="297"/>
                    </a:lnTo>
                    <a:lnTo>
                      <a:pt x="9" y="297"/>
                    </a:lnTo>
                    <a:lnTo>
                      <a:pt x="9" y="302"/>
                    </a:lnTo>
                    <a:lnTo>
                      <a:pt x="14" y="306"/>
                    </a:lnTo>
                    <a:lnTo>
                      <a:pt x="19" y="306"/>
                    </a:lnTo>
                    <a:lnTo>
                      <a:pt x="23" y="306"/>
                    </a:lnTo>
                    <a:lnTo>
                      <a:pt x="28" y="306"/>
                    </a:lnTo>
                    <a:lnTo>
                      <a:pt x="37" y="306"/>
                    </a:lnTo>
                    <a:lnTo>
                      <a:pt x="50" y="302"/>
                    </a:lnTo>
                    <a:lnTo>
                      <a:pt x="60" y="302"/>
                    </a:lnTo>
                    <a:lnTo>
                      <a:pt x="73" y="297"/>
                    </a:lnTo>
                    <a:lnTo>
                      <a:pt x="82" y="288"/>
                    </a:lnTo>
                    <a:lnTo>
                      <a:pt x="87" y="284"/>
                    </a:lnTo>
                    <a:lnTo>
                      <a:pt x="96" y="274"/>
                    </a:lnTo>
                    <a:lnTo>
                      <a:pt x="96" y="265"/>
                    </a:lnTo>
                    <a:lnTo>
                      <a:pt x="96" y="261"/>
                    </a:lnTo>
                    <a:lnTo>
                      <a:pt x="96" y="256"/>
                    </a:lnTo>
                    <a:lnTo>
                      <a:pt x="96" y="252"/>
                    </a:lnTo>
                    <a:lnTo>
                      <a:pt x="101" y="252"/>
                    </a:lnTo>
                    <a:lnTo>
                      <a:pt x="101" y="252"/>
                    </a:lnTo>
                    <a:lnTo>
                      <a:pt x="101" y="252"/>
                    </a:lnTo>
                    <a:lnTo>
                      <a:pt x="101" y="252"/>
                    </a:lnTo>
                    <a:lnTo>
                      <a:pt x="105" y="252"/>
                    </a:lnTo>
                    <a:lnTo>
                      <a:pt x="105" y="252"/>
                    </a:lnTo>
                    <a:lnTo>
                      <a:pt x="110" y="252"/>
                    </a:lnTo>
                    <a:lnTo>
                      <a:pt x="110" y="247"/>
                    </a:lnTo>
                    <a:lnTo>
                      <a:pt x="114" y="247"/>
                    </a:lnTo>
                    <a:lnTo>
                      <a:pt x="119" y="242"/>
                    </a:lnTo>
                    <a:lnTo>
                      <a:pt x="124" y="242"/>
                    </a:lnTo>
                    <a:lnTo>
                      <a:pt x="124" y="238"/>
                    </a:lnTo>
                    <a:lnTo>
                      <a:pt x="124" y="233"/>
                    </a:lnTo>
                    <a:lnTo>
                      <a:pt x="124" y="233"/>
                    </a:lnTo>
                    <a:lnTo>
                      <a:pt x="124" y="233"/>
                    </a:lnTo>
                    <a:lnTo>
                      <a:pt x="124" y="229"/>
                    </a:lnTo>
                    <a:lnTo>
                      <a:pt x="124" y="229"/>
                    </a:lnTo>
                    <a:lnTo>
                      <a:pt x="124" y="224"/>
                    </a:lnTo>
                    <a:lnTo>
                      <a:pt x="119" y="220"/>
                    </a:lnTo>
                    <a:lnTo>
                      <a:pt x="119" y="215"/>
                    </a:lnTo>
                    <a:lnTo>
                      <a:pt x="119" y="210"/>
                    </a:lnTo>
                    <a:lnTo>
                      <a:pt x="114" y="210"/>
                    </a:lnTo>
                    <a:lnTo>
                      <a:pt x="114" y="206"/>
                    </a:lnTo>
                    <a:lnTo>
                      <a:pt x="110" y="206"/>
                    </a:lnTo>
                    <a:lnTo>
                      <a:pt x="110" y="201"/>
                    </a:lnTo>
                    <a:lnTo>
                      <a:pt x="110" y="201"/>
                    </a:lnTo>
                    <a:lnTo>
                      <a:pt x="110" y="201"/>
                    </a:lnTo>
                    <a:lnTo>
                      <a:pt x="110" y="201"/>
                    </a:lnTo>
                    <a:lnTo>
                      <a:pt x="110" y="197"/>
                    </a:lnTo>
                    <a:lnTo>
                      <a:pt x="110" y="197"/>
                    </a:lnTo>
                    <a:lnTo>
                      <a:pt x="114" y="197"/>
                    </a:lnTo>
                    <a:lnTo>
                      <a:pt x="119" y="197"/>
                    </a:lnTo>
                    <a:lnTo>
                      <a:pt x="119" y="197"/>
                    </a:lnTo>
                    <a:lnTo>
                      <a:pt x="124" y="197"/>
                    </a:lnTo>
                    <a:lnTo>
                      <a:pt x="128" y="192"/>
                    </a:lnTo>
                    <a:lnTo>
                      <a:pt x="128" y="192"/>
                    </a:lnTo>
                    <a:lnTo>
                      <a:pt x="133" y="188"/>
                    </a:lnTo>
                    <a:lnTo>
                      <a:pt x="133" y="188"/>
                    </a:lnTo>
                    <a:lnTo>
                      <a:pt x="133" y="183"/>
                    </a:lnTo>
                    <a:lnTo>
                      <a:pt x="133" y="183"/>
                    </a:lnTo>
                    <a:lnTo>
                      <a:pt x="133" y="178"/>
                    </a:lnTo>
                    <a:lnTo>
                      <a:pt x="133" y="174"/>
                    </a:lnTo>
                    <a:lnTo>
                      <a:pt x="133" y="169"/>
                    </a:lnTo>
                    <a:lnTo>
                      <a:pt x="133" y="165"/>
                    </a:lnTo>
                    <a:lnTo>
                      <a:pt x="133" y="165"/>
                    </a:lnTo>
                    <a:lnTo>
                      <a:pt x="128" y="160"/>
                    </a:lnTo>
                    <a:lnTo>
                      <a:pt x="128" y="156"/>
                    </a:lnTo>
                    <a:lnTo>
                      <a:pt x="128" y="156"/>
                    </a:lnTo>
                    <a:lnTo>
                      <a:pt x="128" y="151"/>
                    </a:lnTo>
                    <a:lnTo>
                      <a:pt x="124" y="147"/>
                    </a:lnTo>
                    <a:lnTo>
                      <a:pt x="124" y="147"/>
                    </a:lnTo>
                    <a:lnTo>
                      <a:pt x="124" y="147"/>
                    </a:lnTo>
                    <a:lnTo>
                      <a:pt x="124" y="147"/>
                    </a:lnTo>
                    <a:lnTo>
                      <a:pt x="124" y="147"/>
                    </a:lnTo>
                    <a:lnTo>
                      <a:pt x="124" y="142"/>
                    </a:lnTo>
                    <a:lnTo>
                      <a:pt x="124" y="142"/>
                    </a:lnTo>
                    <a:lnTo>
                      <a:pt x="128" y="137"/>
                    </a:lnTo>
                    <a:lnTo>
                      <a:pt x="128" y="133"/>
                    </a:lnTo>
                    <a:lnTo>
                      <a:pt x="128" y="128"/>
                    </a:lnTo>
                    <a:lnTo>
                      <a:pt x="133" y="128"/>
                    </a:lnTo>
                    <a:lnTo>
                      <a:pt x="133" y="124"/>
                    </a:lnTo>
                    <a:lnTo>
                      <a:pt x="128" y="119"/>
                    </a:lnTo>
                    <a:lnTo>
                      <a:pt x="128" y="115"/>
                    </a:lnTo>
                    <a:lnTo>
                      <a:pt x="124" y="105"/>
                    </a:lnTo>
                    <a:lnTo>
                      <a:pt x="124" y="96"/>
                    </a:lnTo>
                    <a:lnTo>
                      <a:pt x="119" y="87"/>
                    </a:lnTo>
                    <a:lnTo>
                      <a:pt x="119" y="83"/>
                    </a:lnTo>
                    <a:lnTo>
                      <a:pt x="119" y="78"/>
                    </a:lnTo>
                    <a:lnTo>
                      <a:pt x="119" y="73"/>
                    </a:lnTo>
                    <a:lnTo>
                      <a:pt x="119" y="73"/>
                    </a:lnTo>
                    <a:lnTo>
                      <a:pt x="119" y="73"/>
                    </a:lnTo>
                    <a:lnTo>
                      <a:pt x="119" y="69"/>
                    </a:lnTo>
                    <a:lnTo>
                      <a:pt x="124" y="64"/>
                    </a:lnTo>
                    <a:lnTo>
                      <a:pt x="124" y="64"/>
                    </a:lnTo>
                    <a:lnTo>
                      <a:pt x="124" y="60"/>
                    </a:lnTo>
                    <a:lnTo>
                      <a:pt x="128" y="55"/>
                    </a:lnTo>
                    <a:lnTo>
                      <a:pt x="128" y="51"/>
                    </a:lnTo>
                    <a:lnTo>
                      <a:pt x="124" y="46"/>
                    </a:lnTo>
                    <a:lnTo>
                      <a:pt x="124" y="42"/>
                    </a:lnTo>
                    <a:lnTo>
                      <a:pt x="119" y="32"/>
                    </a:lnTo>
                    <a:lnTo>
                      <a:pt x="119" y="23"/>
                    </a:lnTo>
                    <a:lnTo>
                      <a:pt x="119" y="19"/>
                    </a:lnTo>
                    <a:lnTo>
                      <a:pt x="114" y="14"/>
                    </a:lnTo>
                    <a:lnTo>
                      <a:pt x="114" y="10"/>
                    </a:lnTo>
                    <a:lnTo>
                      <a:pt x="114" y="5"/>
                    </a:lnTo>
                    <a:lnTo>
                      <a:pt x="110" y="5"/>
                    </a:lnTo>
                    <a:lnTo>
                      <a:pt x="110" y="5"/>
                    </a:lnTo>
                    <a:lnTo>
                      <a:pt x="110" y="5"/>
                    </a:lnTo>
                    <a:lnTo>
                      <a:pt x="110" y="5"/>
                    </a:lnTo>
                    <a:lnTo>
                      <a:pt x="110" y="0"/>
                    </a:lnTo>
                    <a:lnTo>
                      <a:pt x="110" y="0"/>
                    </a:lnTo>
                    <a:lnTo>
                      <a:pt x="105" y="0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D6A57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7" name="Freeform 55"/>
              <p:cNvSpPr>
                <a:spLocks/>
              </p:cNvSpPr>
              <p:nvPr/>
            </p:nvSpPr>
            <p:spPr bwMode="auto">
              <a:xfrm>
                <a:off x="2281" y="1484"/>
                <a:ext cx="137" cy="1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5" y="14"/>
                  </a:cxn>
                  <a:cxn ang="0">
                    <a:pos x="14" y="28"/>
                  </a:cxn>
                  <a:cxn ang="0">
                    <a:pos x="23" y="50"/>
                  </a:cxn>
                  <a:cxn ang="0">
                    <a:pos x="32" y="69"/>
                  </a:cxn>
                  <a:cxn ang="0">
                    <a:pos x="41" y="87"/>
                  </a:cxn>
                  <a:cxn ang="0">
                    <a:pos x="46" y="101"/>
                  </a:cxn>
                  <a:cxn ang="0">
                    <a:pos x="46" y="110"/>
                  </a:cxn>
                  <a:cxn ang="0">
                    <a:pos x="41" y="114"/>
                  </a:cxn>
                  <a:cxn ang="0">
                    <a:pos x="41" y="123"/>
                  </a:cxn>
                  <a:cxn ang="0">
                    <a:pos x="41" y="128"/>
                  </a:cxn>
                  <a:cxn ang="0">
                    <a:pos x="41" y="133"/>
                  </a:cxn>
                  <a:cxn ang="0">
                    <a:pos x="41" y="137"/>
                  </a:cxn>
                  <a:cxn ang="0">
                    <a:pos x="41" y="142"/>
                  </a:cxn>
                  <a:cxn ang="0">
                    <a:pos x="41" y="146"/>
                  </a:cxn>
                  <a:cxn ang="0">
                    <a:pos x="41" y="146"/>
                  </a:cxn>
                  <a:cxn ang="0">
                    <a:pos x="60" y="133"/>
                  </a:cxn>
                  <a:cxn ang="0">
                    <a:pos x="69" y="114"/>
                  </a:cxn>
                  <a:cxn ang="0">
                    <a:pos x="69" y="114"/>
                  </a:cxn>
                  <a:cxn ang="0">
                    <a:pos x="73" y="119"/>
                  </a:cxn>
                  <a:cxn ang="0">
                    <a:pos x="73" y="123"/>
                  </a:cxn>
                  <a:cxn ang="0">
                    <a:pos x="73" y="128"/>
                  </a:cxn>
                  <a:cxn ang="0">
                    <a:pos x="73" y="133"/>
                  </a:cxn>
                  <a:cxn ang="0">
                    <a:pos x="73" y="137"/>
                  </a:cxn>
                  <a:cxn ang="0">
                    <a:pos x="73" y="142"/>
                  </a:cxn>
                  <a:cxn ang="0">
                    <a:pos x="73" y="151"/>
                  </a:cxn>
                  <a:cxn ang="0">
                    <a:pos x="73" y="155"/>
                  </a:cxn>
                  <a:cxn ang="0">
                    <a:pos x="73" y="160"/>
                  </a:cxn>
                  <a:cxn ang="0">
                    <a:pos x="73" y="169"/>
                  </a:cxn>
                  <a:cxn ang="0">
                    <a:pos x="73" y="178"/>
                  </a:cxn>
                  <a:cxn ang="0">
                    <a:pos x="69" y="183"/>
                  </a:cxn>
                  <a:cxn ang="0">
                    <a:pos x="69" y="187"/>
                  </a:cxn>
                  <a:cxn ang="0">
                    <a:pos x="69" y="192"/>
                  </a:cxn>
                  <a:cxn ang="0">
                    <a:pos x="69" y="192"/>
                  </a:cxn>
                  <a:cxn ang="0">
                    <a:pos x="73" y="192"/>
                  </a:cxn>
                  <a:cxn ang="0">
                    <a:pos x="78" y="187"/>
                  </a:cxn>
                  <a:cxn ang="0">
                    <a:pos x="82" y="178"/>
                  </a:cxn>
                  <a:cxn ang="0">
                    <a:pos x="92" y="169"/>
                  </a:cxn>
                  <a:cxn ang="0">
                    <a:pos x="101" y="160"/>
                  </a:cxn>
                  <a:cxn ang="0">
                    <a:pos x="110" y="151"/>
                  </a:cxn>
                  <a:cxn ang="0">
                    <a:pos x="114" y="142"/>
                  </a:cxn>
                  <a:cxn ang="0">
                    <a:pos x="119" y="137"/>
                  </a:cxn>
                  <a:cxn ang="0">
                    <a:pos x="119" y="133"/>
                  </a:cxn>
                  <a:cxn ang="0">
                    <a:pos x="124" y="123"/>
                  </a:cxn>
                  <a:cxn ang="0">
                    <a:pos x="133" y="105"/>
                  </a:cxn>
                  <a:cxn ang="0">
                    <a:pos x="133" y="92"/>
                  </a:cxn>
                  <a:cxn ang="0">
                    <a:pos x="137" y="73"/>
                  </a:cxn>
                  <a:cxn ang="0">
                    <a:pos x="128" y="55"/>
                  </a:cxn>
                  <a:cxn ang="0">
                    <a:pos x="114" y="37"/>
                  </a:cxn>
                  <a:cxn ang="0">
                    <a:pos x="92" y="28"/>
                  </a:cxn>
                  <a:cxn ang="0">
                    <a:pos x="69" y="18"/>
                  </a:cxn>
                  <a:cxn ang="0">
                    <a:pos x="46" y="14"/>
                  </a:cxn>
                  <a:cxn ang="0">
                    <a:pos x="28" y="9"/>
                  </a:cxn>
                  <a:cxn ang="0">
                    <a:pos x="19" y="5"/>
                  </a:cxn>
                  <a:cxn ang="0">
                    <a:pos x="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37" h="192">
                    <a:moveTo>
                      <a:pt x="0" y="0"/>
                    </a:moveTo>
                    <a:lnTo>
                      <a:pt x="0" y="5"/>
                    </a:lnTo>
                    <a:lnTo>
                      <a:pt x="5" y="14"/>
                    </a:lnTo>
                    <a:lnTo>
                      <a:pt x="14" y="28"/>
                    </a:lnTo>
                    <a:lnTo>
                      <a:pt x="23" y="50"/>
                    </a:lnTo>
                    <a:lnTo>
                      <a:pt x="32" y="69"/>
                    </a:lnTo>
                    <a:lnTo>
                      <a:pt x="41" y="87"/>
                    </a:lnTo>
                    <a:lnTo>
                      <a:pt x="46" y="101"/>
                    </a:lnTo>
                    <a:lnTo>
                      <a:pt x="46" y="110"/>
                    </a:lnTo>
                    <a:lnTo>
                      <a:pt x="41" y="114"/>
                    </a:lnTo>
                    <a:lnTo>
                      <a:pt x="41" y="123"/>
                    </a:lnTo>
                    <a:lnTo>
                      <a:pt x="41" y="128"/>
                    </a:lnTo>
                    <a:lnTo>
                      <a:pt x="41" y="133"/>
                    </a:lnTo>
                    <a:lnTo>
                      <a:pt x="41" y="137"/>
                    </a:lnTo>
                    <a:lnTo>
                      <a:pt x="41" y="142"/>
                    </a:lnTo>
                    <a:lnTo>
                      <a:pt x="41" y="146"/>
                    </a:lnTo>
                    <a:lnTo>
                      <a:pt x="41" y="146"/>
                    </a:lnTo>
                    <a:lnTo>
                      <a:pt x="60" y="133"/>
                    </a:lnTo>
                    <a:lnTo>
                      <a:pt x="69" y="114"/>
                    </a:lnTo>
                    <a:lnTo>
                      <a:pt x="69" y="114"/>
                    </a:lnTo>
                    <a:lnTo>
                      <a:pt x="73" y="119"/>
                    </a:lnTo>
                    <a:lnTo>
                      <a:pt x="73" y="123"/>
                    </a:lnTo>
                    <a:lnTo>
                      <a:pt x="73" y="128"/>
                    </a:lnTo>
                    <a:lnTo>
                      <a:pt x="73" y="133"/>
                    </a:lnTo>
                    <a:lnTo>
                      <a:pt x="73" y="137"/>
                    </a:lnTo>
                    <a:lnTo>
                      <a:pt x="73" y="142"/>
                    </a:lnTo>
                    <a:lnTo>
                      <a:pt x="73" y="151"/>
                    </a:lnTo>
                    <a:lnTo>
                      <a:pt x="73" y="155"/>
                    </a:lnTo>
                    <a:lnTo>
                      <a:pt x="73" y="160"/>
                    </a:lnTo>
                    <a:lnTo>
                      <a:pt x="73" y="169"/>
                    </a:lnTo>
                    <a:lnTo>
                      <a:pt x="73" y="178"/>
                    </a:lnTo>
                    <a:lnTo>
                      <a:pt x="69" y="183"/>
                    </a:lnTo>
                    <a:lnTo>
                      <a:pt x="69" y="187"/>
                    </a:lnTo>
                    <a:lnTo>
                      <a:pt x="69" y="192"/>
                    </a:lnTo>
                    <a:lnTo>
                      <a:pt x="69" y="192"/>
                    </a:lnTo>
                    <a:lnTo>
                      <a:pt x="73" y="192"/>
                    </a:lnTo>
                    <a:lnTo>
                      <a:pt x="78" y="187"/>
                    </a:lnTo>
                    <a:lnTo>
                      <a:pt x="82" y="178"/>
                    </a:lnTo>
                    <a:lnTo>
                      <a:pt x="92" y="169"/>
                    </a:lnTo>
                    <a:lnTo>
                      <a:pt x="101" y="160"/>
                    </a:lnTo>
                    <a:lnTo>
                      <a:pt x="110" y="151"/>
                    </a:lnTo>
                    <a:lnTo>
                      <a:pt x="114" y="142"/>
                    </a:lnTo>
                    <a:lnTo>
                      <a:pt x="119" y="137"/>
                    </a:lnTo>
                    <a:lnTo>
                      <a:pt x="119" y="133"/>
                    </a:lnTo>
                    <a:lnTo>
                      <a:pt x="124" y="123"/>
                    </a:lnTo>
                    <a:lnTo>
                      <a:pt x="133" y="105"/>
                    </a:lnTo>
                    <a:lnTo>
                      <a:pt x="133" y="92"/>
                    </a:lnTo>
                    <a:lnTo>
                      <a:pt x="137" y="73"/>
                    </a:lnTo>
                    <a:lnTo>
                      <a:pt x="128" y="55"/>
                    </a:lnTo>
                    <a:lnTo>
                      <a:pt x="114" y="37"/>
                    </a:lnTo>
                    <a:lnTo>
                      <a:pt x="92" y="28"/>
                    </a:lnTo>
                    <a:lnTo>
                      <a:pt x="69" y="18"/>
                    </a:lnTo>
                    <a:lnTo>
                      <a:pt x="46" y="14"/>
                    </a:lnTo>
                    <a:lnTo>
                      <a:pt x="28" y="9"/>
                    </a:lnTo>
                    <a:lnTo>
                      <a:pt x="19" y="5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8" name="Freeform 56"/>
              <p:cNvSpPr>
                <a:spLocks/>
              </p:cNvSpPr>
              <p:nvPr/>
            </p:nvSpPr>
            <p:spPr bwMode="auto">
              <a:xfrm>
                <a:off x="2281" y="1484"/>
                <a:ext cx="137" cy="1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5" y="14"/>
                  </a:cxn>
                  <a:cxn ang="0">
                    <a:pos x="14" y="28"/>
                  </a:cxn>
                  <a:cxn ang="0">
                    <a:pos x="23" y="50"/>
                  </a:cxn>
                  <a:cxn ang="0">
                    <a:pos x="32" y="69"/>
                  </a:cxn>
                  <a:cxn ang="0">
                    <a:pos x="41" y="87"/>
                  </a:cxn>
                  <a:cxn ang="0">
                    <a:pos x="46" y="101"/>
                  </a:cxn>
                  <a:cxn ang="0">
                    <a:pos x="46" y="110"/>
                  </a:cxn>
                  <a:cxn ang="0">
                    <a:pos x="41" y="114"/>
                  </a:cxn>
                  <a:cxn ang="0">
                    <a:pos x="41" y="123"/>
                  </a:cxn>
                  <a:cxn ang="0">
                    <a:pos x="41" y="128"/>
                  </a:cxn>
                  <a:cxn ang="0">
                    <a:pos x="41" y="133"/>
                  </a:cxn>
                  <a:cxn ang="0">
                    <a:pos x="41" y="137"/>
                  </a:cxn>
                  <a:cxn ang="0">
                    <a:pos x="41" y="142"/>
                  </a:cxn>
                  <a:cxn ang="0">
                    <a:pos x="41" y="146"/>
                  </a:cxn>
                  <a:cxn ang="0">
                    <a:pos x="41" y="146"/>
                  </a:cxn>
                  <a:cxn ang="0">
                    <a:pos x="60" y="133"/>
                  </a:cxn>
                  <a:cxn ang="0">
                    <a:pos x="69" y="114"/>
                  </a:cxn>
                  <a:cxn ang="0">
                    <a:pos x="69" y="114"/>
                  </a:cxn>
                  <a:cxn ang="0">
                    <a:pos x="73" y="119"/>
                  </a:cxn>
                  <a:cxn ang="0">
                    <a:pos x="73" y="123"/>
                  </a:cxn>
                  <a:cxn ang="0">
                    <a:pos x="73" y="128"/>
                  </a:cxn>
                  <a:cxn ang="0">
                    <a:pos x="73" y="133"/>
                  </a:cxn>
                  <a:cxn ang="0">
                    <a:pos x="73" y="137"/>
                  </a:cxn>
                  <a:cxn ang="0">
                    <a:pos x="73" y="142"/>
                  </a:cxn>
                  <a:cxn ang="0">
                    <a:pos x="73" y="151"/>
                  </a:cxn>
                  <a:cxn ang="0">
                    <a:pos x="73" y="155"/>
                  </a:cxn>
                  <a:cxn ang="0">
                    <a:pos x="73" y="160"/>
                  </a:cxn>
                  <a:cxn ang="0">
                    <a:pos x="73" y="169"/>
                  </a:cxn>
                  <a:cxn ang="0">
                    <a:pos x="73" y="178"/>
                  </a:cxn>
                  <a:cxn ang="0">
                    <a:pos x="69" y="183"/>
                  </a:cxn>
                  <a:cxn ang="0">
                    <a:pos x="69" y="187"/>
                  </a:cxn>
                  <a:cxn ang="0">
                    <a:pos x="69" y="192"/>
                  </a:cxn>
                  <a:cxn ang="0">
                    <a:pos x="69" y="192"/>
                  </a:cxn>
                  <a:cxn ang="0">
                    <a:pos x="73" y="192"/>
                  </a:cxn>
                  <a:cxn ang="0">
                    <a:pos x="78" y="187"/>
                  </a:cxn>
                  <a:cxn ang="0">
                    <a:pos x="82" y="178"/>
                  </a:cxn>
                  <a:cxn ang="0">
                    <a:pos x="92" y="169"/>
                  </a:cxn>
                  <a:cxn ang="0">
                    <a:pos x="101" y="160"/>
                  </a:cxn>
                  <a:cxn ang="0">
                    <a:pos x="110" y="151"/>
                  </a:cxn>
                  <a:cxn ang="0">
                    <a:pos x="114" y="142"/>
                  </a:cxn>
                  <a:cxn ang="0">
                    <a:pos x="119" y="137"/>
                  </a:cxn>
                  <a:cxn ang="0">
                    <a:pos x="119" y="133"/>
                  </a:cxn>
                  <a:cxn ang="0">
                    <a:pos x="124" y="123"/>
                  </a:cxn>
                  <a:cxn ang="0">
                    <a:pos x="133" y="105"/>
                  </a:cxn>
                  <a:cxn ang="0">
                    <a:pos x="133" y="92"/>
                  </a:cxn>
                  <a:cxn ang="0">
                    <a:pos x="137" y="73"/>
                  </a:cxn>
                  <a:cxn ang="0">
                    <a:pos x="128" y="55"/>
                  </a:cxn>
                  <a:cxn ang="0">
                    <a:pos x="114" y="37"/>
                  </a:cxn>
                  <a:cxn ang="0">
                    <a:pos x="92" y="28"/>
                  </a:cxn>
                  <a:cxn ang="0">
                    <a:pos x="69" y="18"/>
                  </a:cxn>
                  <a:cxn ang="0">
                    <a:pos x="46" y="14"/>
                  </a:cxn>
                  <a:cxn ang="0">
                    <a:pos x="28" y="9"/>
                  </a:cxn>
                  <a:cxn ang="0">
                    <a:pos x="19" y="5"/>
                  </a:cxn>
                  <a:cxn ang="0">
                    <a:pos x="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37" h="192">
                    <a:moveTo>
                      <a:pt x="0" y="0"/>
                    </a:moveTo>
                    <a:lnTo>
                      <a:pt x="0" y="5"/>
                    </a:lnTo>
                    <a:lnTo>
                      <a:pt x="5" y="14"/>
                    </a:lnTo>
                    <a:lnTo>
                      <a:pt x="14" y="28"/>
                    </a:lnTo>
                    <a:lnTo>
                      <a:pt x="23" y="50"/>
                    </a:lnTo>
                    <a:lnTo>
                      <a:pt x="32" y="69"/>
                    </a:lnTo>
                    <a:lnTo>
                      <a:pt x="41" y="87"/>
                    </a:lnTo>
                    <a:lnTo>
                      <a:pt x="46" y="101"/>
                    </a:lnTo>
                    <a:lnTo>
                      <a:pt x="46" y="110"/>
                    </a:lnTo>
                    <a:lnTo>
                      <a:pt x="41" y="114"/>
                    </a:lnTo>
                    <a:lnTo>
                      <a:pt x="41" y="123"/>
                    </a:lnTo>
                    <a:lnTo>
                      <a:pt x="41" y="128"/>
                    </a:lnTo>
                    <a:lnTo>
                      <a:pt x="41" y="133"/>
                    </a:lnTo>
                    <a:lnTo>
                      <a:pt x="41" y="137"/>
                    </a:lnTo>
                    <a:lnTo>
                      <a:pt x="41" y="142"/>
                    </a:lnTo>
                    <a:lnTo>
                      <a:pt x="41" y="146"/>
                    </a:lnTo>
                    <a:lnTo>
                      <a:pt x="41" y="146"/>
                    </a:lnTo>
                    <a:lnTo>
                      <a:pt x="60" y="133"/>
                    </a:lnTo>
                    <a:lnTo>
                      <a:pt x="69" y="114"/>
                    </a:lnTo>
                    <a:lnTo>
                      <a:pt x="69" y="114"/>
                    </a:lnTo>
                    <a:lnTo>
                      <a:pt x="73" y="119"/>
                    </a:lnTo>
                    <a:lnTo>
                      <a:pt x="73" y="123"/>
                    </a:lnTo>
                    <a:lnTo>
                      <a:pt x="73" y="128"/>
                    </a:lnTo>
                    <a:lnTo>
                      <a:pt x="73" y="133"/>
                    </a:lnTo>
                    <a:lnTo>
                      <a:pt x="73" y="137"/>
                    </a:lnTo>
                    <a:lnTo>
                      <a:pt x="73" y="142"/>
                    </a:lnTo>
                    <a:lnTo>
                      <a:pt x="73" y="151"/>
                    </a:lnTo>
                    <a:lnTo>
                      <a:pt x="73" y="155"/>
                    </a:lnTo>
                    <a:lnTo>
                      <a:pt x="73" y="160"/>
                    </a:lnTo>
                    <a:lnTo>
                      <a:pt x="73" y="169"/>
                    </a:lnTo>
                    <a:lnTo>
                      <a:pt x="73" y="178"/>
                    </a:lnTo>
                    <a:lnTo>
                      <a:pt x="69" y="183"/>
                    </a:lnTo>
                    <a:lnTo>
                      <a:pt x="69" y="187"/>
                    </a:lnTo>
                    <a:lnTo>
                      <a:pt x="69" y="192"/>
                    </a:lnTo>
                    <a:lnTo>
                      <a:pt x="69" y="192"/>
                    </a:lnTo>
                    <a:lnTo>
                      <a:pt x="73" y="192"/>
                    </a:lnTo>
                    <a:lnTo>
                      <a:pt x="78" y="187"/>
                    </a:lnTo>
                    <a:lnTo>
                      <a:pt x="82" y="178"/>
                    </a:lnTo>
                    <a:lnTo>
                      <a:pt x="92" y="169"/>
                    </a:lnTo>
                    <a:lnTo>
                      <a:pt x="101" y="160"/>
                    </a:lnTo>
                    <a:lnTo>
                      <a:pt x="110" y="151"/>
                    </a:lnTo>
                    <a:lnTo>
                      <a:pt x="114" y="142"/>
                    </a:lnTo>
                    <a:lnTo>
                      <a:pt x="119" y="137"/>
                    </a:lnTo>
                    <a:lnTo>
                      <a:pt x="119" y="133"/>
                    </a:lnTo>
                    <a:lnTo>
                      <a:pt x="124" y="123"/>
                    </a:lnTo>
                    <a:lnTo>
                      <a:pt x="133" y="105"/>
                    </a:lnTo>
                    <a:lnTo>
                      <a:pt x="133" y="92"/>
                    </a:lnTo>
                    <a:lnTo>
                      <a:pt x="137" y="73"/>
                    </a:lnTo>
                    <a:lnTo>
                      <a:pt x="128" y="55"/>
                    </a:lnTo>
                    <a:lnTo>
                      <a:pt x="114" y="37"/>
                    </a:lnTo>
                    <a:lnTo>
                      <a:pt x="92" y="28"/>
                    </a:lnTo>
                    <a:lnTo>
                      <a:pt x="69" y="18"/>
                    </a:lnTo>
                    <a:lnTo>
                      <a:pt x="46" y="14"/>
                    </a:lnTo>
                    <a:lnTo>
                      <a:pt x="28" y="9"/>
                    </a:lnTo>
                    <a:lnTo>
                      <a:pt x="19" y="5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9" name="Freeform 57"/>
              <p:cNvSpPr>
                <a:spLocks/>
              </p:cNvSpPr>
              <p:nvPr/>
            </p:nvSpPr>
            <p:spPr bwMode="auto">
              <a:xfrm>
                <a:off x="3372" y="1110"/>
                <a:ext cx="78" cy="150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60" y="0"/>
                  </a:cxn>
                  <a:cxn ang="0">
                    <a:pos x="64" y="0"/>
                  </a:cxn>
                  <a:cxn ang="0">
                    <a:pos x="69" y="4"/>
                  </a:cxn>
                  <a:cxn ang="0">
                    <a:pos x="74" y="13"/>
                  </a:cxn>
                  <a:cxn ang="0">
                    <a:pos x="74" y="23"/>
                  </a:cxn>
                  <a:cxn ang="0">
                    <a:pos x="78" y="41"/>
                  </a:cxn>
                  <a:cxn ang="0">
                    <a:pos x="78" y="68"/>
                  </a:cxn>
                  <a:cxn ang="0">
                    <a:pos x="74" y="100"/>
                  </a:cxn>
                  <a:cxn ang="0">
                    <a:pos x="74" y="105"/>
                  </a:cxn>
                  <a:cxn ang="0">
                    <a:pos x="64" y="114"/>
                  </a:cxn>
                  <a:cxn ang="0">
                    <a:pos x="60" y="123"/>
                  </a:cxn>
                  <a:cxn ang="0">
                    <a:pos x="46" y="132"/>
                  </a:cxn>
                  <a:cxn ang="0">
                    <a:pos x="37" y="141"/>
                  </a:cxn>
                  <a:cxn ang="0">
                    <a:pos x="23" y="150"/>
                  </a:cxn>
                  <a:cxn ang="0">
                    <a:pos x="14" y="150"/>
                  </a:cxn>
                  <a:cxn ang="0">
                    <a:pos x="5" y="141"/>
                  </a:cxn>
                  <a:cxn ang="0">
                    <a:pos x="0" y="128"/>
                  </a:cxn>
                  <a:cxn ang="0">
                    <a:pos x="0" y="105"/>
                  </a:cxn>
                  <a:cxn ang="0">
                    <a:pos x="10" y="82"/>
                  </a:cxn>
                  <a:cxn ang="0">
                    <a:pos x="23" y="59"/>
                  </a:cxn>
                  <a:cxn ang="0">
                    <a:pos x="37" y="36"/>
                  </a:cxn>
                  <a:cxn ang="0">
                    <a:pos x="46" y="18"/>
                  </a:cxn>
                  <a:cxn ang="0">
                    <a:pos x="55" y="4"/>
                  </a:cxn>
                  <a:cxn ang="0">
                    <a:pos x="60" y="0"/>
                  </a:cxn>
                </a:cxnLst>
                <a:rect l="0" t="0" r="r" b="b"/>
                <a:pathLst>
                  <a:path w="78" h="150">
                    <a:moveTo>
                      <a:pt x="60" y="0"/>
                    </a:moveTo>
                    <a:lnTo>
                      <a:pt x="60" y="0"/>
                    </a:lnTo>
                    <a:lnTo>
                      <a:pt x="64" y="0"/>
                    </a:lnTo>
                    <a:lnTo>
                      <a:pt x="69" y="4"/>
                    </a:lnTo>
                    <a:lnTo>
                      <a:pt x="74" y="13"/>
                    </a:lnTo>
                    <a:lnTo>
                      <a:pt x="74" y="23"/>
                    </a:lnTo>
                    <a:lnTo>
                      <a:pt x="78" y="41"/>
                    </a:lnTo>
                    <a:lnTo>
                      <a:pt x="78" y="68"/>
                    </a:lnTo>
                    <a:lnTo>
                      <a:pt x="74" y="100"/>
                    </a:lnTo>
                    <a:lnTo>
                      <a:pt x="74" y="105"/>
                    </a:lnTo>
                    <a:lnTo>
                      <a:pt x="64" y="114"/>
                    </a:lnTo>
                    <a:lnTo>
                      <a:pt x="60" y="123"/>
                    </a:lnTo>
                    <a:lnTo>
                      <a:pt x="46" y="132"/>
                    </a:lnTo>
                    <a:lnTo>
                      <a:pt x="37" y="141"/>
                    </a:lnTo>
                    <a:lnTo>
                      <a:pt x="23" y="150"/>
                    </a:lnTo>
                    <a:lnTo>
                      <a:pt x="14" y="150"/>
                    </a:lnTo>
                    <a:lnTo>
                      <a:pt x="5" y="141"/>
                    </a:lnTo>
                    <a:lnTo>
                      <a:pt x="0" y="128"/>
                    </a:lnTo>
                    <a:lnTo>
                      <a:pt x="0" y="105"/>
                    </a:lnTo>
                    <a:lnTo>
                      <a:pt x="10" y="82"/>
                    </a:lnTo>
                    <a:lnTo>
                      <a:pt x="23" y="59"/>
                    </a:lnTo>
                    <a:lnTo>
                      <a:pt x="37" y="36"/>
                    </a:lnTo>
                    <a:lnTo>
                      <a:pt x="46" y="18"/>
                    </a:lnTo>
                    <a:lnTo>
                      <a:pt x="55" y="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DBC85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0" name="Freeform 58"/>
              <p:cNvSpPr>
                <a:spLocks/>
              </p:cNvSpPr>
              <p:nvPr/>
            </p:nvSpPr>
            <p:spPr bwMode="auto">
              <a:xfrm>
                <a:off x="3372" y="1110"/>
                <a:ext cx="78" cy="150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60" y="0"/>
                  </a:cxn>
                  <a:cxn ang="0">
                    <a:pos x="64" y="0"/>
                  </a:cxn>
                  <a:cxn ang="0">
                    <a:pos x="69" y="4"/>
                  </a:cxn>
                  <a:cxn ang="0">
                    <a:pos x="74" y="13"/>
                  </a:cxn>
                  <a:cxn ang="0">
                    <a:pos x="74" y="23"/>
                  </a:cxn>
                  <a:cxn ang="0">
                    <a:pos x="78" y="41"/>
                  </a:cxn>
                  <a:cxn ang="0">
                    <a:pos x="78" y="68"/>
                  </a:cxn>
                  <a:cxn ang="0">
                    <a:pos x="74" y="100"/>
                  </a:cxn>
                  <a:cxn ang="0">
                    <a:pos x="74" y="105"/>
                  </a:cxn>
                  <a:cxn ang="0">
                    <a:pos x="64" y="114"/>
                  </a:cxn>
                  <a:cxn ang="0">
                    <a:pos x="60" y="123"/>
                  </a:cxn>
                  <a:cxn ang="0">
                    <a:pos x="46" y="132"/>
                  </a:cxn>
                  <a:cxn ang="0">
                    <a:pos x="37" y="141"/>
                  </a:cxn>
                  <a:cxn ang="0">
                    <a:pos x="23" y="150"/>
                  </a:cxn>
                  <a:cxn ang="0">
                    <a:pos x="14" y="150"/>
                  </a:cxn>
                  <a:cxn ang="0">
                    <a:pos x="5" y="141"/>
                  </a:cxn>
                  <a:cxn ang="0">
                    <a:pos x="0" y="128"/>
                  </a:cxn>
                  <a:cxn ang="0">
                    <a:pos x="0" y="105"/>
                  </a:cxn>
                  <a:cxn ang="0">
                    <a:pos x="10" y="82"/>
                  </a:cxn>
                  <a:cxn ang="0">
                    <a:pos x="23" y="59"/>
                  </a:cxn>
                  <a:cxn ang="0">
                    <a:pos x="37" y="36"/>
                  </a:cxn>
                  <a:cxn ang="0">
                    <a:pos x="46" y="18"/>
                  </a:cxn>
                  <a:cxn ang="0">
                    <a:pos x="55" y="4"/>
                  </a:cxn>
                  <a:cxn ang="0">
                    <a:pos x="60" y="0"/>
                  </a:cxn>
                </a:cxnLst>
                <a:rect l="0" t="0" r="r" b="b"/>
                <a:pathLst>
                  <a:path w="78" h="150">
                    <a:moveTo>
                      <a:pt x="60" y="0"/>
                    </a:moveTo>
                    <a:lnTo>
                      <a:pt x="60" y="0"/>
                    </a:lnTo>
                    <a:lnTo>
                      <a:pt x="64" y="0"/>
                    </a:lnTo>
                    <a:lnTo>
                      <a:pt x="69" y="4"/>
                    </a:lnTo>
                    <a:lnTo>
                      <a:pt x="74" y="13"/>
                    </a:lnTo>
                    <a:lnTo>
                      <a:pt x="74" y="23"/>
                    </a:lnTo>
                    <a:lnTo>
                      <a:pt x="78" y="41"/>
                    </a:lnTo>
                    <a:lnTo>
                      <a:pt x="78" y="68"/>
                    </a:lnTo>
                    <a:lnTo>
                      <a:pt x="74" y="100"/>
                    </a:lnTo>
                    <a:lnTo>
                      <a:pt x="74" y="105"/>
                    </a:lnTo>
                    <a:lnTo>
                      <a:pt x="64" y="114"/>
                    </a:lnTo>
                    <a:lnTo>
                      <a:pt x="60" y="123"/>
                    </a:lnTo>
                    <a:lnTo>
                      <a:pt x="46" y="132"/>
                    </a:lnTo>
                    <a:lnTo>
                      <a:pt x="37" y="141"/>
                    </a:lnTo>
                    <a:lnTo>
                      <a:pt x="23" y="150"/>
                    </a:lnTo>
                    <a:lnTo>
                      <a:pt x="14" y="150"/>
                    </a:lnTo>
                    <a:lnTo>
                      <a:pt x="5" y="141"/>
                    </a:lnTo>
                    <a:lnTo>
                      <a:pt x="0" y="128"/>
                    </a:lnTo>
                    <a:lnTo>
                      <a:pt x="0" y="105"/>
                    </a:lnTo>
                    <a:lnTo>
                      <a:pt x="10" y="82"/>
                    </a:lnTo>
                    <a:lnTo>
                      <a:pt x="23" y="59"/>
                    </a:lnTo>
                    <a:lnTo>
                      <a:pt x="37" y="36"/>
                    </a:lnTo>
                    <a:lnTo>
                      <a:pt x="46" y="18"/>
                    </a:lnTo>
                    <a:lnTo>
                      <a:pt x="55" y="4"/>
                    </a:lnTo>
                    <a:lnTo>
                      <a:pt x="60" y="0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1" name="Freeform 59"/>
              <p:cNvSpPr>
                <a:spLocks/>
              </p:cNvSpPr>
              <p:nvPr/>
            </p:nvSpPr>
            <p:spPr bwMode="auto">
              <a:xfrm>
                <a:off x="3423" y="1123"/>
                <a:ext cx="114" cy="28"/>
              </a:xfrm>
              <a:custGeom>
                <a:avLst/>
                <a:gdLst/>
                <a:ahLst/>
                <a:cxnLst>
                  <a:cxn ang="0">
                    <a:pos x="13" y="5"/>
                  </a:cxn>
                  <a:cxn ang="0">
                    <a:pos x="114" y="28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0" y="5"/>
                  </a:cxn>
                  <a:cxn ang="0">
                    <a:pos x="4" y="5"/>
                  </a:cxn>
                  <a:cxn ang="0">
                    <a:pos x="9" y="0"/>
                  </a:cxn>
                  <a:cxn ang="0">
                    <a:pos x="13" y="5"/>
                  </a:cxn>
                </a:cxnLst>
                <a:rect l="0" t="0" r="r" b="b"/>
                <a:pathLst>
                  <a:path w="114" h="28">
                    <a:moveTo>
                      <a:pt x="13" y="5"/>
                    </a:moveTo>
                    <a:lnTo>
                      <a:pt x="114" y="28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4" y="5"/>
                    </a:lnTo>
                    <a:lnTo>
                      <a:pt x="9" y="0"/>
                    </a:lnTo>
                    <a:lnTo>
                      <a:pt x="13" y="5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2" name="Freeform 60"/>
              <p:cNvSpPr>
                <a:spLocks/>
              </p:cNvSpPr>
              <p:nvPr/>
            </p:nvSpPr>
            <p:spPr bwMode="auto">
              <a:xfrm>
                <a:off x="3423" y="1123"/>
                <a:ext cx="114" cy="28"/>
              </a:xfrm>
              <a:custGeom>
                <a:avLst/>
                <a:gdLst/>
                <a:ahLst/>
                <a:cxnLst>
                  <a:cxn ang="0">
                    <a:pos x="13" y="5"/>
                  </a:cxn>
                  <a:cxn ang="0">
                    <a:pos x="114" y="28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0" y="5"/>
                  </a:cxn>
                  <a:cxn ang="0">
                    <a:pos x="4" y="5"/>
                  </a:cxn>
                  <a:cxn ang="0">
                    <a:pos x="9" y="0"/>
                  </a:cxn>
                  <a:cxn ang="0">
                    <a:pos x="13" y="5"/>
                  </a:cxn>
                </a:cxnLst>
                <a:rect l="0" t="0" r="r" b="b"/>
                <a:pathLst>
                  <a:path w="114" h="28">
                    <a:moveTo>
                      <a:pt x="13" y="5"/>
                    </a:moveTo>
                    <a:lnTo>
                      <a:pt x="114" y="28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4" y="5"/>
                    </a:lnTo>
                    <a:lnTo>
                      <a:pt x="9" y="0"/>
                    </a:lnTo>
                    <a:lnTo>
                      <a:pt x="13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3" name="Freeform 61"/>
              <p:cNvSpPr>
                <a:spLocks/>
              </p:cNvSpPr>
              <p:nvPr/>
            </p:nvSpPr>
            <p:spPr bwMode="auto">
              <a:xfrm>
                <a:off x="3414" y="1137"/>
                <a:ext cx="150" cy="41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150" y="0"/>
                  </a:cxn>
                  <a:cxn ang="0">
                    <a:pos x="100" y="41"/>
                  </a:cxn>
                  <a:cxn ang="0">
                    <a:pos x="0" y="23"/>
                  </a:cxn>
                  <a:cxn ang="0">
                    <a:pos x="4" y="5"/>
                  </a:cxn>
                </a:cxnLst>
                <a:rect l="0" t="0" r="r" b="b"/>
                <a:pathLst>
                  <a:path w="150" h="41">
                    <a:moveTo>
                      <a:pt x="4" y="5"/>
                    </a:moveTo>
                    <a:lnTo>
                      <a:pt x="150" y="0"/>
                    </a:lnTo>
                    <a:lnTo>
                      <a:pt x="100" y="41"/>
                    </a:lnTo>
                    <a:lnTo>
                      <a:pt x="0" y="23"/>
                    </a:lnTo>
                    <a:lnTo>
                      <a:pt x="4" y="5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4" name="Freeform 62"/>
              <p:cNvSpPr>
                <a:spLocks/>
              </p:cNvSpPr>
              <p:nvPr/>
            </p:nvSpPr>
            <p:spPr bwMode="auto">
              <a:xfrm>
                <a:off x="3414" y="1137"/>
                <a:ext cx="150" cy="41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150" y="0"/>
                  </a:cxn>
                  <a:cxn ang="0">
                    <a:pos x="100" y="41"/>
                  </a:cxn>
                  <a:cxn ang="0">
                    <a:pos x="0" y="23"/>
                  </a:cxn>
                  <a:cxn ang="0">
                    <a:pos x="4" y="5"/>
                  </a:cxn>
                </a:cxnLst>
                <a:rect l="0" t="0" r="r" b="b"/>
                <a:pathLst>
                  <a:path w="150" h="41">
                    <a:moveTo>
                      <a:pt x="4" y="5"/>
                    </a:moveTo>
                    <a:lnTo>
                      <a:pt x="150" y="0"/>
                    </a:lnTo>
                    <a:lnTo>
                      <a:pt x="100" y="41"/>
                    </a:lnTo>
                    <a:lnTo>
                      <a:pt x="0" y="23"/>
                    </a:lnTo>
                    <a:lnTo>
                      <a:pt x="4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5" name="Freeform 63"/>
              <p:cNvSpPr>
                <a:spLocks/>
              </p:cNvSpPr>
              <p:nvPr/>
            </p:nvSpPr>
            <p:spPr bwMode="auto">
              <a:xfrm>
                <a:off x="4062" y="365"/>
                <a:ext cx="64" cy="5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7" y="0"/>
                  </a:cxn>
                  <a:cxn ang="0">
                    <a:pos x="32" y="0"/>
                  </a:cxn>
                  <a:cxn ang="0">
                    <a:pos x="36" y="0"/>
                  </a:cxn>
                  <a:cxn ang="0">
                    <a:pos x="41" y="0"/>
                  </a:cxn>
                  <a:cxn ang="0">
                    <a:pos x="46" y="0"/>
                  </a:cxn>
                  <a:cxn ang="0">
                    <a:pos x="50" y="5"/>
                  </a:cxn>
                  <a:cxn ang="0">
                    <a:pos x="59" y="5"/>
                  </a:cxn>
                  <a:cxn ang="0">
                    <a:pos x="59" y="10"/>
                  </a:cxn>
                  <a:cxn ang="0">
                    <a:pos x="64" y="14"/>
                  </a:cxn>
                  <a:cxn ang="0">
                    <a:pos x="64" y="19"/>
                  </a:cxn>
                  <a:cxn ang="0">
                    <a:pos x="64" y="19"/>
                  </a:cxn>
                  <a:cxn ang="0">
                    <a:pos x="64" y="23"/>
                  </a:cxn>
                  <a:cxn ang="0">
                    <a:pos x="64" y="23"/>
                  </a:cxn>
                  <a:cxn ang="0">
                    <a:pos x="59" y="28"/>
                  </a:cxn>
                  <a:cxn ang="0">
                    <a:pos x="55" y="28"/>
                  </a:cxn>
                  <a:cxn ang="0">
                    <a:pos x="50" y="32"/>
                  </a:cxn>
                  <a:cxn ang="0">
                    <a:pos x="46" y="32"/>
                  </a:cxn>
                  <a:cxn ang="0">
                    <a:pos x="41" y="37"/>
                  </a:cxn>
                  <a:cxn ang="0">
                    <a:pos x="32" y="37"/>
                  </a:cxn>
                  <a:cxn ang="0">
                    <a:pos x="27" y="37"/>
                  </a:cxn>
                  <a:cxn ang="0">
                    <a:pos x="18" y="42"/>
                  </a:cxn>
                  <a:cxn ang="0">
                    <a:pos x="9" y="42"/>
                  </a:cxn>
                  <a:cxn ang="0">
                    <a:pos x="4" y="46"/>
                  </a:cxn>
                  <a:cxn ang="0">
                    <a:pos x="0" y="51"/>
                  </a:cxn>
                  <a:cxn ang="0">
                    <a:pos x="0" y="51"/>
                  </a:cxn>
                  <a:cxn ang="0">
                    <a:pos x="0" y="46"/>
                  </a:cxn>
                  <a:cxn ang="0">
                    <a:pos x="4" y="37"/>
                  </a:cxn>
                  <a:cxn ang="0">
                    <a:pos x="9" y="28"/>
                  </a:cxn>
                  <a:cxn ang="0">
                    <a:pos x="14" y="19"/>
                  </a:cxn>
                  <a:cxn ang="0">
                    <a:pos x="18" y="10"/>
                  </a:cxn>
                  <a:cxn ang="0">
                    <a:pos x="23" y="5"/>
                  </a:cxn>
                  <a:cxn ang="0">
                    <a:pos x="27" y="0"/>
                  </a:cxn>
                </a:cxnLst>
                <a:rect l="0" t="0" r="r" b="b"/>
                <a:pathLst>
                  <a:path w="64" h="51">
                    <a:moveTo>
                      <a:pt x="27" y="0"/>
                    </a:moveTo>
                    <a:lnTo>
                      <a:pt x="27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0" y="5"/>
                    </a:lnTo>
                    <a:lnTo>
                      <a:pt x="59" y="5"/>
                    </a:lnTo>
                    <a:lnTo>
                      <a:pt x="59" y="10"/>
                    </a:lnTo>
                    <a:lnTo>
                      <a:pt x="64" y="14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59" y="28"/>
                    </a:lnTo>
                    <a:lnTo>
                      <a:pt x="55" y="28"/>
                    </a:lnTo>
                    <a:lnTo>
                      <a:pt x="50" y="32"/>
                    </a:lnTo>
                    <a:lnTo>
                      <a:pt x="46" y="32"/>
                    </a:lnTo>
                    <a:lnTo>
                      <a:pt x="41" y="37"/>
                    </a:lnTo>
                    <a:lnTo>
                      <a:pt x="32" y="37"/>
                    </a:lnTo>
                    <a:lnTo>
                      <a:pt x="27" y="37"/>
                    </a:lnTo>
                    <a:lnTo>
                      <a:pt x="18" y="42"/>
                    </a:lnTo>
                    <a:lnTo>
                      <a:pt x="9" y="42"/>
                    </a:lnTo>
                    <a:lnTo>
                      <a:pt x="4" y="46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0" y="46"/>
                    </a:lnTo>
                    <a:lnTo>
                      <a:pt x="4" y="37"/>
                    </a:lnTo>
                    <a:lnTo>
                      <a:pt x="9" y="28"/>
                    </a:lnTo>
                    <a:lnTo>
                      <a:pt x="14" y="19"/>
                    </a:lnTo>
                    <a:lnTo>
                      <a:pt x="18" y="10"/>
                    </a:lnTo>
                    <a:lnTo>
                      <a:pt x="23" y="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6" name="Freeform 64"/>
              <p:cNvSpPr>
                <a:spLocks/>
              </p:cNvSpPr>
              <p:nvPr/>
            </p:nvSpPr>
            <p:spPr bwMode="auto">
              <a:xfrm>
                <a:off x="4062" y="365"/>
                <a:ext cx="64" cy="5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7" y="0"/>
                  </a:cxn>
                  <a:cxn ang="0">
                    <a:pos x="32" y="0"/>
                  </a:cxn>
                  <a:cxn ang="0">
                    <a:pos x="36" y="0"/>
                  </a:cxn>
                  <a:cxn ang="0">
                    <a:pos x="41" y="0"/>
                  </a:cxn>
                  <a:cxn ang="0">
                    <a:pos x="46" y="0"/>
                  </a:cxn>
                  <a:cxn ang="0">
                    <a:pos x="50" y="5"/>
                  </a:cxn>
                  <a:cxn ang="0">
                    <a:pos x="59" y="5"/>
                  </a:cxn>
                  <a:cxn ang="0">
                    <a:pos x="59" y="10"/>
                  </a:cxn>
                  <a:cxn ang="0">
                    <a:pos x="64" y="14"/>
                  </a:cxn>
                  <a:cxn ang="0">
                    <a:pos x="64" y="19"/>
                  </a:cxn>
                  <a:cxn ang="0">
                    <a:pos x="64" y="19"/>
                  </a:cxn>
                  <a:cxn ang="0">
                    <a:pos x="64" y="23"/>
                  </a:cxn>
                  <a:cxn ang="0">
                    <a:pos x="64" y="23"/>
                  </a:cxn>
                  <a:cxn ang="0">
                    <a:pos x="59" y="28"/>
                  </a:cxn>
                  <a:cxn ang="0">
                    <a:pos x="55" y="28"/>
                  </a:cxn>
                  <a:cxn ang="0">
                    <a:pos x="50" y="32"/>
                  </a:cxn>
                  <a:cxn ang="0">
                    <a:pos x="46" y="32"/>
                  </a:cxn>
                  <a:cxn ang="0">
                    <a:pos x="41" y="37"/>
                  </a:cxn>
                  <a:cxn ang="0">
                    <a:pos x="32" y="37"/>
                  </a:cxn>
                  <a:cxn ang="0">
                    <a:pos x="27" y="37"/>
                  </a:cxn>
                  <a:cxn ang="0">
                    <a:pos x="18" y="42"/>
                  </a:cxn>
                  <a:cxn ang="0">
                    <a:pos x="9" y="42"/>
                  </a:cxn>
                  <a:cxn ang="0">
                    <a:pos x="4" y="46"/>
                  </a:cxn>
                  <a:cxn ang="0">
                    <a:pos x="0" y="51"/>
                  </a:cxn>
                  <a:cxn ang="0">
                    <a:pos x="0" y="51"/>
                  </a:cxn>
                  <a:cxn ang="0">
                    <a:pos x="0" y="46"/>
                  </a:cxn>
                  <a:cxn ang="0">
                    <a:pos x="4" y="37"/>
                  </a:cxn>
                  <a:cxn ang="0">
                    <a:pos x="9" y="28"/>
                  </a:cxn>
                  <a:cxn ang="0">
                    <a:pos x="14" y="19"/>
                  </a:cxn>
                  <a:cxn ang="0">
                    <a:pos x="18" y="10"/>
                  </a:cxn>
                  <a:cxn ang="0">
                    <a:pos x="23" y="5"/>
                  </a:cxn>
                  <a:cxn ang="0">
                    <a:pos x="27" y="0"/>
                  </a:cxn>
                </a:cxnLst>
                <a:rect l="0" t="0" r="r" b="b"/>
                <a:pathLst>
                  <a:path w="64" h="51">
                    <a:moveTo>
                      <a:pt x="27" y="0"/>
                    </a:moveTo>
                    <a:lnTo>
                      <a:pt x="27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0" y="5"/>
                    </a:lnTo>
                    <a:lnTo>
                      <a:pt x="59" y="5"/>
                    </a:lnTo>
                    <a:lnTo>
                      <a:pt x="59" y="10"/>
                    </a:lnTo>
                    <a:lnTo>
                      <a:pt x="64" y="14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59" y="28"/>
                    </a:lnTo>
                    <a:lnTo>
                      <a:pt x="55" y="28"/>
                    </a:lnTo>
                    <a:lnTo>
                      <a:pt x="50" y="32"/>
                    </a:lnTo>
                    <a:lnTo>
                      <a:pt x="46" y="32"/>
                    </a:lnTo>
                    <a:lnTo>
                      <a:pt x="41" y="37"/>
                    </a:lnTo>
                    <a:lnTo>
                      <a:pt x="32" y="37"/>
                    </a:lnTo>
                    <a:lnTo>
                      <a:pt x="27" y="37"/>
                    </a:lnTo>
                    <a:lnTo>
                      <a:pt x="18" y="42"/>
                    </a:lnTo>
                    <a:lnTo>
                      <a:pt x="9" y="42"/>
                    </a:lnTo>
                    <a:lnTo>
                      <a:pt x="4" y="46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0" y="46"/>
                    </a:lnTo>
                    <a:lnTo>
                      <a:pt x="4" y="37"/>
                    </a:lnTo>
                    <a:lnTo>
                      <a:pt x="9" y="28"/>
                    </a:lnTo>
                    <a:lnTo>
                      <a:pt x="14" y="19"/>
                    </a:lnTo>
                    <a:lnTo>
                      <a:pt x="18" y="10"/>
                    </a:lnTo>
                    <a:lnTo>
                      <a:pt x="23" y="5"/>
                    </a:lnTo>
                    <a:lnTo>
                      <a:pt x="27" y="0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7" name="Freeform 65"/>
              <p:cNvSpPr>
                <a:spLocks/>
              </p:cNvSpPr>
              <p:nvPr/>
            </p:nvSpPr>
            <p:spPr bwMode="auto">
              <a:xfrm>
                <a:off x="3281" y="133"/>
                <a:ext cx="872" cy="1479"/>
              </a:xfrm>
              <a:custGeom>
                <a:avLst/>
                <a:gdLst/>
                <a:ahLst/>
                <a:cxnLst>
                  <a:cxn ang="0">
                    <a:pos x="174" y="1452"/>
                  </a:cxn>
                  <a:cxn ang="0">
                    <a:pos x="384" y="1269"/>
                  </a:cxn>
                  <a:cxn ang="0">
                    <a:pos x="429" y="1210"/>
                  </a:cxn>
                  <a:cxn ang="0">
                    <a:pos x="475" y="1150"/>
                  </a:cxn>
                  <a:cxn ang="0">
                    <a:pos x="580" y="949"/>
                  </a:cxn>
                  <a:cxn ang="0">
                    <a:pos x="648" y="707"/>
                  </a:cxn>
                  <a:cxn ang="0">
                    <a:pos x="676" y="534"/>
                  </a:cxn>
                  <a:cxn ang="0">
                    <a:pos x="699" y="424"/>
                  </a:cxn>
                  <a:cxn ang="0">
                    <a:pos x="735" y="347"/>
                  </a:cxn>
                  <a:cxn ang="0">
                    <a:pos x="785" y="283"/>
                  </a:cxn>
                  <a:cxn ang="0">
                    <a:pos x="813" y="232"/>
                  </a:cxn>
                  <a:cxn ang="0">
                    <a:pos x="840" y="196"/>
                  </a:cxn>
                  <a:cxn ang="0">
                    <a:pos x="858" y="127"/>
                  </a:cxn>
                  <a:cxn ang="0">
                    <a:pos x="872" y="68"/>
                  </a:cxn>
                  <a:cxn ang="0">
                    <a:pos x="863" y="22"/>
                  </a:cxn>
                  <a:cxn ang="0">
                    <a:pos x="840" y="45"/>
                  </a:cxn>
                  <a:cxn ang="0">
                    <a:pos x="831" y="86"/>
                  </a:cxn>
                  <a:cxn ang="0">
                    <a:pos x="817" y="123"/>
                  </a:cxn>
                  <a:cxn ang="0">
                    <a:pos x="817" y="109"/>
                  </a:cxn>
                  <a:cxn ang="0">
                    <a:pos x="822" y="73"/>
                  </a:cxn>
                  <a:cxn ang="0">
                    <a:pos x="817" y="27"/>
                  </a:cxn>
                  <a:cxn ang="0">
                    <a:pos x="808" y="4"/>
                  </a:cxn>
                  <a:cxn ang="0">
                    <a:pos x="781" y="31"/>
                  </a:cxn>
                  <a:cxn ang="0">
                    <a:pos x="776" y="54"/>
                  </a:cxn>
                  <a:cxn ang="0">
                    <a:pos x="776" y="82"/>
                  </a:cxn>
                  <a:cxn ang="0">
                    <a:pos x="772" y="109"/>
                  </a:cxn>
                  <a:cxn ang="0">
                    <a:pos x="767" y="100"/>
                  </a:cxn>
                  <a:cxn ang="0">
                    <a:pos x="763" y="77"/>
                  </a:cxn>
                  <a:cxn ang="0">
                    <a:pos x="749" y="54"/>
                  </a:cxn>
                  <a:cxn ang="0">
                    <a:pos x="735" y="31"/>
                  </a:cxn>
                  <a:cxn ang="0">
                    <a:pos x="717" y="27"/>
                  </a:cxn>
                  <a:cxn ang="0">
                    <a:pos x="712" y="45"/>
                  </a:cxn>
                  <a:cxn ang="0">
                    <a:pos x="717" y="77"/>
                  </a:cxn>
                  <a:cxn ang="0">
                    <a:pos x="722" y="123"/>
                  </a:cxn>
                  <a:cxn ang="0">
                    <a:pos x="717" y="127"/>
                  </a:cxn>
                  <a:cxn ang="0">
                    <a:pos x="703" y="109"/>
                  </a:cxn>
                  <a:cxn ang="0">
                    <a:pos x="685" y="82"/>
                  </a:cxn>
                  <a:cxn ang="0">
                    <a:pos x="671" y="68"/>
                  </a:cxn>
                  <a:cxn ang="0">
                    <a:pos x="653" y="82"/>
                  </a:cxn>
                  <a:cxn ang="0">
                    <a:pos x="653" y="105"/>
                  </a:cxn>
                  <a:cxn ang="0">
                    <a:pos x="667" y="132"/>
                  </a:cxn>
                  <a:cxn ang="0">
                    <a:pos x="671" y="155"/>
                  </a:cxn>
                  <a:cxn ang="0">
                    <a:pos x="658" y="187"/>
                  </a:cxn>
                  <a:cxn ang="0">
                    <a:pos x="644" y="214"/>
                  </a:cxn>
                  <a:cxn ang="0">
                    <a:pos x="589" y="264"/>
                  </a:cxn>
                  <a:cxn ang="0">
                    <a:pos x="562" y="287"/>
                  </a:cxn>
                  <a:cxn ang="0">
                    <a:pos x="539" y="315"/>
                  </a:cxn>
                  <a:cxn ang="0">
                    <a:pos x="539" y="351"/>
                  </a:cxn>
                  <a:cxn ang="0">
                    <a:pos x="525" y="420"/>
                  </a:cxn>
                  <a:cxn ang="0">
                    <a:pos x="457" y="607"/>
                  </a:cxn>
                  <a:cxn ang="0">
                    <a:pos x="384" y="735"/>
                  </a:cxn>
                  <a:cxn ang="0">
                    <a:pos x="301" y="908"/>
                  </a:cxn>
                  <a:cxn ang="0">
                    <a:pos x="274" y="972"/>
                  </a:cxn>
                  <a:cxn ang="0">
                    <a:pos x="219" y="1027"/>
                  </a:cxn>
                  <a:cxn ang="0">
                    <a:pos x="133" y="1091"/>
                  </a:cxn>
                  <a:cxn ang="0">
                    <a:pos x="23" y="1255"/>
                  </a:cxn>
                  <a:cxn ang="0">
                    <a:pos x="9" y="1415"/>
                  </a:cxn>
                </a:cxnLst>
                <a:rect l="0" t="0" r="r" b="b"/>
                <a:pathLst>
                  <a:path w="872" h="1479">
                    <a:moveTo>
                      <a:pt x="46" y="1474"/>
                    </a:moveTo>
                    <a:lnTo>
                      <a:pt x="59" y="1479"/>
                    </a:lnTo>
                    <a:lnTo>
                      <a:pt x="87" y="1479"/>
                    </a:lnTo>
                    <a:lnTo>
                      <a:pt x="128" y="1470"/>
                    </a:lnTo>
                    <a:lnTo>
                      <a:pt x="174" y="1452"/>
                    </a:lnTo>
                    <a:lnTo>
                      <a:pt x="228" y="1415"/>
                    </a:lnTo>
                    <a:lnTo>
                      <a:pt x="288" y="1369"/>
                    </a:lnTo>
                    <a:lnTo>
                      <a:pt x="320" y="1342"/>
                    </a:lnTo>
                    <a:lnTo>
                      <a:pt x="352" y="1310"/>
                    </a:lnTo>
                    <a:lnTo>
                      <a:pt x="384" y="1269"/>
                    </a:lnTo>
                    <a:lnTo>
                      <a:pt x="411" y="1228"/>
                    </a:lnTo>
                    <a:lnTo>
                      <a:pt x="416" y="1228"/>
                    </a:lnTo>
                    <a:lnTo>
                      <a:pt x="420" y="1223"/>
                    </a:lnTo>
                    <a:lnTo>
                      <a:pt x="425" y="1214"/>
                    </a:lnTo>
                    <a:lnTo>
                      <a:pt x="429" y="1210"/>
                    </a:lnTo>
                    <a:lnTo>
                      <a:pt x="438" y="1200"/>
                    </a:lnTo>
                    <a:lnTo>
                      <a:pt x="448" y="1191"/>
                    </a:lnTo>
                    <a:lnTo>
                      <a:pt x="457" y="1178"/>
                    </a:lnTo>
                    <a:lnTo>
                      <a:pt x="466" y="1169"/>
                    </a:lnTo>
                    <a:lnTo>
                      <a:pt x="475" y="1150"/>
                    </a:lnTo>
                    <a:lnTo>
                      <a:pt x="493" y="1123"/>
                    </a:lnTo>
                    <a:lnTo>
                      <a:pt x="511" y="1086"/>
                    </a:lnTo>
                    <a:lnTo>
                      <a:pt x="534" y="1045"/>
                    </a:lnTo>
                    <a:lnTo>
                      <a:pt x="557" y="995"/>
                    </a:lnTo>
                    <a:lnTo>
                      <a:pt x="580" y="949"/>
                    </a:lnTo>
                    <a:lnTo>
                      <a:pt x="598" y="899"/>
                    </a:lnTo>
                    <a:lnTo>
                      <a:pt x="612" y="853"/>
                    </a:lnTo>
                    <a:lnTo>
                      <a:pt x="626" y="808"/>
                    </a:lnTo>
                    <a:lnTo>
                      <a:pt x="639" y="758"/>
                    </a:lnTo>
                    <a:lnTo>
                      <a:pt x="648" y="707"/>
                    </a:lnTo>
                    <a:lnTo>
                      <a:pt x="658" y="662"/>
                    </a:lnTo>
                    <a:lnTo>
                      <a:pt x="667" y="616"/>
                    </a:lnTo>
                    <a:lnTo>
                      <a:pt x="671" y="579"/>
                    </a:lnTo>
                    <a:lnTo>
                      <a:pt x="676" y="552"/>
                    </a:lnTo>
                    <a:lnTo>
                      <a:pt x="676" y="534"/>
                    </a:lnTo>
                    <a:lnTo>
                      <a:pt x="680" y="525"/>
                    </a:lnTo>
                    <a:lnTo>
                      <a:pt x="685" y="502"/>
                    </a:lnTo>
                    <a:lnTo>
                      <a:pt x="685" y="479"/>
                    </a:lnTo>
                    <a:lnTo>
                      <a:pt x="694" y="452"/>
                    </a:lnTo>
                    <a:lnTo>
                      <a:pt x="699" y="424"/>
                    </a:lnTo>
                    <a:lnTo>
                      <a:pt x="703" y="401"/>
                    </a:lnTo>
                    <a:lnTo>
                      <a:pt x="708" y="379"/>
                    </a:lnTo>
                    <a:lnTo>
                      <a:pt x="717" y="369"/>
                    </a:lnTo>
                    <a:lnTo>
                      <a:pt x="726" y="360"/>
                    </a:lnTo>
                    <a:lnTo>
                      <a:pt x="735" y="347"/>
                    </a:lnTo>
                    <a:lnTo>
                      <a:pt x="749" y="337"/>
                    </a:lnTo>
                    <a:lnTo>
                      <a:pt x="758" y="324"/>
                    </a:lnTo>
                    <a:lnTo>
                      <a:pt x="767" y="310"/>
                    </a:lnTo>
                    <a:lnTo>
                      <a:pt x="776" y="296"/>
                    </a:lnTo>
                    <a:lnTo>
                      <a:pt x="785" y="283"/>
                    </a:lnTo>
                    <a:lnTo>
                      <a:pt x="790" y="274"/>
                    </a:lnTo>
                    <a:lnTo>
                      <a:pt x="795" y="264"/>
                    </a:lnTo>
                    <a:lnTo>
                      <a:pt x="799" y="255"/>
                    </a:lnTo>
                    <a:lnTo>
                      <a:pt x="804" y="246"/>
                    </a:lnTo>
                    <a:lnTo>
                      <a:pt x="813" y="232"/>
                    </a:lnTo>
                    <a:lnTo>
                      <a:pt x="822" y="223"/>
                    </a:lnTo>
                    <a:lnTo>
                      <a:pt x="827" y="214"/>
                    </a:lnTo>
                    <a:lnTo>
                      <a:pt x="836" y="210"/>
                    </a:lnTo>
                    <a:lnTo>
                      <a:pt x="840" y="200"/>
                    </a:lnTo>
                    <a:lnTo>
                      <a:pt x="840" y="196"/>
                    </a:lnTo>
                    <a:lnTo>
                      <a:pt x="845" y="182"/>
                    </a:lnTo>
                    <a:lnTo>
                      <a:pt x="849" y="168"/>
                    </a:lnTo>
                    <a:lnTo>
                      <a:pt x="854" y="155"/>
                    </a:lnTo>
                    <a:lnTo>
                      <a:pt x="854" y="141"/>
                    </a:lnTo>
                    <a:lnTo>
                      <a:pt x="858" y="127"/>
                    </a:lnTo>
                    <a:lnTo>
                      <a:pt x="863" y="114"/>
                    </a:lnTo>
                    <a:lnTo>
                      <a:pt x="868" y="105"/>
                    </a:lnTo>
                    <a:lnTo>
                      <a:pt x="868" y="91"/>
                    </a:lnTo>
                    <a:lnTo>
                      <a:pt x="868" y="82"/>
                    </a:lnTo>
                    <a:lnTo>
                      <a:pt x="872" y="68"/>
                    </a:lnTo>
                    <a:lnTo>
                      <a:pt x="872" y="54"/>
                    </a:lnTo>
                    <a:lnTo>
                      <a:pt x="872" y="41"/>
                    </a:lnTo>
                    <a:lnTo>
                      <a:pt x="868" y="31"/>
                    </a:lnTo>
                    <a:lnTo>
                      <a:pt x="868" y="22"/>
                    </a:lnTo>
                    <a:lnTo>
                      <a:pt x="863" y="22"/>
                    </a:lnTo>
                    <a:lnTo>
                      <a:pt x="858" y="22"/>
                    </a:lnTo>
                    <a:lnTo>
                      <a:pt x="854" y="27"/>
                    </a:lnTo>
                    <a:lnTo>
                      <a:pt x="849" y="31"/>
                    </a:lnTo>
                    <a:lnTo>
                      <a:pt x="845" y="41"/>
                    </a:lnTo>
                    <a:lnTo>
                      <a:pt x="840" y="45"/>
                    </a:lnTo>
                    <a:lnTo>
                      <a:pt x="836" y="54"/>
                    </a:lnTo>
                    <a:lnTo>
                      <a:pt x="836" y="63"/>
                    </a:lnTo>
                    <a:lnTo>
                      <a:pt x="836" y="73"/>
                    </a:lnTo>
                    <a:lnTo>
                      <a:pt x="836" y="77"/>
                    </a:lnTo>
                    <a:lnTo>
                      <a:pt x="831" y="86"/>
                    </a:lnTo>
                    <a:lnTo>
                      <a:pt x="831" y="95"/>
                    </a:lnTo>
                    <a:lnTo>
                      <a:pt x="827" y="105"/>
                    </a:lnTo>
                    <a:lnTo>
                      <a:pt x="827" y="109"/>
                    </a:lnTo>
                    <a:lnTo>
                      <a:pt x="822" y="118"/>
                    </a:lnTo>
                    <a:lnTo>
                      <a:pt x="817" y="123"/>
                    </a:lnTo>
                    <a:lnTo>
                      <a:pt x="813" y="127"/>
                    </a:lnTo>
                    <a:lnTo>
                      <a:pt x="813" y="127"/>
                    </a:lnTo>
                    <a:lnTo>
                      <a:pt x="817" y="123"/>
                    </a:lnTo>
                    <a:lnTo>
                      <a:pt x="817" y="118"/>
                    </a:lnTo>
                    <a:lnTo>
                      <a:pt x="817" y="109"/>
                    </a:lnTo>
                    <a:lnTo>
                      <a:pt x="817" y="100"/>
                    </a:lnTo>
                    <a:lnTo>
                      <a:pt x="822" y="95"/>
                    </a:lnTo>
                    <a:lnTo>
                      <a:pt x="822" y="86"/>
                    </a:lnTo>
                    <a:lnTo>
                      <a:pt x="822" y="82"/>
                    </a:lnTo>
                    <a:lnTo>
                      <a:pt x="822" y="73"/>
                    </a:lnTo>
                    <a:lnTo>
                      <a:pt x="822" y="63"/>
                    </a:lnTo>
                    <a:lnTo>
                      <a:pt x="822" y="54"/>
                    </a:lnTo>
                    <a:lnTo>
                      <a:pt x="822" y="45"/>
                    </a:lnTo>
                    <a:lnTo>
                      <a:pt x="817" y="36"/>
                    </a:lnTo>
                    <a:lnTo>
                      <a:pt x="817" y="27"/>
                    </a:lnTo>
                    <a:lnTo>
                      <a:pt x="817" y="22"/>
                    </a:lnTo>
                    <a:lnTo>
                      <a:pt x="817" y="18"/>
                    </a:lnTo>
                    <a:lnTo>
                      <a:pt x="817" y="13"/>
                    </a:lnTo>
                    <a:lnTo>
                      <a:pt x="813" y="9"/>
                    </a:lnTo>
                    <a:lnTo>
                      <a:pt x="808" y="4"/>
                    </a:lnTo>
                    <a:lnTo>
                      <a:pt x="804" y="0"/>
                    </a:lnTo>
                    <a:lnTo>
                      <a:pt x="799" y="0"/>
                    </a:lnTo>
                    <a:lnTo>
                      <a:pt x="795" y="4"/>
                    </a:lnTo>
                    <a:lnTo>
                      <a:pt x="790" y="13"/>
                    </a:lnTo>
                    <a:lnTo>
                      <a:pt x="781" y="31"/>
                    </a:lnTo>
                    <a:lnTo>
                      <a:pt x="781" y="31"/>
                    </a:lnTo>
                    <a:lnTo>
                      <a:pt x="781" y="36"/>
                    </a:lnTo>
                    <a:lnTo>
                      <a:pt x="781" y="41"/>
                    </a:lnTo>
                    <a:lnTo>
                      <a:pt x="781" y="50"/>
                    </a:lnTo>
                    <a:lnTo>
                      <a:pt x="776" y="54"/>
                    </a:lnTo>
                    <a:lnTo>
                      <a:pt x="776" y="63"/>
                    </a:lnTo>
                    <a:lnTo>
                      <a:pt x="776" y="73"/>
                    </a:lnTo>
                    <a:lnTo>
                      <a:pt x="776" y="82"/>
                    </a:lnTo>
                    <a:lnTo>
                      <a:pt x="776" y="82"/>
                    </a:lnTo>
                    <a:lnTo>
                      <a:pt x="776" y="82"/>
                    </a:lnTo>
                    <a:lnTo>
                      <a:pt x="776" y="86"/>
                    </a:lnTo>
                    <a:lnTo>
                      <a:pt x="776" y="95"/>
                    </a:lnTo>
                    <a:lnTo>
                      <a:pt x="776" y="100"/>
                    </a:lnTo>
                    <a:lnTo>
                      <a:pt x="772" y="105"/>
                    </a:lnTo>
                    <a:lnTo>
                      <a:pt x="772" y="109"/>
                    </a:lnTo>
                    <a:lnTo>
                      <a:pt x="772" y="114"/>
                    </a:lnTo>
                    <a:lnTo>
                      <a:pt x="772" y="114"/>
                    </a:lnTo>
                    <a:lnTo>
                      <a:pt x="772" y="109"/>
                    </a:lnTo>
                    <a:lnTo>
                      <a:pt x="772" y="105"/>
                    </a:lnTo>
                    <a:lnTo>
                      <a:pt x="767" y="100"/>
                    </a:lnTo>
                    <a:lnTo>
                      <a:pt x="767" y="95"/>
                    </a:lnTo>
                    <a:lnTo>
                      <a:pt x="767" y="91"/>
                    </a:lnTo>
                    <a:lnTo>
                      <a:pt x="763" y="86"/>
                    </a:lnTo>
                    <a:lnTo>
                      <a:pt x="763" y="82"/>
                    </a:lnTo>
                    <a:lnTo>
                      <a:pt x="763" y="77"/>
                    </a:lnTo>
                    <a:lnTo>
                      <a:pt x="758" y="73"/>
                    </a:lnTo>
                    <a:lnTo>
                      <a:pt x="758" y="68"/>
                    </a:lnTo>
                    <a:lnTo>
                      <a:pt x="753" y="63"/>
                    </a:lnTo>
                    <a:lnTo>
                      <a:pt x="753" y="59"/>
                    </a:lnTo>
                    <a:lnTo>
                      <a:pt x="749" y="54"/>
                    </a:lnTo>
                    <a:lnTo>
                      <a:pt x="749" y="50"/>
                    </a:lnTo>
                    <a:lnTo>
                      <a:pt x="744" y="45"/>
                    </a:lnTo>
                    <a:lnTo>
                      <a:pt x="744" y="41"/>
                    </a:lnTo>
                    <a:lnTo>
                      <a:pt x="740" y="36"/>
                    </a:lnTo>
                    <a:lnTo>
                      <a:pt x="735" y="31"/>
                    </a:lnTo>
                    <a:lnTo>
                      <a:pt x="735" y="27"/>
                    </a:lnTo>
                    <a:lnTo>
                      <a:pt x="731" y="22"/>
                    </a:lnTo>
                    <a:lnTo>
                      <a:pt x="726" y="22"/>
                    </a:lnTo>
                    <a:lnTo>
                      <a:pt x="722" y="22"/>
                    </a:lnTo>
                    <a:lnTo>
                      <a:pt x="717" y="27"/>
                    </a:lnTo>
                    <a:lnTo>
                      <a:pt x="717" y="27"/>
                    </a:lnTo>
                    <a:lnTo>
                      <a:pt x="717" y="31"/>
                    </a:lnTo>
                    <a:lnTo>
                      <a:pt x="712" y="31"/>
                    </a:lnTo>
                    <a:lnTo>
                      <a:pt x="712" y="41"/>
                    </a:lnTo>
                    <a:lnTo>
                      <a:pt x="712" y="45"/>
                    </a:lnTo>
                    <a:lnTo>
                      <a:pt x="712" y="50"/>
                    </a:lnTo>
                    <a:lnTo>
                      <a:pt x="712" y="59"/>
                    </a:lnTo>
                    <a:lnTo>
                      <a:pt x="712" y="63"/>
                    </a:lnTo>
                    <a:lnTo>
                      <a:pt x="717" y="73"/>
                    </a:lnTo>
                    <a:lnTo>
                      <a:pt x="717" y="77"/>
                    </a:lnTo>
                    <a:lnTo>
                      <a:pt x="722" y="86"/>
                    </a:lnTo>
                    <a:lnTo>
                      <a:pt x="722" y="95"/>
                    </a:lnTo>
                    <a:lnTo>
                      <a:pt x="726" y="105"/>
                    </a:lnTo>
                    <a:lnTo>
                      <a:pt x="726" y="114"/>
                    </a:lnTo>
                    <a:lnTo>
                      <a:pt x="722" y="123"/>
                    </a:lnTo>
                    <a:lnTo>
                      <a:pt x="722" y="132"/>
                    </a:lnTo>
                    <a:lnTo>
                      <a:pt x="722" y="132"/>
                    </a:lnTo>
                    <a:lnTo>
                      <a:pt x="722" y="127"/>
                    </a:lnTo>
                    <a:lnTo>
                      <a:pt x="717" y="127"/>
                    </a:lnTo>
                    <a:lnTo>
                      <a:pt x="717" y="127"/>
                    </a:lnTo>
                    <a:lnTo>
                      <a:pt x="717" y="123"/>
                    </a:lnTo>
                    <a:lnTo>
                      <a:pt x="712" y="118"/>
                    </a:lnTo>
                    <a:lnTo>
                      <a:pt x="708" y="118"/>
                    </a:lnTo>
                    <a:lnTo>
                      <a:pt x="708" y="114"/>
                    </a:lnTo>
                    <a:lnTo>
                      <a:pt x="703" y="109"/>
                    </a:lnTo>
                    <a:lnTo>
                      <a:pt x="699" y="105"/>
                    </a:lnTo>
                    <a:lnTo>
                      <a:pt x="694" y="100"/>
                    </a:lnTo>
                    <a:lnTo>
                      <a:pt x="690" y="91"/>
                    </a:lnTo>
                    <a:lnTo>
                      <a:pt x="685" y="86"/>
                    </a:lnTo>
                    <a:lnTo>
                      <a:pt x="685" y="82"/>
                    </a:lnTo>
                    <a:lnTo>
                      <a:pt x="680" y="77"/>
                    </a:lnTo>
                    <a:lnTo>
                      <a:pt x="680" y="77"/>
                    </a:lnTo>
                    <a:lnTo>
                      <a:pt x="680" y="73"/>
                    </a:lnTo>
                    <a:lnTo>
                      <a:pt x="676" y="73"/>
                    </a:lnTo>
                    <a:lnTo>
                      <a:pt x="671" y="68"/>
                    </a:lnTo>
                    <a:lnTo>
                      <a:pt x="671" y="68"/>
                    </a:lnTo>
                    <a:lnTo>
                      <a:pt x="667" y="68"/>
                    </a:lnTo>
                    <a:lnTo>
                      <a:pt x="662" y="68"/>
                    </a:lnTo>
                    <a:lnTo>
                      <a:pt x="658" y="73"/>
                    </a:lnTo>
                    <a:lnTo>
                      <a:pt x="653" y="82"/>
                    </a:lnTo>
                    <a:lnTo>
                      <a:pt x="653" y="82"/>
                    </a:lnTo>
                    <a:lnTo>
                      <a:pt x="653" y="86"/>
                    </a:lnTo>
                    <a:lnTo>
                      <a:pt x="653" y="91"/>
                    </a:lnTo>
                    <a:lnTo>
                      <a:pt x="653" y="100"/>
                    </a:lnTo>
                    <a:lnTo>
                      <a:pt x="653" y="105"/>
                    </a:lnTo>
                    <a:lnTo>
                      <a:pt x="658" y="114"/>
                    </a:lnTo>
                    <a:lnTo>
                      <a:pt x="658" y="123"/>
                    </a:lnTo>
                    <a:lnTo>
                      <a:pt x="662" y="127"/>
                    </a:lnTo>
                    <a:lnTo>
                      <a:pt x="667" y="132"/>
                    </a:lnTo>
                    <a:lnTo>
                      <a:pt x="667" y="132"/>
                    </a:lnTo>
                    <a:lnTo>
                      <a:pt x="667" y="137"/>
                    </a:lnTo>
                    <a:lnTo>
                      <a:pt x="671" y="141"/>
                    </a:lnTo>
                    <a:lnTo>
                      <a:pt x="671" y="146"/>
                    </a:lnTo>
                    <a:lnTo>
                      <a:pt x="671" y="150"/>
                    </a:lnTo>
                    <a:lnTo>
                      <a:pt x="671" y="155"/>
                    </a:lnTo>
                    <a:lnTo>
                      <a:pt x="671" y="159"/>
                    </a:lnTo>
                    <a:lnTo>
                      <a:pt x="671" y="164"/>
                    </a:lnTo>
                    <a:lnTo>
                      <a:pt x="667" y="173"/>
                    </a:lnTo>
                    <a:lnTo>
                      <a:pt x="662" y="178"/>
                    </a:lnTo>
                    <a:lnTo>
                      <a:pt x="658" y="187"/>
                    </a:lnTo>
                    <a:lnTo>
                      <a:pt x="653" y="191"/>
                    </a:lnTo>
                    <a:lnTo>
                      <a:pt x="653" y="200"/>
                    </a:lnTo>
                    <a:lnTo>
                      <a:pt x="648" y="205"/>
                    </a:lnTo>
                    <a:lnTo>
                      <a:pt x="648" y="210"/>
                    </a:lnTo>
                    <a:lnTo>
                      <a:pt x="644" y="214"/>
                    </a:lnTo>
                    <a:lnTo>
                      <a:pt x="635" y="223"/>
                    </a:lnTo>
                    <a:lnTo>
                      <a:pt x="626" y="232"/>
                    </a:lnTo>
                    <a:lnTo>
                      <a:pt x="612" y="242"/>
                    </a:lnTo>
                    <a:lnTo>
                      <a:pt x="603" y="255"/>
                    </a:lnTo>
                    <a:lnTo>
                      <a:pt x="589" y="264"/>
                    </a:lnTo>
                    <a:lnTo>
                      <a:pt x="580" y="274"/>
                    </a:lnTo>
                    <a:lnTo>
                      <a:pt x="575" y="274"/>
                    </a:lnTo>
                    <a:lnTo>
                      <a:pt x="571" y="278"/>
                    </a:lnTo>
                    <a:lnTo>
                      <a:pt x="566" y="283"/>
                    </a:lnTo>
                    <a:lnTo>
                      <a:pt x="562" y="287"/>
                    </a:lnTo>
                    <a:lnTo>
                      <a:pt x="557" y="292"/>
                    </a:lnTo>
                    <a:lnTo>
                      <a:pt x="553" y="301"/>
                    </a:lnTo>
                    <a:lnTo>
                      <a:pt x="548" y="305"/>
                    </a:lnTo>
                    <a:lnTo>
                      <a:pt x="543" y="310"/>
                    </a:lnTo>
                    <a:lnTo>
                      <a:pt x="539" y="315"/>
                    </a:lnTo>
                    <a:lnTo>
                      <a:pt x="539" y="319"/>
                    </a:lnTo>
                    <a:lnTo>
                      <a:pt x="539" y="328"/>
                    </a:lnTo>
                    <a:lnTo>
                      <a:pt x="539" y="333"/>
                    </a:lnTo>
                    <a:lnTo>
                      <a:pt x="539" y="342"/>
                    </a:lnTo>
                    <a:lnTo>
                      <a:pt x="539" y="351"/>
                    </a:lnTo>
                    <a:lnTo>
                      <a:pt x="543" y="360"/>
                    </a:lnTo>
                    <a:lnTo>
                      <a:pt x="543" y="369"/>
                    </a:lnTo>
                    <a:lnTo>
                      <a:pt x="539" y="379"/>
                    </a:lnTo>
                    <a:lnTo>
                      <a:pt x="534" y="392"/>
                    </a:lnTo>
                    <a:lnTo>
                      <a:pt x="525" y="420"/>
                    </a:lnTo>
                    <a:lnTo>
                      <a:pt x="516" y="456"/>
                    </a:lnTo>
                    <a:lnTo>
                      <a:pt x="498" y="502"/>
                    </a:lnTo>
                    <a:lnTo>
                      <a:pt x="484" y="543"/>
                    </a:lnTo>
                    <a:lnTo>
                      <a:pt x="470" y="579"/>
                    </a:lnTo>
                    <a:lnTo>
                      <a:pt x="457" y="607"/>
                    </a:lnTo>
                    <a:lnTo>
                      <a:pt x="452" y="621"/>
                    </a:lnTo>
                    <a:lnTo>
                      <a:pt x="443" y="634"/>
                    </a:lnTo>
                    <a:lnTo>
                      <a:pt x="429" y="662"/>
                    </a:lnTo>
                    <a:lnTo>
                      <a:pt x="406" y="694"/>
                    </a:lnTo>
                    <a:lnTo>
                      <a:pt x="384" y="735"/>
                    </a:lnTo>
                    <a:lnTo>
                      <a:pt x="361" y="780"/>
                    </a:lnTo>
                    <a:lnTo>
                      <a:pt x="338" y="826"/>
                    </a:lnTo>
                    <a:lnTo>
                      <a:pt x="315" y="867"/>
                    </a:lnTo>
                    <a:lnTo>
                      <a:pt x="301" y="904"/>
                    </a:lnTo>
                    <a:lnTo>
                      <a:pt x="301" y="908"/>
                    </a:lnTo>
                    <a:lnTo>
                      <a:pt x="301" y="917"/>
                    </a:lnTo>
                    <a:lnTo>
                      <a:pt x="292" y="927"/>
                    </a:lnTo>
                    <a:lnTo>
                      <a:pt x="288" y="945"/>
                    </a:lnTo>
                    <a:lnTo>
                      <a:pt x="283" y="958"/>
                    </a:lnTo>
                    <a:lnTo>
                      <a:pt x="274" y="972"/>
                    </a:lnTo>
                    <a:lnTo>
                      <a:pt x="270" y="981"/>
                    </a:lnTo>
                    <a:lnTo>
                      <a:pt x="265" y="990"/>
                    </a:lnTo>
                    <a:lnTo>
                      <a:pt x="256" y="995"/>
                    </a:lnTo>
                    <a:lnTo>
                      <a:pt x="238" y="1009"/>
                    </a:lnTo>
                    <a:lnTo>
                      <a:pt x="219" y="1027"/>
                    </a:lnTo>
                    <a:lnTo>
                      <a:pt x="192" y="1045"/>
                    </a:lnTo>
                    <a:lnTo>
                      <a:pt x="169" y="1059"/>
                    </a:lnTo>
                    <a:lnTo>
                      <a:pt x="151" y="1077"/>
                    </a:lnTo>
                    <a:lnTo>
                      <a:pt x="137" y="1086"/>
                    </a:lnTo>
                    <a:lnTo>
                      <a:pt x="133" y="1091"/>
                    </a:lnTo>
                    <a:lnTo>
                      <a:pt x="123" y="1100"/>
                    </a:lnTo>
                    <a:lnTo>
                      <a:pt x="96" y="1127"/>
                    </a:lnTo>
                    <a:lnTo>
                      <a:pt x="64" y="1173"/>
                    </a:lnTo>
                    <a:lnTo>
                      <a:pt x="37" y="1223"/>
                    </a:lnTo>
                    <a:lnTo>
                      <a:pt x="23" y="1255"/>
                    </a:lnTo>
                    <a:lnTo>
                      <a:pt x="9" y="1287"/>
                    </a:lnTo>
                    <a:lnTo>
                      <a:pt x="0" y="1319"/>
                    </a:lnTo>
                    <a:lnTo>
                      <a:pt x="0" y="1351"/>
                    </a:lnTo>
                    <a:lnTo>
                      <a:pt x="0" y="1383"/>
                    </a:lnTo>
                    <a:lnTo>
                      <a:pt x="9" y="1415"/>
                    </a:lnTo>
                    <a:lnTo>
                      <a:pt x="23" y="1447"/>
                    </a:lnTo>
                    <a:lnTo>
                      <a:pt x="46" y="1474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8" name="Freeform 66"/>
              <p:cNvSpPr>
                <a:spLocks/>
              </p:cNvSpPr>
              <p:nvPr/>
            </p:nvSpPr>
            <p:spPr bwMode="auto">
              <a:xfrm>
                <a:off x="3281" y="133"/>
                <a:ext cx="872" cy="1479"/>
              </a:xfrm>
              <a:custGeom>
                <a:avLst/>
                <a:gdLst/>
                <a:ahLst/>
                <a:cxnLst>
                  <a:cxn ang="0">
                    <a:pos x="174" y="1452"/>
                  </a:cxn>
                  <a:cxn ang="0">
                    <a:pos x="384" y="1269"/>
                  </a:cxn>
                  <a:cxn ang="0">
                    <a:pos x="429" y="1210"/>
                  </a:cxn>
                  <a:cxn ang="0">
                    <a:pos x="475" y="1150"/>
                  </a:cxn>
                  <a:cxn ang="0">
                    <a:pos x="580" y="949"/>
                  </a:cxn>
                  <a:cxn ang="0">
                    <a:pos x="648" y="707"/>
                  </a:cxn>
                  <a:cxn ang="0">
                    <a:pos x="676" y="534"/>
                  </a:cxn>
                  <a:cxn ang="0">
                    <a:pos x="699" y="424"/>
                  </a:cxn>
                  <a:cxn ang="0">
                    <a:pos x="735" y="347"/>
                  </a:cxn>
                  <a:cxn ang="0">
                    <a:pos x="785" y="283"/>
                  </a:cxn>
                  <a:cxn ang="0">
                    <a:pos x="813" y="232"/>
                  </a:cxn>
                  <a:cxn ang="0">
                    <a:pos x="840" y="196"/>
                  </a:cxn>
                  <a:cxn ang="0">
                    <a:pos x="858" y="127"/>
                  </a:cxn>
                  <a:cxn ang="0">
                    <a:pos x="872" y="68"/>
                  </a:cxn>
                  <a:cxn ang="0">
                    <a:pos x="863" y="22"/>
                  </a:cxn>
                  <a:cxn ang="0">
                    <a:pos x="840" y="45"/>
                  </a:cxn>
                  <a:cxn ang="0">
                    <a:pos x="831" y="86"/>
                  </a:cxn>
                  <a:cxn ang="0">
                    <a:pos x="817" y="123"/>
                  </a:cxn>
                  <a:cxn ang="0">
                    <a:pos x="817" y="109"/>
                  </a:cxn>
                  <a:cxn ang="0">
                    <a:pos x="822" y="73"/>
                  </a:cxn>
                  <a:cxn ang="0">
                    <a:pos x="817" y="27"/>
                  </a:cxn>
                  <a:cxn ang="0">
                    <a:pos x="808" y="4"/>
                  </a:cxn>
                  <a:cxn ang="0">
                    <a:pos x="781" y="31"/>
                  </a:cxn>
                  <a:cxn ang="0">
                    <a:pos x="776" y="54"/>
                  </a:cxn>
                  <a:cxn ang="0">
                    <a:pos x="776" y="82"/>
                  </a:cxn>
                  <a:cxn ang="0">
                    <a:pos x="772" y="109"/>
                  </a:cxn>
                  <a:cxn ang="0">
                    <a:pos x="767" y="100"/>
                  </a:cxn>
                  <a:cxn ang="0">
                    <a:pos x="763" y="77"/>
                  </a:cxn>
                  <a:cxn ang="0">
                    <a:pos x="749" y="54"/>
                  </a:cxn>
                  <a:cxn ang="0">
                    <a:pos x="735" y="31"/>
                  </a:cxn>
                  <a:cxn ang="0">
                    <a:pos x="717" y="27"/>
                  </a:cxn>
                  <a:cxn ang="0">
                    <a:pos x="712" y="45"/>
                  </a:cxn>
                  <a:cxn ang="0">
                    <a:pos x="717" y="77"/>
                  </a:cxn>
                  <a:cxn ang="0">
                    <a:pos x="722" y="123"/>
                  </a:cxn>
                  <a:cxn ang="0">
                    <a:pos x="717" y="127"/>
                  </a:cxn>
                  <a:cxn ang="0">
                    <a:pos x="703" y="109"/>
                  </a:cxn>
                  <a:cxn ang="0">
                    <a:pos x="685" y="82"/>
                  </a:cxn>
                  <a:cxn ang="0">
                    <a:pos x="671" y="68"/>
                  </a:cxn>
                  <a:cxn ang="0">
                    <a:pos x="653" y="82"/>
                  </a:cxn>
                  <a:cxn ang="0">
                    <a:pos x="653" y="105"/>
                  </a:cxn>
                  <a:cxn ang="0">
                    <a:pos x="667" y="132"/>
                  </a:cxn>
                  <a:cxn ang="0">
                    <a:pos x="671" y="155"/>
                  </a:cxn>
                  <a:cxn ang="0">
                    <a:pos x="658" y="187"/>
                  </a:cxn>
                  <a:cxn ang="0">
                    <a:pos x="644" y="214"/>
                  </a:cxn>
                  <a:cxn ang="0">
                    <a:pos x="589" y="264"/>
                  </a:cxn>
                  <a:cxn ang="0">
                    <a:pos x="562" y="287"/>
                  </a:cxn>
                  <a:cxn ang="0">
                    <a:pos x="539" y="315"/>
                  </a:cxn>
                  <a:cxn ang="0">
                    <a:pos x="539" y="351"/>
                  </a:cxn>
                  <a:cxn ang="0">
                    <a:pos x="525" y="420"/>
                  </a:cxn>
                  <a:cxn ang="0">
                    <a:pos x="457" y="607"/>
                  </a:cxn>
                  <a:cxn ang="0">
                    <a:pos x="384" y="735"/>
                  </a:cxn>
                  <a:cxn ang="0">
                    <a:pos x="301" y="908"/>
                  </a:cxn>
                  <a:cxn ang="0">
                    <a:pos x="274" y="972"/>
                  </a:cxn>
                  <a:cxn ang="0">
                    <a:pos x="219" y="1027"/>
                  </a:cxn>
                  <a:cxn ang="0">
                    <a:pos x="133" y="1091"/>
                  </a:cxn>
                  <a:cxn ang="0">
                    <a:pos x="23" y="1255"/>
                  </a:cxn>
                  <a:cxn ang="0">
                    <a:pos x="9" y="1415"/>
                  </a:cxn>
                </a:cxnLst>
                <a:rect l="0" t="0" r="r" b="b"/>
                <a:pathLst>
                  <a:path w="872" h="1479">
                    <a:moveTo>
                      <a:pt x="46" y="1474"/>
                    </a:moveTo>
                    <a:lnTo>
                      <a:pt x="59" y="1479"/>
                    </a:lnTo>
                    <a:lnTo>
                      <a:pt x="87" y="1479"/>
                    </a:lnTo>
                    <a:lnTo>
                      <a:pt x="128" y="1470"/>
                    </a:lnTo>
                    <a:lnTo>
                      <a:pt x="174" y="1452"/>
                    </a:lnTo>
                    <a:lnTo>
                      <a:pt x="228" y="1415"/>
                    </a:lnTo>
                    <a:lnTo>
                      <a:pt x="288" y="1369"/>
                    </a:lnTo>
                    <a:lnTo>
                      <a:pt x="320" y="1342"/>
                    </a:lnTo>
                    <a:lnTo>
                      <a:pt x="352" y="1310"/>
                    </a:lnTo>
                    <a:lnTo>
                      <a:pt x="384" y="1269"/>
                    </a:lnTo>
                    <a:lnTo>
                      <a:pt x="411" y="1228"/>
                    </a:lnTo>
                    <a:lnTo>
                      <a:pt x="416" y="1228"/>
                    </a:lnTo>
                    <a:lnTo>
                      <a:pt x="420" y="1223"/>
                    </a:lnTo>
                    <a:lnTo>
                      <a:pt x="425" y="1214"/>
                    </a:lnTo>
                    <a:lnTo>
                      <a:pt x="429" y="1210"/>
                    </a:lnTo>
                    <a:lnTo>
                      <a:pt x="438" y="1200"/>
                    </a:lnTo>
                    <a:lnTo>
                      <a:pt x="448" y="1191"/>
                    </a:lnTo>
                    <a:lnTo>
                      <a:pt x="457" y="1178"/>
                    </a:lnTo>
                    <a:lnTo>
                      <a:pt x="466" y="1169"/>
                    </a:lnTo>
                    <a:lnTo>
                      <a:pt x="475" y="1150"/>
                    </a:lnTo>
                    <a:lnTo>
                      <a:pt x="493" y="1123"/>
                    </a:lnTo>
                    <a:lnTo>
                      <a:pt x="511" y="1086"/>
                    </a:lnTo>
                    <a:lnTo>
                      <a:pt x="534" y="1045"/>
                    </a:lnTo>
                    <a:lnTo>
                      <a:pt x="557" y="995"/>
                    </a:lnTo>
                    <a:lnTo>
                      <a:pt x="580" y="949"/>
                    </a:lnTo>
                    <a:lnTo>
                      <a:pt x="598" y="899"/>
                    </a:lnTo>
                    <a:lnTo>
                      <a:pt x="612" y="853"/>
                    </a:lnTo>
                    <a:lnTo>
                      <a:pt x="626" y="808"/>
                    </a:lnTo>
                    <a:lnTo>
                      <a:pt x="639" y="758"/>
                    </a:lnTo>
                    <a:lnTo>
                      <a:pt x="648" y="707"/>
                    </a:lnTo>
                    <a:lnTo>
                      <a:pt x="658" y="662"/>
                    </a:lnTo>
                    <a:lnTo>
                      <a:pt x="667" y="616"/>
                    </a:lnTo>
                    <a:lnTo>
                      <a:pt x="671" y="579"/>
                    </a:lnTo>
                    <a:lnTo>
                      <a:pt x="676" y="552"/>
                    </a:lnTo>
                    <a:lnTo>
                      <a:pt x="676" y="534"/>
                    </a:lnTo>
                    <a:lnTo>
                      <a:pt x="680" y="525"/>
                    </a:lnTo>
                    <a:lnTo>
                      <a:pt x="685" y="502"/>
                    </a:lnTo>
                    <a:lnTo>
                      <a:pt x="685" y="479"/>
                    </a:lnTo>
                    <a:lnTo>
                      <a:pt x="694" y="452"/>
                    </a:lnTo>
                    <a:lnTo>
                      <a:pt x="699" y="424"/>
                    </a:lnTo>
                    <a:lnTo>
                      <a:pt x="703" y="401"/>
                    </a:lnTo>
                    <a:lnTo>
                      <a:pt x="708" y="379"/>
                    </a:lnTo>
                    <a:lnTo>
                      <a:pt x="717" y="369"/>
                    </a:lnTo>
                    <a:lnTo>
                      <a:pt x="726" y="360"/>
                    </a:lnTo>
                    <a:lnTo>
                      <a:pt x="735" y="347"/>
                    </a:lnTo>
                    <a:lnTo>
                      <a:pt x="749" y="337"/>
                    </a:lnTo>
                    <a:lnTo>
                      <a:pt x="758" y="324"/>
                    </a:lnTo>
                    <a:lnTo>
                      <a:pt x="767" y="310"/>
                    </a:lnTo>
                    <a:lnTo>
                      <a:pt x="776" y="296"/>
                    </a:lnTo>
                    <a:lnTo>
                      <a:pt x="785" y="283"/>
                    </a:lnTo>
                    <a:lnTo>
                      <a:pt x="790" y="274"/>
                    </a:lnTo>
                    <a:lnTo>
                      <a:pt x="795" y="264"/>
                    </a:lnTo>
                    <a:lnTo>
                      <a:pt x="799" y="255"/>
                    </a:lnTo>
                    <a:lnTo>
                      <a:pt x="804" y="246"/>
                    </a:lnTo>
                    <a:lnTo>
                      <a:pt x="813" y="232"/>
                    </a:lnTo>
                    <a:lnTo>
                      <a:pt x="822" y="223"/>
                    </a:lnTo>
                    <a:lnTo>
                      <a:pt x="827" y="214"/>
                    </a:lnTo>
                    <a:lnTo>
                      <a:pt x="836" y="210"/>
                    </a:lnTo>
                    <a:lnTo>
                      <a:pt x="840" y="200"/>
                    </a:lnTo>
                    <a:lnTo>
                      <a:pt x="840" y="196"/>
                    </a:lnTo>
                    <a:lnTo>
                      <a:pt x="845" y="182"/>
                    </a:lnTo>
                    <a:lnTo>
                      <a:pt x="849" y="168"/>
                    </a:lnTo>
                    <a:lnTo>
                      <a:pt x="854" y="155"/>
                    </a:lnTo>
                    <a:lnTo>
                      <a:pt x="854" y="141"/>
                    </a:lnTo>
                    <a:lnTo>
                      <a:pt x="858" y="127"/>
                    </a:lnTo>
                    <a:lnTo>
                      <a:pt x="863" y="114"/>
                    </a:lnTo>
                    <a:lnTo>
                      <a:pt x="868" y="105"/>
                    </a:lnTo>
                    <a:lnTo>
                      <a:pt x="868" y="91"/>
                    </a:lnTo>
                    <a:lnTo>
                      <a:pt x="868" y="82"/>
                    </a:lnTo>
                    <a:lnTo>
                      <a:pt x="872" y="68"/>
                    </a:lnTo>
                    <a:lnTo>
                      <a:pt x="872" y="54"/>
                    </a:lnTo>
                    <a:lnTo>
                      <a:pt x="872" y="41"/>
                    </a:lnTo>
                    <a:lnTo>
                      <a:pt x="868" y="31"/>
                    </a:lnTo>
                    <a:lnTo>
                      <a:pt x="868" y="22"/>
                    </a:lnTo>
                    <a:lnTo>
                      <a:pt x="863" y="22"/>
                    </a:lnTo>
                    <a:lnTo>
                      <a:pt x="858" y="22"/>
                    </a:lnTo>
                    <a:lnTo>
                      <a:pt x="854" y="27"/>
                    </a:lnTo>
                    <a:lnTo>
                      <a:pt x="849" y="31"/>
                    </a:lnTo>
                    <a:lnTo>
                      <a:pt x="845" y="41"/>
                    </a:lnTo>
                    <a:lnTo>
                      <a:pt x="840" y="45"/>
                    </a:lnTo>
                    <a:lnTo>
                      <a:pt x="836" y="54"/>
                    </a:lnTo>
                    <a:lnTo>
                      <a:pt x="836" y="63"/>
                    </a:lnTo>
                    <a:lnTo>
                      <a:pt x="836" y="73"/>
                    </a:lnTo>
                    <a:lnTo>
                      <a:pt x="836" y="77"/>
                    </a:lnTo>
                    <a:lnTo>
                      <a:pt x="831" y="86"/>
                    </a:lnTo>
                    <a:lnTo>
                      <a:pt x="831" y="95"/>
                    </a:lnTo>
                    <a:lnTo>
                      <a:pt x="827" y="105"/>
                    </a:lnTo>
                    <a:lnTo>
                      <a:pt x="827" y="109"/>
                    </a:lnTo>
                    <a:lnTo>
                      <a:pt x="822" y="118"/>
                    </a:lnTo>
                    <a:lnTo>
                      <a:pt x="817" y="123"/>
                    </a:lnTo>
                    <a:lnTo>
                      <a:pt x="813" y="127"/>
                    </a:lnTo>
                    <a:lnTo>
                      <a:pt x="813" y="127"/>
                    </a:lnTo>
                    <a:lnTo>
                      <a:pt x="817" y="123"/>
                    </a:lnTo>
                    <a:lnTo>
                      <a:pt x="817" y="118"/>
                    </a:lnTo>
                    <a:lnTo>
                      <a:pt x="817" y="109"/>
                    </a:lnTo>
                    <a:lnTo>
                      <a:pt x="817" y="100"/>
                    </a:lnTo>
                    <a:lnTo>
                      <a:pt x="822" y="95"/>
                    </a:lnTo>
                    <a:lnTo>
                      <a:pt x="822" y="86"/>
                    </a:lnTo>
                    <a:lnTo>
                      <a:pt x="822" y="82"/>
                    </a:lnTo>
                    <a:lnTo>
                      <a:pt x="822" y="73"/>
                    </a:lnTo>
                    <a:lnTo>
                      <a:pt x="822" y="63"/>
                    </a:lnTo>
                    <a:lnTo>
                      <a:pt x="822" y="54"/>
                    </a:lnTo>
                    <a:lnTo>
                      <a:pt x="822" y="45"/>
                    </a:lnTo>
                    <a:lnTo>
                      <a:pt x="817" y="36"/>
                    </a:lnTo>
                    <a:lnTo>
                      <a:pt x="817" y="27"/>
                    </a:lnTo>
                    <a:lnTo>
                      <a:pt x="817" y="22"/>
                    </a:lnTo>
                    <a:lnTo>
                      <a:pt x="817" y="18"/>
                    </a:lnTo>
                    <a:lnTo>
                      <a:pt x="817" y="13"/>
                    </a:lnTo>
                    <a:lnTo>
                      <a:pt x="813" y="9"/>
                    </a:lnTo>
                    <a:lnTo>
                      <a:pt x="808" y="4"/>
                    </a:lnTo>
                    <a:lnTo>
                      <a:pt x="804" y="0"/>
                    </a:lnTo>
                    <a:lnTo>
                      <a:pt x="799" y="0"/>
                    </a:lnTo>
                    <a:lnTo>
                      <a:pt x="795" y="4"/>
                    </a:lnTo>
                    <a:lnTo>
                      <a:pt x="790" y="13"/>
                    </a:lnTo>
                    <a:lnTo>
                      <a:pt x="781" y="31"/>
                    </a:lnTo>
                    <a:lnTo>
                      <a:pt x="781" y="31"/>
                    </a:lnTo>
                    <a:lnTo>
                      <a:pt x="781" y="36"/>
                    </a:lnTo>
                    <a:lnTo>
                      <a:pt x="781" y="41"/>
                    </a:lnTo>
                    <a:lnTo>
                      <a:pt x="781" y="50"/>
                    </a:lnTo>
                    <a:lnTo>
                      <a:pt x="776" y="54"/>
                    </a:lnTo>
                    <a:lnTo>
                      <a:pt x="776" y="63"/>
                    </a:lnTo>
                    <a:lnTo>
                      <a:pt x="776" y="73"/>
                    </a:lnTo>
                    <a:lnTo>
                      <a:pt x="776" y="82"/>
                    </a:lnTo>
                    <a:lnTo>
                      <a:pt x="776" y="82"/>
                    </a:lnTo>
                    <a:lnTo>
                      <a:pt x="776" y="82"/>
                    </a:lnTo>
                    <a:lnTo>
                      <a:pt x="776" y="86"/>
                    </a:lnTo>
                    <a:lnTo>
                      <a:pt x="776" y="95"/>
                    </a:lnTo>
                    <a:lnTo>
                      <a:pt x="776" y="100"/>
                    </a:lnTo>
                    <a:lnTo>
                      <a:pt x="772" y="105"/>
                    </a:lnTo>
                    <a:lnTo>
                      <a:pt x="772" y="109"/>
                    </a:lnTo>
                    <a:lnTo>
                      <a:pt x="772" y="114"/>
                    </a:lnTo>
                    <a:lnTo>
                      <a:pt x="772" y="114"/>
                    </a:lnTo>
                    <a:lnTo>
                      <a:pt x="772" y="109"/>
                    </a:lnTo>
                    <a:lnTo>
                      <a:pt x="772" y="105"/>
                    </a:lnTo>
                    <a:lnTo>
                      <a:pt x="767" y="100"/>
                    </a:lnTo>
                    <a:lnTo>
                      <a:pt x="767" y="95"/>
                    </a:lnTo>
                    <a:lnTo>
                      <a:pt x="767" y="91"/>
                    </a:lnTo>
                    <a:lnTo>
                      <a:pt x="763" y="86"/>
                    </a:lnTo>
                    <a:lnTo>
                      <a:pt x="763" y="82"/>
                    </a:lnTo>
                    <a:lnTo>
                      <a:pt x="763" y="77"/>
                    </a:lnTo>
                    <a:lnTo>
                      <a:pt x="758" y="73"/>
                    </a:lnTo>
                    <a:lnTo>
                      <a:pt x="758" y="68"/>
                    </a:lnTo>
                    <a:lnTo>
                      <a:pt x="753" y="63"/>
                    </a:lnTo>
                    <a:lnTo>
                      <a:pt x="753" y="59"/>
                    </a:lnTo>
                    <a:lnTo>
                      <a:pt x="749" y="54"/>
                    </a:lnTo>
                    <a:lnTo>
                      <a:pt x="749" y="50"/>
                    </a:lnTo>
                    <a:lnTo>
                      <a:pt x="744" y="45"/>
                    </a:lnTo>
                    <a:lnTo>
                      <a:pt x="744" y="41"/>
                    </a:lnTo>
                    <a:lnTo>
                      <a:pt x="740" y="36"/>
                    </a:lnTo>
                    <a:lnTo>
                      <a:pt x="735" y="31"/>
                    </a:lnTo>
                    <a:lnTo>
                      <a:pt x="735" y="27"/>
                    </a:lnTo>
                    <a:lnTo>
                      <a:pt x="731" y="22"/>
                    </a:lnTo>
                    <a:lnTo>
                      <a:pt x="726" y="22"/>
                    </a:lnTo>
                    <a:lnTo>
                      <a:pt x="722" y="22"/>
                    </a:lnTo>
                    <a:lnTo>
                      <a:pt x="717" y="27"/>
                    </a:lnTo>
                    <a:lnTo>
                      <a:pt x="717" y="27"/>
                    </a:lnTo>
                    <a:lnTo>
                      <a:pt x="717" y="31"/>
                    </a:lnTo>
                    <a:lnTo>
                      <a:pt x="712" y="31"/>
                    </a:lnTo>
                    <a:lnTo>
                      <a:pt x="712" y="41"/>
                    </a:lnTo>
                    <a:lnTo>
                      <a:pt x="712" y="45"/>
                    </a:lnTo>
                    <a:lnTo>
                      <a:pt x="712" y="50"/>
                    </a:lnTo>
                    <a:lnTo>
                      <a:pt x="712" y="59"/>
                    </a:lnTo>
                    <a:lnTo>
                      <a:pt x="712" y="63"/>
                    </a:lnTo>
                    <a:lnTo>
                      <a:pt x="717" y="73"/>
                    </a:lnTo>
                    <a:lnTo>
                      <a:pt x="717" y="77"/>
                    </a:lnTo>
                    <a:lnTo>
                      <a:pt x="722" y="86"/>
                    </a:lnTo>
                    <a:lnTo>
                      <a:pt x="722" y="95"/>
                    </a:lnTo>
                    <a:lnTo>
                      <a:pt x="726" y="105"/>
                    </a:lnTo>
                    <a:lnTo>
                      <a:pt x="726" y="114"/>
                    </a:lnTo>
                    <a:lnTo>
                      <a:pt x="722" y="123"/>
                    </a:lnTo>
                    <a:lnTo>
                      <a:pt x="722" y="132"/>
                    </a:lnTo>
                    <a:lnTo>
                      <a:pt x="722" y="132"/>
                    </a:lnTo>
                    <a:lnTo>
                      <a:pt x="722" y="127"/>
                    </a:lnTo>
                    <a:lnTo>
                      <a:pt x="717" y="127"/>
                    </a:lnTo>
                    <a:lnTo>
                      <a:pt x="717" y="127"/>
                    </a:lnTo>
                    <a:lnTo>
                      <a:pt x="717" y="123"/>
                    </a:lnTo>
                    <a:lnTo>
                      <a:pt x="712" y="118"/>
                    </a:lnTo>
                    <a:lnTo>
                      <a:pt x="708" y="118"/>
                    </a:lnTo>
                    <a:lnTo>
                      <a:pt x="708" y="114"/>
                    </a:lnTo>
                    <a:lnTo>
                      <a:pt x="703" y="109"/>
                    </a:lnTo>
                    <a:lnTo>
                      <a:pt x="699" y="105"/>
                    </a:lnTo>
                    <a:lnTo>
                      <a:pt x="694" y="100"/>
                    </a:lnTo>
                    <a:lnTo>
                      <a:pt x="690" y="91"/>
                    </a:lnTo>
                    <a:lnTo>
                      <a:pt x="685" y="86"/>
                    </a:lnTo>
                    <a:lnTo>
                      <a:pt x="685" y="82"/>
                    </a:lnTo>
                    <a:lnTo>
                      <a:pt x="680" y="77"/>
                    </a:lnTo>
                    <a:lnTo>
                      <a:pt x="680" y="77"/>
                    </a:lnTo>
                    <a:lnTo>
                      <a:pt x="680" y="73"/>
                    </a:lnTo>
                    <a:lnTo>
                      <a:pt x="676" y="73"/>
                    </a:lnTo>
                    <a:lnTo>
                      <a:pt x="671" y="68"/>
                    </a:lnTo>
                    <a:lnTo>
                      <a:pt x="671" y="68"/>
                    </a:lnTo>
                    <a:lnTo>
                      <a:pt x="667" y="68"/>
                    </a:lnTo>
                    <a:lnTo>
                      <a:pt x="662" y="68"/>
                    </a:lnTo>
                    <a:lnTo>
                      <a:pt x="658" y="73"/>
                    </a:lnTo>
                    <a:lnTo>
                      <a:pt x="653" y="82"/>
                    </a:lnTo>
                    <a:lnTo>
                      <a:pt x="653" y="82"/>
                    </a:lnTo>
                    <a:lnTo>
                      <a:pt x="653" y="86"/>
                    </a:lnTo>
                    <a:lnTo>
                      <a:pt x="653" y="91"/>
                    </a:lnTo>
                    <a:lnTo>
                      <a:pt x="653" y="100"/>
                    </a:lnTo>
                    <a:lnTo>
                      <a:pt x="653" y="105"/>
                    </a:lnTo>
                    <a:lnTo>
                      <a:pt x="658" y="114"/>
                    </a:lnTo>
                    <a:lnTo>
                      <a:pt x="658" y="123"/>
                    </a:lnTo>
                    <a:lnTo>
                      <a:pt x="662" y="127"/>
                    </a:lnTo>
                    <a:lnTo>
                      <a:pt x="667" y="132"/>
                    </a:lnTo>
                    <a:lnTo>
                      <a:pt x="667" y="132"/>
                    </a:lnTo>
                    <a:lnTo>
                      <a:pt x="667" y="137"/>
                    </a:lnTo>
                    <a:lnTo>
                      <a:pt x="671" y="141"/>
                    </a:lnTo>
                    <a:lnTo>
                      <a:pt x="671" y="146"/>
                    </a:lnTo>
                    <a:lnTo>
                      <a:pt x="671" y="150"/>
                    </a:lnTo>
                    <a:lnTo>
                      <a:pt x="671" y="155"/>
                    </a:lnTo>
                    <a:lnTo>
                      <a:pt x="671" y="159"/>
                    </a:lnTo>
                    <a:lnTo>
                      <a:pt x="671" y="164"/>
                    </a:lnTo>
                    <a:lnTo>
                      <a:pt x="667" y="173"/>
                    </a:lnTo>
                    <a:lnTo>
                      <a:pt x="662" y="178"/>
                    </a:lnTo>
                    <a:lnTo>
                      <a:pt x="658" y="187"/>
                    </a:lnTo>
                    <a:lnTo>
                      <a:pt x="653" y="191"/>
                    </a:lnTo>
                    <a:lnTo>
                      <a:pt x="653" y="200"/>
                    </a:lnTo>
                    <a:lnTo>
                      <a:pt x="648" y="205"/>
                    </a:lnTo>
                    <a:lnTo>
                      <a:pt x="648" y="210"/>
                    </a:lnTo>
                    <a:lnTo>
                      <a:pt x="644" y="214"/>
                    </a:lnTo>
                    <a:lnTo>
                      <a:pt x="635" y="223"/>
                    </a:lnTo>
                    <a:lnTo>
                      <a:pt x="626" y="232"/>
                    </a:lnTo>
                    <a:lnTo>
                      <a:pt x="612" y="242"/>
                    </a:lnTo>
                    <a:lnTo>
                      <a:pt x="603" y="255"/>
                    </a:lnTo>
                    <a:lnTo>
                      <a:pt x="589" y="264"/>
                    </a:lnTo>
                    <a:lnTo>
                      <a:pt x="580" y="274"/>
                    </a:lnTo>
                    <a:lnTo>
                      <a:pt x="575" y="274"/>
                    </a:lnTo>
                    <a:lnTo>
                      <a:pt x="571" y="278"/>
                    </a:lnTo>
                    <a:lnTo>
                      <a:pt x="566" y="283"/>
                    </a:lnTo>
                    <a:lnTo>
                      <a:pt x="562" y="287"/>
                    </a:lnTo>
                    <a:lnTo>
                      <a:pt x="557" y="292"/>
                    </a:lnTo>
                    <a:lnTo>
                      <a:pt x="553" y="301"/>
                    </a:lnTo>
                    <a:lnTo>
                      <a:pt x="548" y="305"/>
                    </a:lnTo>
                    <a:lnTo>
                      <a:pt x="543" y="310"/>
                    </a:lnTo>
                    <a:lnTo>
                      <a:pt x="539" y="315"/>
                    </a:lnTo>
                    <a:lnTo>
                      <a:pt x="539" y="319"/>
                    </a:lnTo>
                    <a:lnTo>
                      <a:pt x="539" y="328"/>
                    </a:lnTo>
                    <a:lnTo>
                      <a:pt x="539" y="333"/>
                    </a:lnTo>
                    <a:lnTo>
                      <a:pt x="539" y="342"/>
                    </a:lnTo>
                    <a:lnTo>
                      <a:pt x="539" y="351"/>
                    </a:lnTo>
                    <a:lnTo>
                      <a:pt x="543" y="360"/>
                    </a:lnTo>
                    <a:lnTo>
                      <a:pt x="543" y="369"/>
                    </a:lnTo>
                    <a:lnTo>
                      <a:pt x="539" y="379"/>
                    </a:lnTo>
                    <a:lnTo>
                      <a:pt x="534" y="392"/>
                    </a:lnTo>
                    <a:lnTo>
                      <a:pt x="525" y="420"/>
                    </a:lnTo>
                    <a:lnTo>
                      <a:pt x="516" y="456"/>
                    </a:lnTo>
                    <a:lnTo>
                      <a:pt x="498" y="502"/>
                    </a:lnTo>
                    <a:lnTo>
                      <a:pt x="484" y="543"/>
                    </a:lnTo>
                    <a:lnTo>
                      <a:pt x="470" y="579"/>
                    </a:lnTo>
                    <a:lnTo>
                      <a:pt x="457" y="607"/>
                    </a:lnTo>
                    <a:lnTo>
                      <a:pt x="452" y="621"/>
                    </a:lnTo>
                    <a:lnTo>
                      <a:pt x="443" y="634"/>
                    </a:lnTo>
                    <a:lnTo>
                      <a:pt x="429" y="662"/>
                    </a:lnTo>
                    <a:lnTo>
                      <a:pt x="406" y="694"/>
                    </a:lnTo>
                    <a:lnTo>
                      <a:pt x="384" y="735"/>
                    </a:lnTo>
                    <a:lnTo>
                      <a:pt x="361" y="780"/>
                    </a:lnTo>
                    <a:lnTo>
                      <a:pt x="338" y="826"/>
                    </a:lnTo>
                    <a:lnTo>
                      <a:pt x="315" y="867"/>
                    </a:lnTo>
                    <a:lnTo>
                      <a:pt x="301" y="904"/>
                    </a:lnTo>
                    <a:lnTo>
                      <a:pt x="301" y="908"/>
                    </a:lnTo>
                    <a:lnTo>
                      <a:pt x="301" y="917"/>
                    </a:lnTo>
                    <a:lnTo>
                      <a:pt x="292" y="927"/>
                    </a:lnTo>
                    <a:lnTo>
                      <a:pt x="288" y="945"/>
                    </a:lnTo>
                    <a:lnTo>
                      <a:pt x="283" y="958"/>
                    </a:lnTo>
                    <a:lnTo>
                      <a:pt x="274" y="972"/>
                    </a:lnTo>
                    <a:lnTo>
                      <a:pt x="270" y="981"/>
                    </a:lnTo>
                    <a:lnTo>
                      <a:pt x="265" y="990"/>
                    </a:lnTo>
                    <a:lnTo>
                      <a:pt x="256" y="995"/>
                    </a:lnTo>
                    <a:lnTo>
                      <a:pt x="238" y="1009"/>
                    </a:lnTo>
                    <a:lnTo>
                      <a:pt x="219" y="1027"/>
                    </a:lnTo>
                    <a:lnTo>
                      <a:pt x="192" y="1045"/>
                    </a:lnTo>
                    <a:lnTo>
                      <a:pt x="169" y="1059"/>
                    </a:lnTo>
                    <a:lnTo>
                      <a:pt x="151" y="1077"/>
                    </a:lnTo>
                    <a:lnTo>
                      <a:pt x="137" y="1086"/>
                    </a:lnTo>
                    <a:lnTo>
                      <a:pt x="133" y="1091"/>
                    </a:lnTo>
                    <a:lnTo>
                      <a:pt x="123" y="1100"/>
                    </a:lnTo>
                    <a:lnTo>
                      <a:pt x="96" y="1127"/>
                    </a:lnTo>
                    <a:lnTo>
                      <a:pt x="64" y="1173"/>
                    </a:lnTo>
                    <a:lnTo>
                      <a:pt x="37" y="1223"/>
                    </a:lnTo>
                    <a:lnTo>
                      <a:pt x="23" y="1255"/>
                    </a:lnTo>
                    <a:lnTo>
                      <a:pt x="9" y="1287"/>
                    </a:lnTo>
                    <a:lnTo>
                      <a:pt x="0" y="1319"/>
                    </a:lnTo>
                    <a:lnTo>
                      <a:pt x="0" y="1351"/>
                    </a:lnTo>
                    <a:lnTo>
                      <a:pt x="0" y="1383"/>
                    </a:lnTo>
                    <a:lnTo>
                      <a:pt x="9" y="1415"/>
                    </a:lnTo>
                    <a:lnTo>
                      <a:pt x="23" y="1447"/>
                    </a:lnTo>
                    <a:lnTo>
                      <a:pt x="46" y="1474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39" name="Freeform 67"/>
              <p:cNvSpPr>
                <a:spLocks/>
              </p:cNvSpPr>
              <p:nvPr/>
            </p:nvSpPr>
            <p:spPr bwMode="auto">
              <a:xfrm>
                <a:off x="3272" y="416"/>
                <a:ext cx="790" cy="1196"/>
              </a:xfrm>
              <a:custGeom>
                <a:avLst/>
                <a:gdLst/>
                <a:ahLst/>
                <a:cxnLst>
                  <a:cxn ang="0">
                    <a:pos x="288" y="808"/>
                  </a:cxn>
                  <a:cxn ang="0">
                    <a:pos x="297" y="840"/>
                  </a:cxn>
                  <a:cxn ang="0">
                    <a:pos x="256" y="840"/>
                  </a:cxn>
                  <a:cxn ang="0">
                    <a:pos x="265" y="881"/>
                  </a:cxn>
                  <a:cxn ang="0">
                    <a:pos x="274" y="922"/>
                  </a:cxn>
                  <a:cxn ang="0">
                    <a:pos x="224" y="922"/>
                  </a:cxn>
                  <a:cxn ang="0">
                    <a:pos x="215" y="945"/>
                  </a:cxn>
                  <a:cxn ang="0">
                    <a:pos x="224" y="991"/>
                  </a:cxn>
                  <a:cxn ang="0">
                    <a:pos x="192" y="986"/>
                  </a:cxn>
                  <a:cxn ang="0">
                    <a:pos x="169" y="986"/>
                  </a:cxn>
                  <a:cxn ang="0">
                    <a:pos x="183" y="1045"/>
                  </a:cxn>
                  <a:cxn ang="0">
                    <a:pos x="160" y="1036"/>
                  </a:cxn>
                  <a:cxn ang="0">
                    <a:pos x="119" y="1023"/>
                  </a:cxn>
                  <a:cxn ang="0">
                    <a:pos x="123" y="1064"/>
                  </a:cxn>
                  <a:cxn ang="0">
                    <a:pos x="119" y="1077"/>
                  </a:cxn>
                  <a:cxn ang="0">
                    <a:pos x="78" y="1041"/>
                  </a:cxn>
                  <a:cxn ang="0">
                    <a:pos x="18" y="1100"/>
                  </a:cxn>
                  <a:cxn ang="0">
                    <a:pos x="32" y="1123"/>
                  </a:cxn>
                  <a:cxn ang="0">
                    <a:pos x="91" y="1132"/>
                  </a:cxn>
                  <a:cxn ang="0">
                    <a:pos x="274" y="1041"/>
                  </a:cxn>
                  <a:cxn ang="0">
                    <a:pos x="347" y="968"/>
                  </a:cxn>
                  <a:cxn ang="0">
                    <a:pos x="397" y="908"/>
                  </a:cxn>
                  <a:cxn ang="0">
                    <a:pos x="393" y="899"/>
                  </a:cxn>
                  <a:cxn ang="0">
                    <a:pos x="374" y="895"/>
                  </a:cxn>
                  <a:cxn ang="0">
                    <a:pos x="374" y="886"/>
                  </a:cxn>
                  <a:cxn ang="0">
                    <a:pos x="434" y="849"/>
                  </a:cxn>
                  <a:cxn ang="0">
                    <a:pos x="475" y="780"/>
                  </a:cxn>
                  <a:cxn ang="0">
                    <a:pos x="552" y="602"/>
                  </a:cxn>
                  <a:cxn ang="0">
                    <a:pos x="575" y="516"/>
                  </a:cxn>
                  <a:cxn ang="0">
                    <a:pos x="594" y="465"/>
                  </a:cxn>
                  <a:cxn ang="0">
                    <a:pos x="625" y="365"/>
                  </a:cxn>
                  <a:cxn ang="0">
                    <a:pos x="625" y="269"/>
                  </a:cxn>
                  <a:cxn ang="0">
                    <a:pos x="635" y="128"/>
                  </a:cxn>
                  <a:cxn ang="0">
                    <a:pos x="630" y="100"/>
                  </a:cxn>
                  <a:cxn ang="0">
                    <a:pos x="612" y="86"/>
                  </a:cxn>
                  <a:cxn ang="0">
                    <a:pos x="616" y="68"/>
                  </a:cxn>
                  <a:cxn ang="0">
                    <a:pos x="685" y="54"/>
                  </a:cxn>
                  <a:cxn ang="0">
                    <a:pos x="744" y="32"/>
                  </a:cxn>
                  <a:cxn ang="0">
                    <a:pos x="785" y="0"/>
                  </a:cxn>
                  <a:cxn ang="0">
                    <a:pos x="781" y="13"/>
                  </a:cxn>
                  <a:cxn ang="0">
                    <a:pos x="753" y="45"/>
                  </a:cxn>
                  <a:cxn ang="0">
                    <a:pos x="721" y="82"/>
                  </a:cxn>
                  <a:cxn ang="0">
                    <a:pos x="694" y="169"/>
                  </a:cxn>
                  <a:cxn ang="0">
                    <a:pos x="644" y="470"/>
                  </a:cxn>
                  <a:cxn ang="0">
                    <a:pos x="621" y="561"/>
                  </a:cxn>
                  <a:cxn ang="0">
                    <a:pos x="562" y="707"/>
                  </a:cxn>
                  <a:cxn ang="0">
                    <a:pos x="484" y="854"/>
                  </a:cxn>
                  <a:cxn ang="0">
                    <a:pos x="447" y="904"/>
                  </a:cxn>
                  <a:cxn ang="0">
                    <a:pos x="415" y="945"/>
                  </a:cxn>
                  <a:cxn ang="0">
                    <a:pos x="269" y="1105"/>
                  </a:cxn>
                  <a:cxn ang="0">
                    <a:pos x="91" y="1196"/>
                  </a:cxn>
                  <a:cxn ang="0">
                    <a:pos x="23" y="1173"/>
                  </a:cxn>
                  <a:cxn ang="0">
                    <a:pos x="0" y="1082"/>
                  </a:cxn>
                  <a:cxn ang="0">
                    <a:pos x="50" y="940"/>
                  </a:cxn>
                  <a:cxn ang="0">
                    <a:pos x="78" y="895"/>
                  </a:cxn>
                  <a:cxn ang="0">
                    <a:pos x="132" y="822"/>
                  </a:cxn>
                  <a:cxn ang="0">
                    <a:pos x="215" y="771"/>
                  </a:cxn>
                </a:cxnLst>
                <a:rect l="0" t="0" r="r" b="b"/>
                <a:pathLst>
                  <a:path w="790" h="1196">
                    <a:moveTo>
                      <a:pt x="260" y="776"/>
                    </a:moveTo>
                    <a:lnTo>
                      <a:pt x="260" y="780"/>
                    </a:lnTo>
                    <a:lnTo>
                      <a:pt x="269" y="785"/>
                    </a:lnTo>
                    <a:lnTo>
                      <a:pt x="279" y="799"/>
                    </a:lnTo>
                    <a:lnTo>
                      <a:pt x="288" y="808"/>
                    </a:lnTo>
                    <a:lnTo>
                      <a:pt x="297" y="817"/>
                    </a:lnTo>
                    <a:lnTo>
                      <a:pt x="301" y="831"/>
                    </a:lnTo>
                    <a:lnTo>
                      <a:pt x="306" y="835"/>
                    </a:lnTo>
                    <a:lnTo>
                      <a:pt x="301" y="840"/>
                    </a:lnTo>
                    <a:lnTo>
                      <a:pt x="297" y="840"/>
                    </a:lnTo>
                    <a:lnTo>
                      <a:pt x="288" y="840"/>
                    </a:lnTo>
                    <a:lnTo>
                      <a:pt x="279" y="840"/>
                    </a:lnTo>
                    <a:lnTo>
                      <a:pt x="269" y="840"/>
                    </a:lnTo>
                    <a:lnTo>
                      <a:pt x="260" y="840"/>
                    </a:lnTo>
                    <a:lnTo>
                      <a:pt x="256" y="840"/>
                    </a:lnTo>
                    <a:lnTo>
                      <a:pt x="251" y="844"/>
                    </a:lnTo>
                    <a:lnTo>
                      <a:pt x="256" y="849"/>
                    </a:lnTo>
                    <a:lnTo>
                      <a:pt x="256" y="858"/>
                    </a:lnTo>
                    <a:lnTo>
                      <a:pt x="260" y="867"/>
                    </a:lnTo>
                    <a:lnTo>
                      <a:pt x="265" y="881"/>
                    </a:lnTo>
                    <a:lnTo>
                      <a:pt x="269" y="890"/>
                    </a:lnTo>
                    <a:lnTo>
                      <a:pt x="274" y="904"/>
                    </a:lnTo>
                    <a:lnTo>
                      <a:pt x="279" y="913"/>
                    </a:lnTo>
                    <a:lnTo>
                      <a:pt x="279" y="917"/>
                    </a:lnTo>
                    <a:lnTo>
                      <a:pt x="274" y="922"/>
                    </a:lnTo>
                    <a:lnTo>
                      <a:pt x="269" y="922"/>
                    </a:lnTo>
                    <a:lnTo>
                      <a:pt x="260" y="922"/>
                    </a:lnTo>
                    <a:lnTo>
                      <a:pt x="247" y="922"/>
                    </a:lnTo>
                    <a:lnTo>
                      <a:pt x="237" y="922"/>
                    </a:lnTo>
                    <a:lnTo>
                      <a:pt x="224" y="922"/>
                    </a:lnTo>
                    <a:lnTo>
                      <a:pt x="215" y="927"/>
                    </a:lnTo>
                    <a:lnTo>
                      <a:pt x="210" y="927"/>
                    </a:lnTo>
                    <a:lnTo>
                      <a:pt x="210" y="931"/>
                    </a:lnTo>
                    <a:lnTo>
                      <a:pt x="210" y="936"/>
                    </a:lnTo>
                    <a:lnTo>
                      <a:pt x="215" y="945"/>
                    </a:lnTo>
                    <a:lnTo>
                      <a:pt x="215" y="954"/>
                    </a:lnTo>
                    <a:lnTo>
                      <a:pt x="219" y="968"/>
                    </a:lnTo>
                    <a:lnTo>
                      <a:pt x="224" y="977"/>
                    </a:lnTo>
                    <a:lnTo>
                      <a:pt x="224" y="986"/>
                    </a:lnTo>
                    <a:lnTo>
                      <a:pt x="224" y="991"/>
                    </a:lnTo>
                    <a:lnTo>
                      <a:pt x="224" y="995"/>
                    </a:lnTo>
                    <a:lnTo>
                      <a:pt x="219" y="995"/>
                    </a:lnTo>
                    <a:lnTo>
                      <a:pt x="210" y="995"/>
                    </a:lnTo>
                    <a:lnTo>
                      <a:pt x="201" y="991"/>
                    </a:lnTo>
                    <a:lnTo>
                      <a:pt x="192" y="986"/>
                    </a:lnTo>
                    <a:lnTo>
                      <a:pt x="183" y="981"/>
                    </a:lnTo>
                    <a:lnTo>
                      <a:pt x="174" y="977"/>
                    </a:lnTo>
                    <a:lnTo>
                      <a:pt x="169" y="977"/>
                    </a:lnTo>
                    <a:lnTo>
                      <a:pt x="164" y="977"/>
                    </a:lnTo>
                    <a:lnTo>
                      <a:pt x="169" y="986"/>
                    </a:lnTo>
                    <a:lnTo>
                      <a:pt x="169" y="995"/>
                    </a:lnTo>
                    <a:lnTo>
                      <a:pt x="174" y="1009"/>
                    </a:lnTo>
                    <a:lnTo>
                      <a:pt x="178" y="1023"/>
                    </a:lnTo>
                    <a:lnTo>
                      <a:pt x="183" y="1032"/>
                    </a:lnTo>
                    <a:lnTo>
                      <a:pt x="183" y="1045"/>
                    </a:lnTo>
                    <a:lnTo>
                      <a:pt x="183" y="1050"/>
                    </a:lnTo>
                    <a:lnTo>
                      <a:pt x="178" y="1050"/>
                    </a:lnTo>
                    <a:lnTo>
                      <a:pt x="174" y="1050"/>
                    </a:lnTo>
                    <a:lnTo>
                      <a:pt x="169" y="1045"/>
                    </a:lnTo>
                    <a:lnTo>
                      <a:pt x="160" y="1036"/>
                    </a:lnTo>
                    <a:lnTo>
                      <a:pt x="151" y="1032"/>
                    </a:lnTo>
                    <a:lnTo>
                      <a:pt x="146" y="1027"/>
                    </a:lnTo>
                    <a:lnTo>
                      <a:pt x="137" y="1023"/>
                    </a:lnTo>
                    <a:lnTo>
                      <a:pt x="128" y="1018"/>
                    </a:lnTo>
                    <a:lnTo>
                      <a:pt x="119" y="1023"/>
                    </a:lnTo>
                    <a:lnTo>
                      <a:pt x="119" y="1027"/>
                    </a:lnTo>
                    <a:lnTo>
                      <a:pt x="114" y="1036"/>
                    </a:lnTo>
                    <a:lnTo>
                      <a:pt x="119" y="1045"/>
                    </a:lnTo>
                    <a:lnTo>
                      <a:pt x="119" y="1054"/>
                    </a:lnTo>
                    <a:lnTo>
                      <a:pt x="123" y="1064"/>
                    </a:lnTo>
                    <a:lnTo>
                      <a:pt x="128" y="1073"/>
                    </a:lnTo>
                    <a:lnTo>
                      <a:pt x="128" y="1077"/>
                    </a:lnTo>
                    <a:lnTo>
                      <a:pt x="128" y="1082"/>
                    </a:lnTo>
                    <a:lnTo>
                      <a:pt x="123" y="1082"/>
                    </a:lnTo>
                    <a:lnTo>
                      <a:pt x="119" y="1077"/>
                    </a:lnTo>
                    <a:lnTo>
                      <a:pt x="110" y="1068"/>
                    </a:lnTo>
                    <a:lnTo>
                      <a:pt x="100" y="1064"/>
                    </a:lnTo>
                    <a:lnTo>
                      <a:pt x="91" y="1054"/>
                    </a:lnTo>
                    <a:lnTo>
                      <a:pt x="87" y="1045"/>
                    </a:lnTo>
                    <a:lnTo>
                      <a:pt x="78" y="1041"/>
                    </a:lnTo>
                    <a:lnTo>
                      <a:pt x="78" y="1041"/>
                    </a:lnTo>
                    <a:lnTo>
                      <a:pt x="96" y="1105"/>
                    </a:lnTo>
                    <a:lnTo>
                      <a:pt x="59" y="1068"/>
                    </a:lnTo>
                    <a:lnTo>
                      <a:pt x="55" y="1118"/>
                    </a:lnTo>
                    <a:lnTo>
                      <a:pt x="18" y="1100"/>
                    </a:lnTo>
                    <a:lnTo>
                      <a:pt x="18" y="1100"/>
                    </a:lnTo>
                    <a:lnTo>
                      <a:pt x="23" y="1105"/>
                    </a:lnTo>
                    <a:lnTo>
                      <a:pt x="23" y="1109"/>
                    </a:lnTo>
                    <a:lnTo>
                      <a:pt x="27" y="1118"/>
                    </a:lnTo>
                    <a:lnTo>
                      <a:pt x="32" y="1123"/>
                    </a:lnTo>
                    <a:lnTo>
                      <a:pt x="41" y="1132"/>
                    </a:lnTo>
                    <a:lnTo>
                      <a:pt x="46" y="1137"/>
                    </a:lnTo>
                    <a:lnTo>
                      <a:pt x="55" y="1141"/>
                    </a:lnTo>
                    <a:lnTo>
                      <a:pt x="68" y="1137"/>
                    </a:lnTo>
                    <a:lnTo>
                      <a:pt x="91" y="1132"/>
                    </a:lnTo>
                    <a:lnTo>
                      <a:pt x="123" y="1118"/>
                    </a:lnTo>
                    <a:lnTo>
                      <a:pt x="160" y="1105"/>
                    </a:lnTo>
                    <a:lnTo>
                      <a:pt x="201" y="1086"/>
                    </a:lnTo>
                    <a:lnTo>
                      <a:pt x="237" y="1064"/>
                    </a:lnTo>
                    <a:lnTo>
                      <a:pt x="274" y="1041"/>
                    </a:lnTo>
                    <a:lnTo>
                      <a:pt x="301" y="1018"/>
                    </a:lnTo>
                    <a:lnTo>
                      <a:pt x="306" y="1013"/>
                    </a:lnTo>
                    <a:lnTo>
                      <a:pt x="315" y="1000"/>
                    </a:lnTo>
                    <a:lnTo>
                      <a:pt x="329" y="986"/>
                    </a:lnTo>
                    <a:lnTo>
                      <a:pt x="347" y="968"/>
                    </a:lnTo>
                    <a:lnTo>
                      <a:pt x="365" y="949"/>
                    </a:lnTo>
                    <a:lnTo>
                      <a:pt x="379" y="931"/>
                    </a:lnTo>
                    <a:lnTo>
                      <a:pt x="388" y="917"/>
                    </a:lnTo>
                    <a:lnTo>
                      <a:pt x="397" y="908"/>
                    </a:lnTo>
                    <a:lnTo>
                      <a:pt x="397" y="908"/>
                    </a:lnTo>
                    <a:lnTo>
                      <a:pt x="397" y="904"/>
                    </a:lnTo>
                    <a:lnTo>
                      <a:pt x="402" y="899"/>
                    </a:lnTo>
                    <a:lnTo>
                      <a:pt x="397" y="899"/>
                    </a:lnTo>
                    <a:lnTo>
                      <a:pt x="397" y="899"/>
                    </a:lnTo>
                    <a:lnTo>
                      <a:pt x="393" y="899"/>
                    </a:lnTo>
                    <a:lnTo>
                      <a:pt x="393" y="899"/>
                    </a:lnTo>
                    <a:lnTo>
                      <a:pt x="388" y="899"/>
                    </a:lnTo>
                    <a:lnTo>
                      <a:pt x="384" y="899"/>
                    </a:lnTo>
                    <a:lnTo>
                      <a:pt x="379" y="895"/>
                    </a:lnTo>
                    <a:lnTo>
                      <a:pt x="374" y="895"/>
                    </a:lnTo>
                    <a:lnTo>
                      <a:pt x="370" y="895"/>
                    </a:lnTo>
                    <a:lnTo>
                      <a:pt x="365" y="890"/>
                    </a:lnTo>
                    <a:lnTo>
                      <a:pt x="365" y="890"/>
                    </a:lnTo>
                    <a:lnTo>
                      <a:pt x="370" y="886"/>
                    </a:lnTo>
                    <a:lnTo>
                      <a:pt x="374" y="886"/>
                    </a:lnTo>
                    <a:lnTo>
                      <a:pt x="384" y="881"/>
                    </a:lnTo>
                    <a:lnTo>
                      <a:pt x="393" y="876"/>
                    </a:lnTo>
                    <a:lnTo>
                      <a:pt x="406" y="872"/>
                    </a:lnTo>
                    <a:lnTo>
                      <a:pt x="420" y="863"/>
                    </a:lnTo>
                    <a:lnTo>
                      <a:pt x="434" y="849"/>
                    </a:lnTo>
                    <a:lnTo>
                      <a:pt x="443" y="840"/>
                    </a:lnTo>
                    <a:lnTo>
                      <a:pt x="452" y="831"/>
                    </a:lnTo>
                    <a:lnTo>
                      <a:pt x="457" y="822"/>
                    </a:lnTo>
                    <a:lnTo>
                      <a:pt x="466" y="803"/>
                    </a:lnTo>
                    <a:lnTo>
                      <a:pt x="475" y="780"/>
                    </a:lnTo>
                    <a:lnTo>
                      <a:pt x="493" y="744"/>
                    </a:lnTo>
                    <a:lnTo>
                      <a:pt x="507" y="707"/>
                    </a:lnTo>
                    <a:lnTo>
                      <a:pt x="525" y="671"/>
                    </a:lnTo>
                    <a:lnTo>
                      <a:pt x="539" y="634"/>
                    </a:lnTo>
                    <a:lnTo>
                      <a:pt x="552" y="602"/>
                    </a:lnTo>
                    <a:lnTo>
                      <a:pt x="562" y="580"/>
                    </a:lnTo>
                    <a:lnTo>
                      <a:pt x="566" y="561"/>
                    </a:lnTo>
                    <a:lnTo>
                      <a:pt x="571" y="543"/>
                    </a:lnTo>
                    <a:lnTo>
                      <a:pt x="575" y="529"/>
                    </a:lnTo>
                    <a:lnTo>
                      <a:pt x="575" y="516"/>
                    </a:lnTo>
                    <a:lnTo>
                      <a:pt x="580" y="507"/>
                    </a:lnTo>
                    <a:lnTo>
                      <a:pt x="580" y="493"/>
                    </a:lnTo>
                    <a:lnTo>
                      <a:pt x="584" y="484"/>
                    </a:lnTo>
                    <a:lnTo>
                      <a:pt x="589" y="475"/>
                    </a:lnTo>
                    <a:lnTo>
                      <a:pt x="594" y="465"/>
                    </a:lnTo>
                    <a:lnTo>
                      <a:pt x="598" y="447"/>
                    </a:lnTo>
                    <a:lnTo>
                      <a:pt x="607" y="429"/>
                    </a:lnTo>
                    <a:lnTo>
                      <a:pt x="612" y="406"/>
                    </a:lnTo>
                    <a:lnTo>
                      <a:pt x="621" y="383"/>
                    </a:lnTo>
                    <a:lnTo>
                      <a:pt x="625" y="365"/>
                    </a:lnTo>
                    <a:lnTo>
                      <a:pt x="625" y="347"/>
                    </a:lnTo>
                    <a:lnTo>
                      <a:pt x="630" y="338"/>
                    </a:lnTo>
                    <a:lnTo>
                      <a:pt x="625" y="328"/>
                    </a:lnTo>
                    <a:lnTo>
                      <a:pt x="625" y="301"/>
                    </a:lnTo>
                    <a:lnTo>
                      <a:pt x="625" y="269"/>
                    </a:lnTo>
                    <a:lnTo>
                      <a:pt x="630" y="233"/>
                    </a:lnTo>
                    <a:lnTo>
                      <a:pt x="630" y="196"/>
                    </a:lnTo>
                    <a:lnTo>
                      <a:pt x="630" y="164"/>
                    </a:lnTo>
                    <a:lnTo>
                      <a:pt x="630" y="141"/>
                    </a:lnTo>
                    <a:lnTo>
                      <a:pt x="635" y="128"/>
                    </a:lnTo>
                    <a:lnTo>
                      <a:pt x="635" y="118"/>
                    </a:lnTo>
                    <a:lnTo>
                      <a:pt x="635" y="114"/>
                    </a:lnTo>
                    <a:lnTo>
                      <a:pt x="635" y="105"/>
                    </a:lnTo>
                    <a:lnTo>
                      <a:pt x="630" y="105"/>
                    </a:lnTo>
                    <a:lnTo>
                      <a:pt x="630" y="100"/>
                    </a:lnTo>
                    <a:lnTo>
                      <a:pt x="625" y="96"/>
                    </a:lnTo>
                    <a:lnTo>
                      <a:pt x="621" y="96"/>
                    </a:lnTo>
                    <a:lnTo>
                      <a:pt x="616" y="91"/>
                    </a:lnTo>
                    <a:lnTo>
                      <a:pt x="616" y="86"/>
                    </a:lnTo>
                    <a:lnTo>
                      <a:pt x="612" y="86"/>
                    </a:lnTo>
                    <a:lnTo>
                      <a:pt x="612" y="82"/>
                    </a:lnTo>
                    <a:lnTo>
                      <a:pt x="607" y="77"/>
                    </a:lnTo>
                    <a:lnTo>
                      <a:pt x="607" y="77"/>
                    </a:lnTo>
                    <a:lnTo>
                      <a:pt x="612" y="73"/>
                    </a:lnTo>
                    <a:lnTo>
                      <a:pt x="616" y="68"/>
                    </a:lnTo>
                    <a:lnTo>
                      <a:pt x="625" y="68"/>
                    </a:lnTo>
                    <a:lnTo>
                      <a:pt x="635" y="68"/>
                    </a:lnTo>
                    <a:lnTo>
                      <a:pt x="648" y="64"/>
                    </a:lnTo>
                    <a:lnTo>
                      <a:pt x="667" y="59"/>
                    </a:lnTo>
                    <a:lnTo>
                      <a:pt x="685" y="54"/>
                    </a:lnTo>
                    <a:lnTo>
                      <a:pt x="703" y="50"/>
                    </a:lnTo>
                    <a:lnTo>
                      <a:pt x="717" y="45"/>
                    </a:lnTo>
                    <a:lnTo>
                      <a:pt x="731" y="41"/>
                    </a:lnTo>
                    <a:lnTo>
                      <a:pt x="740" y="36"/>
                    </a:lnTo>
                    <a:lnTo>
                      <a:pt x="744" y="32"/>
                    </a:lnTo>
                    <a:lnTo>
                      <a:pt x="753" y="27"/>
                    </a:lnTo>
                    <a:lnTo>
                      <a:pt x="762" y="18"/>
                    </a:lnTo>
                    <a:lnTo>
                      <a:pt x="772" y="9"/>
                    </a:lnTo>
                    <a:lnTo>
                      <a:pt x="781" y="4"/>
                    </a:lnTo>
                    <a:lnTo>
                      <a:pt x="785" y="0"/>
                    </a:lnTo>
                    <a:lnTo>
                      <a:pt x="790" y="0"/>
                    </a:lnTo>
                    <a:lnTo>
                      <a:pt x="785" y="4"/>
                    </a:lnTo>
                    <a:lnTo>
                      <a:pt x="785" y="4"/>
                    </a:lnTo>
                    <a:lnTo>
                      <a:pt x="785" y="9"/>
                    </a:lnTo>
                    <a:lnTo>
                      <a:pt x="781" y="13"/>
                    </a:lnTo>
                    <a:lnTo>
                      <a:pt x="776" y="18"/>
                    </a:lnTo>
                    <a:lnTo>
                      <a:pt x="772" y="27"/>
                    </a:lnTo>
                    <a:lnTo>
                      <a:pt x="767" y="32"/>
                    </a:lnTo>
                    <a:lnTo>
                      <a:pt x="758" y="41"/>
                    </a:lnTo>
                    <a:lnTo>
                      <a:pt x="753" y="45"/>
                    </a:lnTo>
                    <a:lnTo>
                      <a:pt x="753" y="50"/>
                    </a:lnTo>
                    <a:lnTo>
                      <a:pt x="744" y="54"/>
                    </a:lnTo>
                    <a:lnTo>
                      <a:pt x="740" y="59"/>
                    </a:lnTo>
                    <a:lnTo>
                      <a:pt x="731" y="68"/>
                    </a:lnTo>
                    <a:lnTo>
                      <a:pt x="721" y="82"/>
                    </a:lnTo>
                    <a:lnTo>
                      <a:pt x="712" y="91"/>
                    </a:lnTo>
                    <a:lnTo>
                      <a:pt x="708" y="105"/>
                    </a:lnTo>
                    <a:lnTo>
                      <a:pt x="708" y="114"/>
                    </a:lnTo>
                    <a:lnTo>
                      <a:pt x="703" y="128"/>
                    </a:lnTo>
                    <a:lnTo>
                      <a:pt x="694" y="169"/>
                    </a:lnTo>
                    <a:lnTo>
                      <a:pt x="685" y="228"/>
                    </a:lnTo>
                    <a:lnTo>
                      <a:pt x="676" y="296"/>
                    </a:lnTo>
                    <a:lnTo>
                      <a:pt x="662" y="365"/>
                    </a:lnTo>
                    <a:lnTo>
                      <a:pt x="653" y="424"/>
                    </a:lnTo>
                    <a:lnTo>
                      <a:pt x="644" y="470"/>
                    </a:lnTo>
                    <a:lnTo>
                      <a:pt x="639" y="488"/>
                    </a:lnTo>
                    <a:lnTo>
                      <a:pt x="639" y="493"/>
                    </a:lnTo>
                    <a:lnTo>
                      <a:pt x="635" y="511"/>
                    </a:lnTo>
                    <a:lnTo>
                      <a:pt x="630" y="534"/>
                    </a:lnTo>
                    <a:lnTo>
                      <a:pt x="621" y="561"/>
                    </a:lnTo>
                    <a:lnTo>
                      <a:pt x="607" y="593"/>
                    </a:lnTo>
                    <a:lnTo>
                      <a:pt x="598" y="625"/>
                    </a:lnTo>
                    <a:lnTo>
                      <a:pt x="584" y="662"/>
                    </a:lnTo>
                    <a:lnTo>
                      <a:pt x="566" y="698"/>
                    </a:lnTo>
                    <a:lnTo>
                      <a:pt x="562" y="707"/>
                    </a:lnTo>
                    <a:lnTo>
                      <a:pt x="552" y="726"/>
                    </a:lnTo>
                    <a:lnTo>
                      <a:pt x="539" y="753"/>
                    </a:lnTo>
                    <a:lnTo>
                      <a:pt x="520" y="790"/>
                    </a:lnTo>
                    <a:lnTo>
                      <a:pt x="502" y="822"/>
                    </a:lnTo>
                    <a:lnTo>
                      <a:pt x="484" y="854"/>
                    </a:lnTo>
                    <a:lnTo>
                      <a:pt x="470" y="876"/>
                    </a:lnTo>
                    <a:lnTo>
                      <a:pt x="461" y="890"/>
                    </a:lnTo>
                    <a:lnTo>
                      <a:pt x="457" y="895"/>
                    </a:lnTo>
                    <a:lnTo>
                      <a:pt x="452" y="899"/>
                    </a:lnTo>
                    <a:lnTo>
                      <a:pt x="447" y="904"/>
                    </a:lnTo>
                    <a:lnTo>
                      <a:pt x="438" y="913"/>
                    </a:lnTo>
                    <a:lnTo>
                      <a:pt x="429" y="927"/>
                    </a:lnTo>
                    <a:lnTo>
                      <a:pt x="420" y="931"/>
                    </a:lnTo>
                    <a:lnTo>
                      <a:pt x="415" y="940"/>
                    </a:lnTo>
                    <a:lnTo>
                      <a:pt x="415" y="945"/>
                    </a:lnTo>
                    <a:lnTo>
                      <a:pt x="406" y="959"/>
                    </a:lnTo>
                    <a:lnTo>
                      <a:pt x="388" y="986"/>
                    </a:lnTo>
                    <a:lnTo>
                      <a:pt x="356" y="1018"/>
                    </a:lnTo>
                    <a:lnTo>
                      <a:pt x="315" y="1059"/>
                    </a:lnTo>
                    <a:lnTo>
                      <a:pt x="269" y="1105"/>
                    </a:lnTo>
                    <a:lnTo>
                      <a:pt x="215" y="1141"/>
                    </a:lnTo>
                    <a:lnTo>
                      <a:pt x="187" y="1160"/>
                    </a:lnTo>
                    <a:lnTo>
                      <a:pt x="155" y="1173"/>
                    </a:lnTo>
                    <a:lnTo>
                      <a:pt x="123" y="1187"/>
                    </a:lnTo>
                    <a:lnTo>
                      <a:pt x="91" y="1196"/>
                    </a:lnTo>
                    <a:lnTo>
                      <a:pt x="87" y="1196"/>
                    </a:lnTo>
                    <a:lnTo>
                      <a:pt x="78" y="1196"/>
                    </a:lnTo>
                    <a:lnTo>
                      <a:pt x="59" y="1191"/>
                    </a:lnTo>
                    <a:lnTo>
                      <a:pt x="41" y="1182"/>
                    </a:lnTo>
                    <a:lnTo>
                      <a:pt x="23" y="1173"/>
                    </a:lnTo>
                    <a:lnTo>
                      <a:pt x="9" y="1150"/>
                    </a:lnTo>
                    <a:lnTo>
                      <a:pt x="5" y="1137"/>
                    </a:lnTo>
                    <a:lnTo>
                      <a:pt x="0" y="1123"/>
                    </a:lnTo>
                    <a:lnTo>
                      <a:pt x="0" y="1105"/>
                    </a:lnTo>
                    <a:lnTo>
                      <a:pt x="0" y="1082"/>
                    </a:lnTo>
                    <a:lnTo>
                      <a:pt x="9" y="1041"/>
                    </a:lnTo>
                    <a:lnTo>
                      <a:pt x="18" y="1004"/>
                    </a:lnTo>
                    <a:lnTo>
                      <a:pt x="27" y="977"/>
                    </a:lnTo>
                    <a:lnTo>
                      <a:pt x="41" y="954"/>
                    </a:lnTo>
                    <a:lnTo>
                      <a:pt x="50" y="940"/>
                    </a:lnTo>
                    <a:lnTo>
                      <a:pt x="59" y="927"/>
                    </a:lnTo>
                    <a:lnTo>
                      <a:pt x="64" y="917"/>
                    </a:lnTo>
                    <a:lnTo>
                      <a:pt x="68" y="908"/>
                    </a:lnTo>
                    <a:lnTo>
                      <a:pt x="73" y="904"/>
                    </a:lnTo>
                    <a:lnTo>
                      <a:pt x="78" y="895"/>
                    </a:lnTo>
                    <a:lnTo>
                      <a:pt x="87" y="881"/>
                    </a:lnTo>
                    <a:lnTo>
                      <a:pt x="96" y="867"/>
                    </a:lnTo>
                    <a:lnTo>
                      <a:pt x="105" y="854"/>
                    </a:lnTo>
                    <a:lnTo>
                      <a:pt x="119" y="840"/>
                    </a:lnTo>
                    <a:lnTo>
                      <a:pt x="132" y="822"/>
                    </a:lnTo>
                    <a:lnTo>
                      <a:pt x="151" y="808"/>
                    </a:lnTo>
                    <a:lnTo>
                      <a:pt x="164" y="794"/>
                    </a:lnTo>
                    <a:lnTo>
                      <a:pt x="183" y="785"/>
                    </a:lnTo>
                    <a:lnTo>
                      <a:pt x="201" y="776"/>
                    </a:lnTo>
                    <a:lnTo>
                      <a:pt x="215" y="771"/>
                    </a:lnTo>
                    <a:lnTo>
                      <a:pt x="228" y="771"/>
                    </a:lnTo>
                    <a:lnTo>
                      <a:pt x="242" y="771"/>
                    </a:lnTo>
                    <a:lnTo>
                      <a:pt x="251" y="771"/>
                    </a:lnTo>
                    <a:lnTo>
                      <a:pt x="260" y="776"/>
                    </a:lnTo>
                    <a:close/>
                  </a:path>
                </a:pathLst>
              </a:custGeom>
              <a:solidFill>
                <a:srgbClr val="D6A57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0" name="Freeform 68"/>
              <p:cNvSpPr>
                <a:spLocks/>
              </p:cNvSpPr>
              <p:nvPr/>
            </p:nvSpPr>
            <p:spPr bwMode="auto">
              <a:xfrm>
                <a:off x="3153" y="1270"/>
                <a:ext cx="251" cy="383"/>
              </a:xfrm>
              <a:custGeom>
                <a:avLst/>
                <a:gdLst/>
                <a:ahLst/>
                <a:cxnLst>
                  <a:cxn ang="0">
                    <a:pos x="197" y="369"/>
                  </a:cxn>
                  <a:cxn ang="0">
                    <a:pos x="201" y="365"/>
                  </a:cxn>
                  <a:cxn ang="0">
                    <a:pos x="206" y="360"/>
                  </a:cxn>
                  <a:cxn ang="0">
                    <a:pos x="219" y="356"/>
                  </a:cxn>
                  <a:cxn ang="0">
                    <a:pos x="251" y="342"/>
                  </a:cxn>
                  <a:cxn ang="0">
                    <a:pos x="219" y="333"/>
                  </a:cxn>
                  <a:cxn ang="0">
                    <a:pos x="210" y="333"/>
                  </a:cxn>
                  <a:cxn ang="0">
                    <a:pos x="197" y="333"/>
                  </a:cxn>
                  <a:cxn ang="0">
                    <a:pos x="183" y="333"/>
                  </a:cxn>
                  <a:cxn ang="0">
                    <a:pos x="178" y="324"/>
                  </a:cxn>
                  <a:cxn ang="0">
                    <a:pos x="178" y="315"/>
                  </a:cxn>
                  <a:cxn ang="0">
                    <a:pos x="178" y="306"/>
                  </a:cxn>
                  <a:cxn ang="0">
                    <a:pos x="187" y="301"/>
                  </a:cxn>
                  <a:cxn ang="0">
                    <a:pos x="201" y="301"/>
                  </a:cxn>
                  <a:cxn ang="0">
                    <a:pos x="210" y="301"/>
                  </a:cxn>
                  <a:cxn ang="0">
                    <a:pos x="224" y="296"/>
                  </a:cxn>
                  <a:cxn ang="0">
                    <a:pos x="229" y="296"/>
                  </a:cxn>
                  <a:cxn ang="0">
                    <a:pos x="197" y="274"/>
                  </a:cxn>
                  <a:cxn ang="0">
                    <a:pos x="192" y="278"/>
                  </a:cxn>
                  <a:cxn ang="0">
                    <a:pos x="178" y="278"/>
                  </a:cxn>
                  <a:cxn ang="0">
                    <a:pos x="160" y="274"/>
                  </a:cxn>
                  <a:cxn ang="0">
                    <a:pos x="156" y="269"/>
                  </a:cxn>
                  <a:cxn ang="0">
                    <a:pos x="151" y="255"/>
                  </a:cxn>
                  <a:cxn ang="0">
                    <a:pos x="146" y="237"/>
                  </a:cxn>
                  <a:cxn ang="0">
                    <a:pos x="142" y="223"/>
                  </a:cxn>
                  <a:cxn ang="0">
                    <a:pos x="151" y="219"/>
                  </a:cxn>
                  <a:cxn ang="0">
                    <a:pos x="160" y="228"/>
                  </a:cxn>
                  <a:cxn ang="0">
                    <a:pos x="174" y="232"/>
                  </a:cxn>
                  <a:cxn ang="0">
                    <a:pos x="183" y="242"/>
                  </a:cxn>
                  <a:cxn ang="0">
                    <a:pos x="183" y="246"/>
                  </a:cxn>
                  <a:cxn ang="0">
                    <a:pos x="206" y="219"/>
                  </a:cxn>
                  <a:cxn ang="0">
                    <a:pos x="197" y="214"/>
                  </a:cxn>
                  <a:cxn ang="0">
                    <a:pos x="183" y="200"/>
                  </a:cxn>
                  <a:cxn ang="0">
                    <a:pos x="169" y="187"/>
                  </a:cxn>
                  <a:cxn ang="0">
                    <a:pos x="160" y="169"/>
                  </a:cxn>
                  <a:cxn ang="0">
                    <a:pos x="160" y="155"/>
                  </a:cxn>
                  <a:cxn ang="0">
                    <a:pos x="165" y="141"/>
                  </a:cxn>
                  <a:cxn ang="0">
                    <a:pos x="165" y="132"/>
                  </a:cxn>
                  <a:cxn ang="0">
                    <a:pos x="174" y="132"/>
                  </a:cxn>
                  <a:cxn ang="0">
                    <a:pos x="183" y="109"/>
                  </a:cxn>
                  <a:cxn ang="0">
                    <a:pos x="197" y="63"/>
                  </a:cxn>
                  <a:cxn ang="0">
                    <a:pos x="206" y="22"/>
                  </a:cxn>
                  <a:cxn ang="0">
                    <a:pos x="210" y="0"/>
                  </a:cxn>
                  <a:cxn ang="0">
                    <a:pos x="169" y="9"/>
                  </a:cxn>
                  <a:cxn ang="0">
                    <a:pos x="87" y="41"/>
                  </a:cxn>
                  <a:cxn ang="0">
                    <a:pos x="46" y="63"/>
                  </a:cxn>
                  <a:cxn ang="0">
                    <a:pos x="14" y="95"/>
                  </a:cxn>
                  <a:cxn ang="0">
                    <a:pos x="0" y="132"/>
                  </a:cxn>
                  <a:cxn ang="0">
                    <a:pos x="14" y="173"/>
                  </a:cxn>
                  <a:cxn ang="0">
                    <a:pos x="60" y="260"/>
                  </a:cxn>
                  <a:cxn ang="0">
                    <a:pos x="105" y="337"/>
                  </a:cxn>
                  <a:cxn ang="0">
                    <a:pos x="146" y="379"/>
                  </a:cxn>
                  <a:cxn ang="0">
                    <a:pos x="169" y="383"/>
                  </a:cxn>
                  <a:cxn ang="0">
                    <a:pos x="197" y="369"/>
                  </a:cxn>
                </a:cxnLst>
                <a:rect l="0" t="0" r="r" b="b"/>
                <a:pathLst>
                  <a:path w="251" h="383">
                    <a:moveTo>
                      <a:pt x="197" y="369"/>
                    </a:moveTo>
                    <a:lnTo>
                      <a:pt x="197" y="369"/>
                    </a:lnTo>
                    <a:lnTo>
                      <a:pt x="201" y="369"/>
                    </a:lnTo>
                    <a:lnTo>
                      <a:pt x="201" y="365"/>
                    </a:lnTo>
                    <a:lnTo>
                      <a:pt x="201" y="360"/>
                    </a:lnTo>
                    <a:lnTo>
                      <a:pt x="206" y="360"/>
                    </a:lnTo>
                    <a:lnTo>
                      <a:pt x="210" y="356"/>
                    </a:lnTo>
                    <a:lnTo>
                      <a:pt x="219" y="356"/>
                    </a:lnTo>
                    <a:lnTo>
                      <a:pt x="229" y="356"/>
                    </a:lnTo>
                    <a:lnTo>
                      <a:pt x="251" y="342"/>
                    </a:lnTo>
                    <a:lnTo>
                      <a:pt x="219" y="333"/>
                    </a:lnTo>
                    <a:lnTo>
                      <a:pt x="219" y="333"/>
                    </a:lnTo>
                    <a:lnTo>
                      <a:pt x="215" y="333"/>
                    </a:lnTo>
                    <a:lnTo>
                      <a:pt x="210" y="333"/>
                    </a:lnTo>
                    <a:lnTo>
                      <a:pt x="201" y="333"/>
                    </a:lnTo>
                    <a:lnTo>
                      <a:pt x="197" y="333"/>
                    </a:lnTo>
                    <a:lnTo>
                      <a:pt x="187" y="333"/>
                    </a:lnTo>
                    <a:lnTo>
                      <a:pt x="183" y="333"/>
                    </a:lnTo>
                    <a:lnTo>
                      <a:pt x="178" y="328"/>
                    </a:lnTo>
                    <a:lnTo>
                      <a:pt x="178" y="324"/>
                    </a:lnTo>
                    <a:lnTo>
                      <a:pt x="178" y="319"/>
                    </a:lnTo>
                    <a:lnTo>
                      <a:pt x="178" y="315"/>
                    </a:lnTo>
                    <a:lnTo>
                      <a:pt x="178" y="310"/>
                    </a:lnTo>
                    <a:lnTo>
                      <a:pt x="178" y="306"/>
                    </a:lnTo>
                    <a:lnTo>
                      <a:pt x="183" y="306"/>
                    </a:lnTo>
                    <a:lnTo>
                      <a:pt x="187" y="301"/>
                    </a:lnTo>
                    <a:lnTo>
                      <a:pt x="192" y="301"/>
                    </a:lnTo>
                    <a:lnTo>
                      <a:pt x="201" y="301"/>
                    </a:lnTo>
                    <a:lnTo>
                      <a:pt x="206" y="301"/>
                    </a:lnTo>
                    <a:lnTo>
                      <a:pt x="210" y="301"/>
                    </a:lnTo>
                    <a:lnTo>
                      <a:pt x="219" y="301"/>
                    </a:lnTo>
                    <a:lnTo>
                      <a:pt x="224" y="296"/>
                    </a:lnTo>
                    <a:lnTo>
                      <a:pt x="229" y="296"/>
                    </a:lnTo>
                    <a:lnTo>
                      <a:pt x="229" y="296"/>
                    </a:lnTo>
                    <a:lnTo>
                      <a:pt x="229" y="296"/>
                    </a:lnTo>
                    <a:lnTo>
                      <a:pt x="197" y="274"/>
                    </a:lnTo>
                    <a:lnTo>
                      <a:pt x="197" y="274"/>
                    </a:lnTo>
                    <a:lnTo>
                      <a:pt x="192" y="278"/>
                    </a:lnTo>
                    <a:lnTo>
                      <a:pt x="187" y="278"/>
                    </a:lnTo>
                    <a:lnTo>
                      <a:pt x="178" y="278"/>
                    </a:lnTo>
                    <a:lnTo>
                      <a:pt x="169" y="278"/>
                    </a:lnTo>
                    <a:lnTo>
                      <a:pt x="160" y="274"/>
                    </a:lnTo>
                    <a:lnTo>
                      <a:pt x="156" y="274"/>
                    </a:lnTo>
                    <a:lnTo>
                      <a:pt x="156" y="269"/>
                    </a:lnTo>
                    <a:lnTo>
                      <a:pt x="151" y="264"/>
                    </a:lnTo>
                    <a:lnTo>
                      <a:pt x="151" y="255"/>
                    </a:lnTo>
                    <a:lnTo>
                      <a:pt x="146" y="246"/>
                    </a:lnTo>
                    <a:lnTo>
                      <a:pt x="146" y="237"/>
                    </a:lnTo>
                    <a:lnTo>
                      <a:pt x="142" y="232"/>
                    </a:lnTo>
                    <a:lnTo>
                      <a:pt x="142" y="223"/>
                    </a:lnTo>
                    <a:lnTo>
                      <a:pt x="146" y="219"/>
                    </a:lnTo>
                    <a:lnTo>
                      <a:pt x="151" y="219"/>
                    </a:lnTo>
                    <a:lnTo>
                      <a:pt x="156" y="223"/>
                    </a:lnTo>
                    <a:lnTo>
                      <a:pt x="160" y="228"/>
                    </a:lnTo>
                    <a:lnTo>
                      <a:pt x="165" y="228"/>
                    </a:lnTo>
                    <a:lnTo>
                      <a:pt x="174" y="232"/>
                    </a:lnTo>
                    <a:lnTo>
                      <a:pt x="178" y="237"/>
                    </a:lnTo>
                    <a:lnTo>
                      <a:pt x="183" y="242"/>
                    </a:lnTo>
                    <a:lnTo>
                      <a:pt x="183" y="246"/>
                    </a:lnTo>
                    <a:lnTo>
                      <a:pt x="183" y="246"/>
                    </a:lnTo>
                    <a:lnTo>
                      <a:pt x="210" y="246"/>
                    </a:lnTo>
                    <a:lnTo>
                      <a:pt x="206" y="219"/>
                    </a:lnTo>
                    <a:lnTo>
                      <a:pt x="206" y="219"/>
                    </a:lnTo>
                    <a:lnTo>
                      <a:pt x="197" y="214"/>
                    </a:lnTo>
                    <a:lnTo>
                      <a:pt x="192" y="210"/>
                    </a:lnTo>
                    <a:lnTo>
                      <a:pt x="183" y="200"/>
                    </a:lnTo>
                    <a:lnTo>
                      <a:pt x="174" y="196"/>
                    </a:lnTo>
                    <a:lnTo>
                      <a:pt x="169" y="187"/>
                    </a:lnTo>
                    <a:lnTo>
                      <a:pt x="165" y="178"/>
                    </a:lnTo>
                    <a:lnTo>
                      <a:pt x="160" y="169"/>
                    </a:lnTo>
                    <a:lnTo>
                      <a:pt x="160" y="164"/>
                    </a:lnTo>
                    <a:lnTo>
                      <a:pt x="160" y="155"/>
                    </a:lnTo>
                    <a:lnTo>
                      <a:pt x="160" y="150"/>
                    </a:lnTo>
                    <a:lnTo>
                      <a:pt x="165" y="141"/>
                    </a:lnTo>
                    <a:lnTo>
                      <a:pt x="165" y="137"/>
                    </a:lnTo>
                    <a:lnTo>
                      <a:pt x="165" y="132"/>
                    </a:lnTo>
                    <a:lnTo>
                      <a:pt x="169" y="132"/>
                    </a:lnTo>
                    <a:lnTo>
                      <a:pt x="174" y="132"/>
                    </a:lnTo>
                    <a:lnTo>
                      <a:pt x="178" y="123"/>
                    </a:lnTo>
                    <a:lnTo>
                      <a:pt x="183" y="109"/>
                    </a:lnTo>
                    <a:lnTo>
                      <a:pt x="187" y="91"/>
                    </a:lnTo>
                    <a:lnTo>
                      <a:pt x="197" y="63"/>
                    </a:lnTo>
                    <a:lnTo>
                      <a:pt x="201" y="41"/>
                    </a:lnTo>
                    <a:lnTo>
                      <a:pt x="206" y="22"/>
                    </a:lnTo>
                    <a:lnTo>
                      <a:pt x="210" y="4"/>
                    </a:lnTo>
                    <a:lnTo>
                      <a:pt x="210" y="0"/>
                    </a:lnTo>
                    <a:lnTo>
                      <a:pt x="201" y="4"/>
                    </a:lnTo>
                    <a:lnTo>
                      <a:pt x="169" y="9"/>
                    </a:lnTo>
                    <a:lnTo>
                      <a:pt x="128" y="22"/>
                    </a:lnTo>
                    <a:lnTo>
                      <a:pt x="87" y="41"/>
                    </a:lnTo>
                    <a:lnTo>
                      <a:pt x="64" y="54"/>
                    </a:lnTo>
                    <a:lnTo>
                      <a:pt x="46" y="63"/>
                    </a:lnTo>
                    <a:lnTo>
                      <a:pt x="28" y="77"/>
                    </a:lnTo>
                    <a:lnTo>
                      <a:pt x="14" y="95"/>
                    </a:lnTo>
                    <a:lnTo>
                      <a:pt x="5" y="114"/>
                    </a:lnTo>
                    <a:lnTo>
                      <a:pt x="0" y="132"/>
                    </a:lnTo>
                    <a:lnTo>
                      <a:pt x="5" y="150"/>
                    </a:lnTo>
                    <a:lnTo>
                      <a:pt x="14" y="173"/>
                    </a:lnTo>
                    <a:lnTo>
                      <a:pt x="37" y="214"/>
                    </a:lnTo>
                    <a:lnTo>
                      <a:pt x="60" y="260"/>
                    </a:lnTo>
                    <a:lnTo>
                      <a:pt x="82" y="301"/>
                    </a:lnTo>
                    <a:lnTo>
                      <a:pt x="105" y="337"/>
                    </a:lnTo>
                    <a:lnTo>
                      <a:pt x="124" y="365"/>
                    </a:lnTo>
                    <a:lnTo>
                      <a:pt x="146" y="379"/>
                    </a:lnTo>
                    <a:lnTo>
                      <a:pt x="160" y="383"/>
                    </a:lnTo>
                    <a:lnTo>
                      <a:pt x="169" y="383"/>
                    </a:lnTo>
                    <a:lnTo>
                      <a:pt x="183" y="379"/>
                    </a:lnTo>
                    <a:lnTo>
                      <a:pt x="197" y="369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1" name="Freeform 69"/>
              <p:cNvSpPr>
                <a:spLocks/>
              </p:cNvSpPr>
              <p:nvPr/>
            </p:nvSpPr>
            <p:spPr bwMode="auto">
              <a:xfrm>
                <a:off x="3153" y="1270"/>
                <a:ext cx="251" cy="383"/>
              </a:xfrm>
              <a:custGeom>
                <a:avLst/>
                <a:gdLst/>
                <a:ahLst/>
                <a:cxnLst>
                  <a:cxn ang="0">
                    <a:pos x="197" y="369"/>
                  </a:cxn>
                  <a:cxn ang="0">
                    <a:pos x="201" y="365"/>
                  </a:cxn>
                  <a:cxn ang="0">
                    <a:pos x="206" y="360"/>
                  </a:cxn>
                  <a:cxn ang="0">
                    <a:pos x="219" y="356"/>
                  </a:cxn>
                  <a:cxn ang="0">
                    <a:pos x="251" y="342"/>
                  </a:cxn>
                  <a:cxn ang="0">
                    <a:pos x="219" y="333"/>
                  </a:cxn>
                  <a:cxn ang="0">
                    <a:pos x="210" y="333"/>
                  </a:cxn>
                  <a:cxn ang="0">
                    <a:pos x="197" y="333"/>
                  </a:cxn>
                  <a:cxn ang="0">
                    <a:pos x="183" y="333"/>
                  </a:cxn>
                  <a:cxn ang="0">
                    <a:pos x="178" y="324"/>
                  </a:cxn>
                  <a:cxn ang="0">
                    <a:pos x="178" y="315"/>
                  </a:cxn>
                  <a:cxn ang="0">
                    <a:pos x="178" y="306"/>
                  </a:cxn>
                  <a:cxn ang="0">
                    <a:pos x="187" y="301"/>
                  </a:cxn>
                  <a:cxn ang="0">
                    <a:pos x="201" y="301"/>
                  </a:cxn>
                  <a:cxn ang="0">
                    <a:pos x="210" y="301"/>
                  </a:cxn>
                  <a:cxn ang="0">
                    <a:pos x="224" y="296"/>
                  </a:cxn>
                  <a:cxn ang="0">
                    <a:pos x="229" y="296"/>
                  </a:cxn>
                  <a:cxn ang="0">
                    <a:pos x="197" y="274"/>
                  </a:cxn>
                  <a:cxn ang="0">
                    <a:pos x="192" y="278"/>
                  </a:cxn>
                  <a:cxn ang="0">
                    <a:pos x="178" y="278"/>
                  </a:cxn>
                  <a:cxn ang="0">
                    <a:pos x="160" y="274"/>
                  </a:cxn>
                  <a:cxn ang="0">
                    <a:pos x="156" y="269"/>
                  </a:cxn>
                  <a:cxn ang="0">
                    <a:pos x="151" y="255"/>
                  </a:cxn>
                  <a:cxn ang="0">
                    <a:pos x="146" y="237"/>
                  </a:cxn>
                  <a:cxn ang="0">
                    <a:pos x="142" y="223"/>
                  </a:cxn>
                  <a:cxn ang="0">
                    <a:pos x="151" y="219"/>
                  </a:cxn>
                  <a:cxn ang="0">
                    <a:pos x="160" y="228"/>
                  </a:cxn>
                  <a:cxn ang="0">
                    <a:pos x="174" y="232"/>
                  </a:cxn>
                  <a:cxn ang="0">
                    <a:pos x="183" y="242"/>
                  </a:cxn>
                  <a:cxn ang="0">
                    <a:pos x="183" y="246"/>
                  </a:cxn>
                  <a:cxn ang="0">
                    <a:pos x="206" y="219"/>
                  </a:cxn>
                  <a:cxn ang="0">
                    <a:pos x="197" y="214"/>
                  </a:cxn>
                  <a:cxn ang="0">
                    <a:pos x="183" y="200"/>
                  </a:cxn>
                  <a:cxn ang="0">
                    <a:pos x="169" y="187"/>
                  </a:cxn>
                  <a:cxn ang="0">
                    <a:pos x="160" y="169"/>
                  </a:cxn>
                  <a:cxn ang="0">
                    <a:pos x="160" y="155"/>
                  </a:cxn>
                  <a:cxn ang="0">
                    <a:pos x="165" y="141"/>
                  </a:cxn>
                  <a:cxn ang="0">
                    <a:pos x="165" y="132"/>
                  </a:cxn>
                  <a:cxn ang="0">
                    <a:pos x="174" y="132"/>
                  </a:cxn>
                  <a:cxn ang="0">
                    <a:pos x="183" y="109"/>
                  </a:cxn>
                  <a:cxn ang="0">
                    <a:pos x="197" y="63"/>
                  </a:cxn>
                  <a:cxn ang="0">
                    <a:pos x="206" y="22"/>
                  </a:cxn>
                  <a:cxn ang="0">
                    <a:pos x="210" y="0"/>
                  </a:cxn>
                  <a:cxn ang="0">
                    <a:pos x="169" y="9"/>
                  </a:cxn>
                  <a:cxn ang="0">
                    <a:pos x="87" y="41"/>
                  </a:cxn>
                  <a:cxn ang="0">
                    <a:pos x="46" y="63"/>
                  </a:cxn>
                  <a:cxn ang="0">
                    <a:pos x="14" y="95"/>
                  </a:cxn>
                  <a:cxn ang="0">
                    <a:pos x="0" y="132"/>
                  </a:cxn>
                  <a:cxn ang="0">
                    <a:pos x="14" y="173"/>
                  </a:cxn>
                  <a:cxn ang="0">
                    <a:pos x="60" y="260"/>
                  </a:cxn>
                  <a:cxn ang="0">
                    <a:pos x="105" y="337"/>
                  </a:cxn>
                  <a:cxn ang="0">
                    <a:pos x="146" y="379"/>
                  </a:cxn>
                  <a:cxn ang="0">
                    <a:pos x="169" y="383"/>
                  </a:cxn>
                  <a:cxn ang="0">
                    <a:pos x="197" y="369"/>
                  </a:cxn>
                </a:cxnLst>
                <a:rect l="0" t="0" r="r" b="b"/>
                <a:pathLst>
                  <a:path w="251" h="383">
                    <a:moveTo>
                      <a:pt x="197" y="369"/>
                    </a:moveTo>
                    <a:lnTo>
                      <a:pt x="197" y="369"/>
                    </a:lnTo>
                    <a:lnTo>
                      <a:pt x="201" y="369"/>
                    </a:lnTo>
                    <a:lnTo>
                      <a:pt x="201" y="365"/>
                    </a:lnTo>
                    <a:lnTo>
                      <a:pt x="201" y="360"/>
                    </a:lnTo>
                    <a:lnTo>
                      <a:pt x="206" y="360"/>
                    </a:lnTo>
                    <a:lnTo>
                      <a:pt x="210" y="356"/>
                    </a:lnTo>
                    <a:lnTo>
                      <a:pt x="219" y="356"/>
                    </a:lnTo>
                    <a:lnTo>
                      <a:pt x="229" y="356"/>
                    </a:lnTo>
                    <a:lnTo>
                      <a:pt x="251" y="342"/>
                    </a:lnTo>
                    <a:lnTo>
                      <a:pt x="219" y="333"/>
                    </a:lnTo>
                    <a:lnTo>
                      <a:pt x="219" y="333"/>
                    </a:lnTo>
                    <a:lnTo>
                      <a:pt x="215" y="333"/>
                    </a:lnTo>
                    <a:lnTo>
                      <a:pt x="210" y="333"/>
                    </a:lnTo>
                    <a:lnTo>
                      <a:pt x="201" y="333"/>
                    </a:lnTo>
                    <a:lnTo>
                      <a:pt x="197" y="333"/>
                    </a:lnTo>
                    <a:lnTo>
                      <a:pt x="187" y="333"/>
                    </a:lnTo>
                    <a:lnTo>
                      <a:pt x="183" y="333"/>
                    </a:lnTo>
                    <a:lnTo>
                      <a:pt x="178" y="328"/>
                    </a:lnTo>
                    <a:lnTo>
                      <a:pt x="178" y="324"/>
                    </a:lnTo>
                    <a:lnTo>
                      <a:pt x="178" y="319"/>
                    </a:lnTo>
                    <a:lnTo>
                      <a:pt x="178" y="315"/>
                    </a:lnTo>
                    <a:lnTo>
                      <a:pt x="178" y="310"/>
                    </a:lnTo>
                    <a:lnTo>
                      <a:pt x="178" y="306"/>
                    </a:lnTo>
                    <a:lnTo>
                      <a:pt x="183" y="306"/>
                    </a:lnTo>
                    <a:lnTo>
                      <a:pt x="187" y="301"/>
                    </a:lnTo>
                    <a:lnTo>
                      <a:pt x="192" y="301"/>
                    </a:lnTo>
                    <a:lnTo>
                      <a:pt x="201" y="301"/>
                    </a:lnTo>
                    <a:lnTo>
                      <a:pt x="206" y="301"/>
                    </a:lnTo>
                    <a:lnTo>
                      <a:pt x="210" y="301"/>
                    </a:lnTo>
                    <a:lnTo>
                      <a:pt x="219" y="301"/>
                    </a:lnTo>
                    <a:lnTo>
                      <a:pt x="224" y="296"/>
                    </a:lnTo>
                    <a:lnTo>
                      <a:pt x="229" y="296"/>
                    </a:lnTo>
                    <a:lnTo>
                      <a:pt x="229" y="296"/>
                    </a:lnTo>
                    <a:lnTo>
                      <a:pt x="229" y="296"/>
                    </a:lnTo>
                    <a:lnTo>
                      <a:pt x="197" y="274"/>
                    </a:lnTo>
                    <a:lnTo>
                      <a:pt x="197" y="274"/>
                    </a:lnTo>
                    <a:lnTo>
                      <a:pt x="192" y="278"/>
                    </a:lnTo>
                    <a:lnTo>
                      <a:pt x="187" y="278"/>
                    </a:lnTo>
                    <a:lnTo>
                      <a:pt x="178" y="278"/>
                    </a:lnTo>
                    <a:lnTo>
                      <a:pt x="169" y="278"/>
                    </a:lnTo>
                    <a:lnTo>
                      <a:pt x="160" y="274"/>
                    </a:lnTo>
                    <a:lnTo>
                      <a:pt x="156" y="274"/>
                    </a:lnTo>
                    <a:lnTo>
                      <a:pt x="156" y="269"/>
                    </a:lnTo>
                    <a:lnTo>
                      <a:pt x="151" y="264"/>
                    </a:lnTo>
                    <a:lnTo>
                      <a:pt x="151" y="255"/>
                    </a:lnTo>
                    <a:lnTo>
                      <a:pt x="146" y="246"/>
                    </a:lnTo>
                    <a:lnTo>
                      <a:pt x="146" y="237"/>
                    </a:lnTo>
                    <a:lnTo>
                      <a:pt x="142" y="232"/>
                    </a:lnTo>
                    <a:lnTo>
                      <a:pt x="142" y="223"/>
                    </a:lnTo>
                    <a:lnTo>
                      <a:pt x="146" y="219"/>
                    </a:lnTo>
                    <a:lnTo>
                      <a:pt x="151" y="219"/>
                    </a:lnTo>
                    <a:lnTo>
                      <a:pt x="156" y="223"/>
                    </a:lnTo>
                    <a:lnTo>
                      <a:pt x="160" y="228"/>
                    </a:lnTo>
                    <a:lnTo>
                      <a:pt x="165" y="228"/>
                    </a:lnTo>
                    <a:lnTo>
                      <a:pt x="174" y="232"/>
                    </a:lnTo>
                    <a:lnTo>
                      <a:pt x="178" y="237"/>
                    </a:lnTo>
                    <a:lnTo>
                      <a:pt x="183" y="242"/>
                    </a:lnTo>
                    <a:lnTo>
                      <a:pt x="183" y="246"/>
                    </a:lnTo>
                    <a:lnTo>
                      <a:pt x="183" y="246"/>
                    </a:lnTo>
                    <a:lnTo>
                      <a:pt x="210" y="246"/>
                    </a:lnTo>
                    <a:lnTo>
                      <a:pt x="206" y="219"/>
                    </a:lnTo>
                    <a:lnTo>
                      <a:pt x="206" y="219"/>
                    </a:lnTo>
                    <a:lnTo>
                      <a:pt x="197" y="214"/>
                    </a:lnTo>
                    <a:lnTo>
                      <a:pt x="192" y="210"/>
                    </a:lnTo>
                    <a:lnTo>
                      <a:pt x="183" y="200"/>
                    </a:lnTo>
                    <a:lnTo>
                      <a:pt x="174" y="196"/>
                    </a:lnTo>
                    <a:lnTo>
                      <a:pt x="169" y="187"/>
                    </a:lnTo>
                    <a:lnTo>
                      <a:pt x="165" y="178"/>
                    </a:lnTo>
                    <a:lnTo>
                      <a:pt x="160" y="169"/>
                    </a:lnTo>
                    <a:lnTo>
                      <a:pt x="160" y="164"/>
                    </a:lnTo>
                    <a:lnTo>
                      <a:pt x="160" y="155"/>
                    </a:lnTo>
                    <a:lnTo>
                      <a:pt x="160" y="150"/>
                    </a:lnTo>
                    <a:lnTo>
                      <a:pt x="165" y="141"/>
                    </a:lnTo>
                    <a:lnTo>
                      <a:pt x="165" y="137"/>
                    </a:lnTo>
                    <a:lnTo>
                      <a:pt x="165" y="132"/>
                    </a:lnTo>
                    <a:lnTo>
                      <a:pt x="169" y="132"/>
                    </a:lnTo>
                    <a:lnTo>
                      <a:pt x="174" y="132"/>
                    </a:lnTo>
                    <a:lnTo>
                      <a:pt x="178" y="123"/>
                    </a:lnTo>
                    <a:lnTo>
                      <a:pt x="183" y="109"/>
                    </a:lnTo>
                    <a:lnTo>
                      <a:pt x="187" y="91"/>
                    </a:lnTo>
                    <a:lnTo>
                      <a:pt x="197" y="63"/>
                    </a:lnTo>
                    <a:lnTo>
                      <a:pt x="201" y="41"/>
                    </a:lnTo>
                    <a:lnTo>
                      <a:pt x="206" y="22"/>
                    </a:lnTo>
                    <a:lnTo>
                      <a:pt x="210" y="4"/>
                    </a:lnTo>
                    <a:lnTo>
                      <a:pt x="210" y="0"/>
                    </a:lnTo>
                    <a:lnTo>
                      <a:pt x="201" y="4"/>
                    </a:lnTo>
                    <a:lnTo>
                      <a:pt x="169" y="9"/>
                    </a:lnTo>
                    <a:lnTo>
                      <a:pt x="128" y="22"/>
                    </a:lnTo>
                    <a:lnTo>
                      <a:pt x="87" y="41"/>
                    </a:lnTo>
                    <a:lnTo>
                      <a:pt x="64" y="54"/>
                    </a:lnTo>
                    <a:lnTo>
                      <a:pt x="46" y="63"/>
                    </a:lnTo>
                    <a:lnTo>
                      <a:pt x="28" y="77"/>
                    </a:lnTo>
                    <a:lnTo>
                      <a:pt x="14" y="95"/>
                    </a:lnTo>
                    <a:lnTo>
                      <a:pt x="5" y="114"/>
                    </a:lnTo>
                    <a:lnTo>
                      <a:pt x="0" y="132"/>
                    </a:lnTo>
                    <a:lnTo>
                      <a:pt x="5" y="150"/>
                    </a:lnTo>
                    <a:lnTo>
                      <a:pt x="14" y="173"/>
                    </a:lnTo>
                    <a:lnTo>
                      <a:pt x="37" y="214"/>
                    </a:lnTo>
                    <a:lnTo>
                      <a:pt x="60" y="260"/>
                    </a:lnTo>
                    <a:lnTo>
                      <a:pt x="82" y="301"/>
                    </a:lnTo>
                    <a:lnTo>
                      <a:pt x="105" y="337"/>
                    </a:lnTo>
                    <a:lnTo>
                      <a:pt x="124" y="365"/>
                    </a:lnTo>
                    <a:lnTo>
                      <a:pt x="146" y="379"/>
                    </a:lnTo>
                    <a:lnTo>
                      <a:pt x="160" y="383"/>
                    </a:lnTo>
                    <a:lnTo>
                      <a:pt x="169" y="383"/>
                    </a:lnTo>
                    <a:lnTo>
                      <a:pt x="183" y="379"/>
                    </a:lnTo>
                    <a:lnTo>
                      <a:pt x="197" y="369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2" name="Freeform 70"/>
              <p:cNvSpPr>
                <a:spLocks/>
              </p:cNvSpPr>
              <p:nvPr/>
            </p:nvSpPr>
            <p:spPr bwMode="auto">
              <a:xfrm>
                <a:off x="2980" y="1018"/>
                <a:ext cx="82" cy="165"/>
              </a:xfrm>
              <a:custGeom>
                <a:avLst/>
                <a:gdLst/>
                <a:ahLst/>
                <a:cxnLst>
                  <a:cxn ang="0">
                    <a:pos x="50" y="165"/>
                  </a:cxn>
                  <a:cxn ang="0">
                    <a:pos x="0" y="156"/>
                  </a:cxn>
                  <a:cxn ang="0">
                    <a:pos x="0" y="151"/>
                  </a:cxn>
                  <a:cxn ang="0">
                    <a:pos x="9" y="133"/>
                  </a:cxn>
                  <a:cxn ang="0">
                    <a:pos x="18" y="110"/>
                  </a:cxn>
                  <a:cxn ang="0">
                    <a:pos x="27" y="83"/>
                  </a:cxn>
                  <a:cxn ang="0">
                    <a:pos x="36" y="51"/>
                  </a:cxn>
                  <a:cxn ang="0">
                    <a:pos x="45" y="28"/>
                  </a:cxn>
                  <a:cxn ang="0">
                    <a:pos x="55" y="10"/>
                  </a:cxn>
                  <a:cxn ang="0">
                    <a:pos x="59" y="0"/>
                  </a:cxn>
                  <a:cxn ang="0">
                    <a:pos x="59" y="0"/>
                  </a:cxn>
                  <a:cxn ang="0">
                    <a:pos x="64" y="5"/>
                  </a:cxn>
                  <a:cxn ang="0">
                    <a:pos x="68" y="5"/>
                  </a:cxn>
                  <a:cxn ang="0">
                    <a:pos x="73" y="10"/>
                  </a:cxn>
                  <a:cxn ang="0">
                    <a:pos x="77" y="19"/>
                  </a:cxn>
                  <a:cxn ang="0">
                    <a:pos x="77" y="23"/>
                  </a:cxn>
                  <a:cxn ang="0">
                    <a:pos x="82" y="32"/>
                  </a:cxn>
                  <a:cxn ang="0">
                    <a:pos x="77" y="46"/>
                  </a:cxn>
                  <a:cxn ang="0">
                    <a:pos x="77" y="55"/>
                  </a:cxn>
                  <a:cxn ang="0">
                    <a:pos x="73" y="73"/>
                  </a:cxn>
                  <a:cxn ang="0">
                    <a:pos x="68" y="96"/>
                  </a:cxn>
                  <a:cxn ang="0">
                    <a:pos x="64" y="115"/>
                  </a:cxn>
                  <a:cxn ang="0">
                    <a:pos x="59" y="133"/>
                  </a:cxn>
                  <a:cxn ang="0">
                    <a:pos x="55" y="151"/>
                  </a:cxn>
                  <a:cxn ang="0">
                    <a:pos x="50" y="160"/>
                  </a:cxn>
                  <a:cxn ang="0">
                    <a:pos x="50" y="165"/>
                  </a:cxn>
                </a:cxnLst>
                <a:rect l="0" t="0" r="r" b="b"/>
                <a:pathLst>
                  <a:path w="82" h="165">
                    <a:moveTo>
                      <a:pt x="50" y="165"/>
                    </a:moveTo>
                    <a:lnTo>
                      <a:pt x="0" y="156"/>
                    </a:lnTo>
                    <a:lnTo>
                      <a:pt x="0" y="151"/>
                    </a:lnTo>
                    <a:lnTo>
                      <a:pt x="9" y="133"/>
                    </a:lnTo>
                    <a:lnTo>
                      <a:pt x="18" y="110"/>
                    </a:lnTo>
                    <a:lnTo>
                      <a:pt x="27" y="83"/>
                    </a:lnTo>
                    <a:lnTo>
                      <a:pt x="36" y="51"/>
                    </a:lnTo>
                    <a:lnTo>
                      <a:pt x="45" y="28"/>
                    </a:lnTo>
                    <a:lnTo>
                      <a:pt x="55" y="1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4" y="5"/>
                    </a:lnTo>
                    <a:lnTo>
                      <a:pt x="68" y="5"/>
                    </a:lnTo>
                    <a:lnTo>
                      <a:pt x="73" y="10"/>
                    </a:lnTo>
                    <a:lnTo>
                      <a:pt x="77" y="19"/>
                    </a:lnTo>
                    <a:lnTo>
                      <a:pt x="77" y="23"/>
                    </a:lnTo>
                    <a:lnTo>
                      <a:pt x="82" y="32"/>
                    </a:lnTo>
                    <a:lnTo>
                      <a:pt x="77" y="46"/>
                    </a:lnTo>
                    <a:lnTo>
                      <a:pt x="77" y="55"/>
                    </a:lnTo>
                    <a:lnTo>
                      <a:pt x="73" y="73"/>
                    </a:lnTo>
                    <a:lnTo>
                      <a:pt x="68" y="96"/>
                    </a:lnTo>
                    <a:lnTo>
                      <a:pt x="64" y="115"/>
                    </a:lnTo>
                    <a:lnTo>
                      <a:pt x="59" y="133"/>
                    </a:lnTo>
                    <a:lnTo>
                      <a:pt x="55" y="151"/>
                    </a:lnTo>
                    <a:lnTo>
                      <a:pt x="50" y="160"/>
                    </a:lnTo>
                    <a:lnTo>
                      <a:pt x="50" y="165"/>
                    </a:lnTo>
                    <a:close/>
                  </a:path>
                </a:pathLst>
              </a:custGeom>
              <a:solidFill>
                <a:srgbClr val="C2C18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3" name="Freeform 71"/>
              <p:cNvSpPr>
                <a:spLocks/>
              </p:cNvSpPr>
              <p:nvPr/>
            </p:nvSpPr>
            <p:spPr bwMode="auto">
              <a:xfrm>
                <a:off x="2637" y="1137"/>
                <a:ext cx="452" cy="288"/>
              </a:xfrm>
              <a:custGeom>
                <a:avLst/>
                <a:gdLst/>
                <a:ahLst/>
                <a:cxnLst>
                  <a:cxn ang="0">
                    <a:pos x="452" y="37"/>
                  </a:cxn>
                  <a:cxn ang="0">
                    <a:pos x="448" y="32"/>
                  </a:cxn>
                  <a:cxn ang="0">
                    <a:pos x="443" y="32"/>
                  </a:cxn>
                  <a:cxn ang="0">
                    <a:pos x="434" y="23"/>
                  </a:cxn>
                  <a:cxn ang="0">
                    <a:pos x="420" y="18"/>
                  </a:cxn>
                  <a:cxn ang="0">
                    <a:pos x="407" y="14"/>
                  </a:cxn>
                  <a:cxn ang="0">
                    <a:pos x="398" y="9"/>
                  </a:cxn>
                  <a:cxn ang="0">
                    <a:pos x="384" y="5"/>
                  </a:cxn>
                  <a:cxn ang="0">
                    <a:pos x="370" y="0"/>
                  </a:cxn>
                  <a:cxn ang="0">
                    <a:pos x="347" y="0"/>
                  </a:cxn>
                  <a:cxn ang="0">
                    <a:pos x="306" y="5"/>
                  </a:cxn>
                  <a:cxn ang="0">
                    <a:pos x="247" y="9"/>
                  </a:cxn>
                  <a:cxn ang="0">
                    <a:pos x="183" y="18"/>
                  </a:cxn>
                  <a:cxn ang="0">
                    <a:pos x="124" y="28"/>
                  </a:cxn>
                  <a:cxn ang="0">
                    <a:pos x="69" y="37"/>
                  </a:cxn>
                  <a:cxn ang="0">
                    <a:pos x="28" y="50"/>
                  </a:cxn>
                  <a:cxn ang="0">
                    <a:pos x="5" y="64"/>
                  </a:cxn>
                  <a:cxn ang="0">
                    <a:pos x="0" y="78"/>
                  </a:cxn>
                  <a:cxn ang="0">
                    <a:pos x="0" y="96"/>
                  </a:cxn>
                  <a:cxn ang="0">
                    <a:pos x="0" y="114"/>
                  </a:cxn>
                  <a:cxn ang="0">
                    <a:pos x="5" y="137"/>
                  </a:cxn>
                  <a:cxn ang="0">
                    <a:pos x="10" y="160"/>
                  </a:cxn>
                  <a:cxn ang="0">
                    <a:pos x="19" y="178"/>
                  </a:cxn>
                  <a:cxn ang="0">
                    <a:pos x="23" y="192"/>
                  </a:cxn>
                  <a:cxn ang="0">
                    <a:pos x="32" y="201"/>
                  </a:cxn>
                  <a:cxn ang="0">
                    <a:pos x="41" y="215"/>
                  </a:cxn>
                  <a:cxn ang="0">
                    <a:pos x="55" y="233"/>
                  </a:cxn>
                  <a:cxn ang="0">
                    <a:pos x="73" y="251"/>
                  </a:cxn>
                  <a:cxn ang="0">
                    <a:pos x="96" y="270"/>
                  </a:cxn>
                  <a:cxn ang="0">
                    <a:pos x="110" y="279"/>
                  </a:cxn>
                  <a:cxn ang="0">
                    <a:pos x="124" y="283"/>
                  </a:cxn>
                  <a:cxn ang="0">
                    <a:pos x="137" y="288"/>
                  </a:cxn>
                  <a:cxn ang="0">
                    <a:pos x="156" y="283"/>
                  </a:cxn>
                  <a:cxn ang="0">
                    <a:pos x="174" y="283"/>
                  </a:cxn>
                  <a:cxn ang="0">
                    <a:pos x="192" y="274"/>
                  </a:cxn>
                  <a:cxn ang="0">
                    <a:pos x="215" y="260"/>
                  </a:cxn>
                  <a:cxn ang="0">
                    <a:pos x="238" y="242"/>
                  </a:cxn>
                  <a:cxn ang="0">
                    <a:pos x="283" y="201"/>
                  </a:cxn>
                  <a:cxn ang="0">
                    <a:pos x="325" y="165"/>
                  </a:cxn>
                  <a:cxn ang="0">
                    <a:pos x="361" y="133"/>
                  </a:cxn>
                  <a:cxn ang="0">
                    <a:pos x="388" y="105"/>
                  </a:cxn>
                  <a:cxn ang="0">
                    <a:pos x="416" y="82"/>
                  </a:cxn>
                  <a:cxn ang="0">
                    <a:pos x="434" y="59"/>
                  </a:cxn>
                  <a:cxn ang="0">
                    <a:pos x="448" y="46"/>
                  </a:cxn>
                  <a:cxn ang="0">
                    <a:pos x="452" y="37"/>
                  </a:cxn>
                </a:cxnLst>
                <a:rect l="0" t="0" r="r" b="b"/>
                <a:pathLst>
                  <a:path w="452" h="288">
                    <a:moveTo>
                      <a:pt x="452" y="37"/>
                    </a:moveTo>
                    <a:lnTo>
                      <a:pt x="448" y="32"/>
                    </a:lnTo>
                    <a:lnTo>
                      <a:pt x="443" y="32"/>
                    </a:lnTo>
                    <a:lnTo>
                      <a:pt x="434" y="23"/>
                    </a:lnTo>
                    <a:lnTo>
                      <a:pt x="420" y="18"/>
                    </a:lnTo>
                    <a:lnTo>
                      <a:pt x="407" y="14"/>
                    </a:lnTo>
                    <a:lnTo>
                      <a:pt x="398" y="9"/>
                    </a:lnTo>
                    <a:lnTo>
                      <a:pt x="384" y="5"/>
                    </a:lnTo>
                    <a:lnTo>
                      <a:pt x="370" y="0"/>
                    </a:lnTo>
                    <a:lnTo>
                      <a:pt x="347" y="0"/>
                    </a:lnTo>
                    <a:lnTo>
                      <a:pt x="306" y="5"/>
                    </a:lnTo>
                    <a:lnTo>
                      <a:pt x="247" y="9"/>
                    </a:lnTo>
                    <a:lnTo>
                      <a:pt x="183" y="18"/>
                    </a:lnTo>
                    <a:lnTo>
                      <a:pt x="124" y="28"/>
                    </a:lnTo>
                    <a:lnTo>
                      <a:pt x="69" y="37"/>
                    </a:lnTo>
                    <a:lnTo>
                      <a:pt x="28" y="50"/>
                    </a:lnTo>
                    <a:lnTo>
                      <a:pt x="5" y="64"/>
                    </a:lnTo>
                    <a:lnTo>
                      <a:pt x="0" y="78"/>
                    </a:lnTo>
                    <a:lnTo>
                      <a:pt x="0" y="96"/>
                    </a:lnTo>
                    <a:lnTo>
                      <a:pt x="0" y="114"/>
                    </a:lnTo>
                    <a:lnTo>
                      <a:pt x="5" y="137"/>
                    </a:lnTo>
                    <a:lnTo>
                      <a:pt x="10" y="160"/>
                    </a:lnTo>
                    <a:lnTo>
                      <a:pt x="19" y="178"/>
                    </a:lnTo>
                    <a:lnTo>
                      <a:pt x="23" y="192"/>
                    </a:lnTo>
                    <a:lnTo>
                      <a:pt x="32" y="201"/>
                    </a:lnTo>
                    <a:lnTo>
                      <a:pt x="41" y="215"/>
                    </a:lnTo>
                    <a:lnTo>
                      <a:pt x="55" y="233"/>
                    </a:lnTo>
                    <a:lnTo>
                      <a:pt x="73" y="251"/>
                    </a:lnTo>
                    <a:lnTo>
                      <a:pt x="96" y="270"/>
                    </a:lnTo>
                    <a:lnTo>
                      <a:pt x="110" y="279"/>
                    </a:lnTo>
                    <a:lnTo>
                      <a:pt x="124" y="283"/>
                    </a:lnTo>
                    <a:lnTo>
                      <a:pt x="137" y="288"/>
                    </a:lnTo>
                    <a:lnTo>
                      <a:pt x="156" y="283"/>
                    </a:lnTo>
                    <a:lnTo>
                      <a:pt x="174" y="283"/>
                    </a:lnTo>
                    <a:lnTo>
                      <a:pt x="192" y="274"/>
                    </a:lnTo>
                    <a:lnTo>
                      <a:pt x="215" y="260"/>
                    </a:lnTo>
                    <a:lnTo>
                      <a:pt x="238" y="242"/>
                    </a:lnTo>
                    <a:lnTo>
                      <a:pt x="283" y="201"/>
                    </a:lnTo>
                    <a:lnTo>
                      <a:pt x="325" y="165"/>
                    </a:lnTo>
                    <a:lnTo>
                      <a:pt x="361" y="133"/>
                    </a:lnTo>
                    <a:lnTo>
                      <a:pt x="388" y="105"/>
                    </a:lnTo>
                    <a:lnTo>
                      <a:pt x="416" y="82"/>
                    </a:lnTo>
                    <a:lnTo>
                      <a:pt x="434" y="59"/>
                    </a:lnTo>
                    <a:lnTo>
                      <a:pt x="448" y="46"/>
                    </a:lnTo>
                    <a:lnTo>
                      <a:pt x="452" y="37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4" name="Freeform 72"/>
              <p:cNvSpPr>
                <a:spLocks/>
              </p:cNvSpPr>
              <p:nvPr/>
            </p:nvSpPr>
            <p:spPr bwMode="auto">
              <a:xfrm>
                <a:off x="2637" y="1137"/>
                <a:ext cx="452" cy="288"/>
              </a:xfrm>
              <a:custGeom>
                <a:avLst/>
                <a:gdLst/>
                <a:ahLst/>
                <a:cxnLst>
                  <a:cxn ang="0">
                    <a:pos x="452" y="37"/>
                  </a:cxn>
                  <a:cxn ang="0">
                    <a:pos x="448" y="32"/>
                  </a:cxn>
                  <a:cxn ang="0">
                    <a:pos x="443" y="32"/>
                  </a:cxn>
                  <a:cxn ang="0">
                    <a:pos x="434" y="23"/>
                  </a:cxn>
                  <a:cxn ang="0">
                    <a:pos x="420" y="18"/>
                  </a:cxn>
                  <a:cxn ang="0">
                    <a:pos x="407" y="14"/>
                  </a:cxn>
                  <a:cxn ang="0">
                    <a:pos x="398" y="9"/>
                  </a:cxn>
                  <a:cxn ang="0">
                    <a:pos x="384" y="5"/>
                  </a:cxn>
                  <a:cxn ang="0">
                    <a:pos x="370" y="0"/>
                  </a:cxn>
                  <a:cxn ang="0">
                    <a:pos x="347" y="0"/>
                  </a:cxn>
                  <a:cxn ang="0">
                    <a:pos x="306" y="5"/>
                  </a:cxn>
                  <a:cxn ang="0">
                    <a:pos x="247" y="9"/>
                  </a:cxn>
                  <a:cxn ang="0">
                    <a:pos x="183" y="18"/>
                  </a:cxn>
                  <a:cxn ang="0">
                    <a:pos x="124" y="28"/>
                  </a:cxn>
                  <a:cxn ang="0">
                    <a:pos x="69" y="37"/>
                  </a:cxn>
                  <a:cxn ang="0">
                    <a:pos x="28" y="50"/>
                  </a:cxn>
                  <a:cxn ang="0">
                    <a:pos x="5" y="64"/>
                  </a:cxn>
                  <a:cxn ang="0">
                    <a:pos x="0" y="78"/>
                  </a:cxn>
                  <a:cxn ang="0">
                    <a:pos x="0" y="96"/>
                  </a:cxn>
                  <a:cxn ang="0">
                    <a:pos x="0" y="114"/>
                  </a:cxn>
                  <a:cxn ang="0">
                    <a:pos x="5" y="137"/>
                  </a:cxn>
                  <a:cxn ang="0">
                    <a:pos x="10" y="160"/>
                  </a:cxn>
                  <a:cxn ang="0">
                    <a:pos x="19" y="178"/>
                  </a:cxn>
                  <a:cxn ang="0">
                    <a:pos x="23" y="192"/>
                  </a:cxn>
                  <a:cxn ang="0">
                    <a:pos x="32" y="201"/>
                  </a:cxn>
                  <a:cxn ang="0">
                    <a:pos x="41" y="215"/>
                  </a:cxn>
                  <a:cxn ang="0">
                    <a:pos x="55" y="233"/>
                  </a:cxn>
                  <a:cxn ang="0">
                    <a:pos x="73" y="251"/>
                  </a:cxn>
                  <a:cxn ang="0">
                    <a:pos x="96" y="270"/>
                  </a:cxn>
                  <a:cxn ang="0">
                    <a:pos x="110" y="279"/>
                  </a:cxn>
                  <a:cxn ang="0">
                    <a:pos x="124" y="283"/>
                  </a:cxn>
                  <a:cxn ang="0">
                    <a:pos x="137" y="288"/>
                  </a:cxn>
                  <a:cxn ang="0">
                    <a:pos x="156" y="283"/>
                  </a:cxn>
                  <a:cxn ang="0">
                    <a:pos x="174" y="283"/>
                  </a:cxn>
                  <a:cxn ang="0">
                    <a:pos x="192" y="274"/>
                  </a:cxn>
                  <a:cxn ang="0">
                    <a:pos x="215" y="260"/>
                  </a:cxn>
                  <a:cxn ang="0">
                    <a:pos x="238" y="242"/>
                  </a:cxn>
                  <a:cxn ang="0">
                    <a:pos x="283" y="201"/>
                  </a:cxn>
                  <a:cxn ang="0">
                    <a:pos x="325" y="165"/>
                  </a:cxn>
                  <a:cxn ang="0">
                    <a:pos x="361" y="133"/>
                  </a:cxn>
                  <a:cxn ang="0">
                    <a:pos x="388" y="105"/>
                  </a:cxn>
                  <a:cxn ang="0">
                    <a:pos x="416" y="82"/>
                  </a:cxn>
                  <a:cxn ang="0">
                    <a:pos x="434" y="59"/>
                  </a:cxn>
                  <a:cxn ang="0">
                    <a:pos x="448" y="46"/>
                  </a:cxn>
                  <a:cxn ang="0">
                    <a:pos x="452" y="37"/>
                  </a:cxn>
                </a:cxnLst>
                <a:rect l="0" t="0" r="r" b="b"/>
                <a:pathLst>
                  <a:path w="452" h="288">
                    <a:moveTo>
                      <a:pt x="452" y="37"/>
                    </a:moveTo>
                    <a:lnTo>
                      <a:pt x="448" y="32"/>
                    </a:lnTo>
                    <a:lnTo>
                      <a:pt x="443" y="32"/>
                    </a:lnTo>
                    <a:lnTo>
                      <a:pt x="434" y="23"/>
                    </a:lnTo>
                    <a:lnTo>
                      <a:pt x="420" y="18"/>
                    </a:lnTo>
                    <a:lnTo>
                      <a:pt x="407" y="14"/>
                    </a:lnTo>
                    <a:lnTo>
                      <a:pt x="398" y="9"/>
                    </a:lnTo>
                    <a:lnTo>
                      <a:pt x="384" y="5"/>
                    </a:lnTo>
                    <a:lnTo>
                      <a:pt x="370" y="0"/>
                    </a:lnTo>
                    <a:lnTo>
                      <a:pt x="347" y="0"/>
                    </a:lnTo>
                    <a:lnTo>
                      <a:pt x="306" y="5"/>
                    </a:lnTo>
                    <a:lnTo>
                      <a:pt x="247" y="9"/>
                    </a:lnTo>
                    <a:lnTo>
                      <a:pt x="183" y="18"/>
                    </a:lnTo>
                    <a:lnTo>
                      <a:pt x="124" y="28"/>
                    </a:lnTo>
                    <a:lnTo>
                      <a:pt x="69" y="37"/>
                    </a:lnTo>
                    <a:lnTo>
                      <a:pt x="28" y="50"/>
                    </a:lnTo>
                    <a:lnTo>
                      <a:pt x="5" y="64"/>
                    </a:lnTo>
                    <a:lnTo>
                      <a:pt x="0" y="78"/>
                    </a:lnTo>
                    <a:lnTo>
                      <a:pt x="0" y="96"/>
                    </a:lnTo>
                    <a:lnTo>
                      <a:pt x="0" y="114"/>
                    </a:lnTo>
                    <a:lnTo>
                      <a:pt x="5" y="137"/>
                    </a:lnTo>
                    <a:lnTo>
                      <a:pt x="10" y="160"/>
                    </a:lnTo>
                    <a:lnTo>
                      <a:pt x="19" y="178"/>
                    </a:lnTo>
                    <a:lnTo>
                      <a:pt x="23" y="192"/>
                    </a:lnTo>
                    <a:lnTo>
                      <a:pt x="32" y="201"/>
                    </a:lnTo>
                    <a:lnTo>
                      <a:pt x="41" y="215"/>
                    </a:lnTo>
                    <a:lnTo>
                      <a:pt x="55" y="233"/>
                    </a:lnTo>
                    <a:lnTo>
                      <a:pt x="73" y="251"/>
                    </a:lnTo>
                    <a:lnTo>
                      <a:pt x="96" y="270"/>
                    </a:lnTo>
                    <a:lnTo>
                      <a:pt x="110" y="279"/>
                    </a:lnTo>
                    <a:lnTo>
                      <a:pt x="124" y="283"/>
                    </a:lnTo>
                    <a:lnTo>
                      <a:pt x="137" y="288"/>
                    </a:lnTo>
                    <a:lnTo>
                      <a:pt x="156" y="283"/>
                    </a:lnTo>
                    <a:lnTo>
                      <a:pt x="174" y="283"/>
                    </a:lnTo>
                    <a:lnTo>
                      <a:pt x="192" y="274"/>
                    </a:lnTo>
                    <a:lnTo>
                      <a:pt x="215" y="260"/>
                    </a:lnTo>
                    <a:lnTo>
                      <a:pt x="238" y="242"/>
                    </a:lnTo>
                    <a:lnTo>
                      <a:pt x="283" y="201"/>
                    </a:lnTo>
                    <a:lnTo>
                      <a:pt x="325" y="165"/>
                    </a:lnTo>
                    <a:lnTo>
                      <a:pt x="361" y="133"/>
                    </a:lnTo>
                    <a:lnTo>
                      <a:pt x="388" y="105"/>
                    </a:lnTo>
                    <a:lnTo>
                      <a:pt x="416" y="82"/>
                    </a:lnTo>
                    <a:lnTo>
                      <a:pt x="434" y="59"/>
                    </a:lnTo>
                    <a:lnTo>
                      <a:pt x="448" y="46"/>
                    </a:lnTo>
                    <a:lnTo>
                      <a:pt x="452" y="37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5" name="Freeform 73"/>
              <p:cNvSpPr>
                <a:spLocks/>
              </p:cNvSpPr>
              <p:nvPr/>
            </p:nvSpPr>
            <p:spPr bwMode="auto">
              <a:xfrm>
                <a:off x="2651" y="1137"/>
                <a:ext cx="406" cy="306"/>
              </a:xfrm>
              <a:custGeom>
                <a:avLst/>
                <a:gdLst/>
                <a:ahLst/>
                <a:cxnLst>
                  <a:cxn ang="0">
                    <a:pos x="347" y="5"/>
                  </a:cxn>
                  <a:cxn ang="0">
                    <a:pos x="352" y="14"/>
                  </a:cxn>
                  <a:cxn ang="0">
                    <a:pos x="356" y="37"/>
                  </a:cxn>
                  <a:cxn ang="0">
                    <a:pos x="343" y="64"/>
                  </a:cxn>
                  <a:cxn ang="0">
                    <a:pos x="315" y="91"/>
                  </a:cxn>
                  <a:cxn ang="0">
                    <a:pos x="260" y="142"/>
                  </a:cxn>
                  <a:cxn ang="0">
                    <a:pos x="210" y="192"/>
                  </a:cxn>
                  <a:cxn ang="0">
                    <a:pos x="169" y="228"/>
                  </a:cxn>
                  <a:cxn ang="0">
                    <a:pos x="160" y="242"/>
                  </a:cxn>
                  <a:cxn ang="0">
                    <a:pos x="155" y="251"/>
                  </a:cxn>
                  <a:cxn ang="0">
                    <a:pos x="151" y="256"/>
                  </a:cxn>
                  <a:cxn ang="0">
                    <a:pos x="146" y="256"/>
                  </a:cxn>
                  <a:cxn ang="0">
                    <a:pos x="142" y="247"/>
                  </a:cxn>
                  <a:cxn ang="0">
                    <a:pos x="132" y="233"/>
                  </a:cxn>
                  <a:cxn ang="0">
                    <a:pos x="119" y="219"/>
                  </a:cxn>
                  <a:cxn ang="0">
                    <a:pos x="101" y="206"/>
                  </a:cxn>
                  <a:cxn ang="0">
                    <a:pos x="87" y="192"/>
                  </a:cxn>
                  <a:cxn ang="0">
                    <a:pos x="64" y="155"/>
                  </a:cxn>
                  <a:cxn ang="0">
                    <a:pos x="46" y="105"/>
                  </a:cxn>
                  <a:cxn ang="0">
                    <a:pos x="37" y="73"/>
                  </a:cxn>
                  <a:cxn ang="0">
                    <a:pos x="37" y="64"/>
                  </a:cxn>
                  <a:cxn ang="0">
                    <a:pos x="27" y="59"/>
                  </a:cxn>
                  <a:cxn ang="0">
                    <a:pos x="14" y="59"/>
                  </a:cxn>
                  <a:cxn ang="0">
                    <a:pos x="0" y="69"/>
                  </a:cxn>
                  <a:cxn ang="0">
                    <a:pos x="0" y="101"/>
                  </a:cxn>
                  <a:cxn ang="0">
                    <a:pos x="9" y="174"/>
                  </a:cxn>
                  <a:cxn ang="0">
                    <a:pos x="27" y="238"/>
                  </a:cxn>
                  <a:cxn ang="0">
                    <a:pos x="50" y="274"/>
                  </a:cxn>
                  <a:cxn ang="0">
                    <a:pos x="73" y="297"/>
                  </a:cxn>
                  <a:cxn ang="0">
                    <a:pos x="110" y="306"/>
                  </a:cxn>
                  <a:cxn ang="0">
                    <a:pos x="151" y="297"/>
                  </a:cxn>
                  <a:cxn ang="0">
                    <a:pos x="201" y="270"/>
                  </a:cxn>
                  <a:cxn ang="0">
                    <a:pos x="274" y="206"/>
                  </a:cxn>
                  <a:cxn ang="0">
                    <a:pos x="356" y="105"/>
                  </a:cxn>
                  <a:cxn ang="0">
                    <a:pos x="397" y="46"/>
                  </a:cxn>
                  <a:cxn ang="0">
                    <a:pos x="406" y="23"/>
                  </a:cxn>
                  <a:cxn ang="0">
                    <a:pos x="388" y="9"/>
                  </a:cxn>
                  <a:cxn ang="0">
                    <a:pos x="370" y="5"/>
                  </a:cxn>
                  <a:cxn ang="0">
                    <a:pos x="356" y="0"/>
                  </a:cxn>
                  <a:cxn ang="0">
                    <a:pos x="347" y="0"/>
                  </a:cxn>
                </a:cxnLst>
                <a:rect l="0" t="0" r="r" b="b"/>
                <a:pathLst>
                  <a:path w="406" h="306">
                    <a:moveTo>
                      <a:pt x="347" y="0"/>
                    </a:moveTo>
                    <a:lnTo>
                      <a:pt x="347" y="5"/>
                    </a:lnTo>
                    <a:lnTo>
                      <a:pt x="352" y="9"/>
                    </a:lnTo>
                    <a:lnTo>
                      <a:pt x="352" y="14"/>
                    </a:lnTo>
                    <a:lnTo>
                      <a:pt x="356" y="28"/>
                    </a:lnTo>
                    <a:lnTo>
                      <a:pt x="356" y="37"/>
                    </a:lnTo>
                    <a:lnTo>
                      <a:pt x="352" y="50"/>
                    </a:lnTo>
                    <a:lnTo>
                      <a:pt x="343" y="64"/>
                    </a:lnTo>
                    <a:lnTo>
                      <a:pt x="333" y="78"/>
                    </a:lnTo>
                    <a:lnTo>
                      <a:pt x="315" y="91"/>
                    </a:lnTo>
                    <a:lnTo>
                      <a:pt x="288" y="114"/>
                    </a:lnTo>
                    <a:lnTo>
                      <a:pt x="260" y="142"/>
                    </a:lnTo>
                    <a:lnTo>
                      <a:pt x="233" y="165"/>
                    </a:lnTo>
                    <a:lnTo>
                      <a:pt x="210" y="192"/>
                    </a:lnTo>
                    <a:lnTo>
                      <a:pt x="187" y="210"/>
                    </a:lnTo>
                    <a:lnTo>
                      <a:pt x="169" y="228"/>
                    </a:lnTo>
                    <a:lnTo>
                      <a:pt x="164" y="238"/>
                    </a:lnTo>
                    <a:lnTo>
                      <a:pt x="160" y="242"/>
                    </a:lnTo>
                    <a:lnTo>
                      <a:pt x="160" y="247"/>
                    </a:lnTo>
                    <a:lnTo>
                      <a:pt x="155" y="251"/>
                    </a:lnTo>
                    <a:lnTo>
                      <a:pt x="155" y="251"/>
                    </a:lnTo>
                    <a:lnTo>
                      <a:pt x="151" y="256"/>
                    </a:lnTo>
                    <a:lnTo>
                      <a:pt x="151" y="256"/>
                    </a:lnTo>
                    <a:lnTo>
                      <a:pt x="146" y="256"/>
                    </a:lnTo>
                    <a:lnTo>
                      <a:pt x="146" y="251"/>
                    </a:lnTo>
                    <a:lnTo>
                      <a:pt x="142" y="247"/>
                    </a:lnTo>
                    <a:lnTo>
                      <a:pt x="142" y="238"/>
                    </a:lnTo>
                    <a:lnTo>
                      <a:pt x="132" y="233"/>
                    </a:lnTo>
                    <a:lnTo>
                      <a:pt x="128" y="224"/>
                    </a:lnTo>
                    <a:lnTo>
                      <a:pt x="119" y="219"/>
                    </a:lnTo>
                    <a:lnTo>
                      <a:pt x="110" y="210"/>
                    </a:lnTo>
                    <a:lnTo>
                      <a:pt x="101" y="206"/>
                    </a:lnTo>
                    <a:lnTo>
                      <a:pt x="96" y="201"/>
                    </a:lnTo>
                    <a:lnTo>
                      <a:pt x="87" y="192"/>
                    </a:lnTo>
                    <a:lnTo>
                      <a:pt x="73" y="174"/>
                    </a:lnTo>
                    <a:lnTo>
                      <a:pt x="64" y="155"/>
                    </a:lnTo>
                    <a:lnTo>
                      <a:pt x="55" y="133"/>
                    </a:lnTo>
                    <a:lnTo>
                      <a:pt x="46" y="105"/>
                    </a:lnTo>
                    <a:lnTo>
                      <a:pt x="41" y="87"/>
                    </a:lnTo>
                    <a:lnTo>
                      <a:pt x="37" y="73"/>
                    </a:lnTo>
                    <a:lnTo>
                      <a:pt x="37" y="64"/>
                    </a:lnTo>
                    <a:lnTo>
                      <a:pt x="37" y="64"/>
                    </a:lnTo>
                    <a:lnTo>
                      <a:pt x="37" y="59"/>
                    </a:lnTo>
                    <a:lnTo>
                      <a:pt x="27" y="59"/>
                    </a:lnTo>
                    <a:lnTo>
                      <a:pt x="23" y="55"/>
                    </a:lnTo>
                    <a:lnTo>
                      <a:pt x="14" y="59"/>
                    </a:lnTo>
                    <a:lnTo>
                      <a:pt x="5" y="59"/>
                    </a:lnTo>
                    <a:lnTo>
                      <a:pt x="0" y="69"/>
                    </a:lnTo>
                    <a:lnTo>
                      <a:pt x="0" y="78"/>
                    </a:lnTo>
                    <a:lnTo>
                      <a:pt x="0" y="101"/>
                    </a:lnTo>
                    <a:lnTo>
                      <a:pt x="0" y="137"/>
                    </a:lnTo>
                    <a:lnTo>
                      <a:pt x="9" y="174"/>
                    </a:lnTo>
                    <a:lnTo>
                      <a:pt x="18" y="215"/>
                    </a:lnTo>
                    <a:lnTo>
                      <a:pt x="27" y="238"/>
                    </a:lnTo>
                    <a:lnTo>
                      <a:pt x="37" y="256"/>
                    </a:lnTo>
                    <a:lnTo>
                      <a:pt x="50" y="274"/>
                    </a:lnTo>
                    <a:lnTo>
                      <a:pt x="59" y="288"/>
                    </a:lnTo>
                    <a:lnTo>
                      <a:pt x="73" y="297"/>
                    </a:lnTo>
                    <a:lnTo>
                      <a:pt x="91" y="306"/>
                    </a:lnTo>
                    <a:lnTo>
                      <a:pt x="110" y="306"/>
                    </a:lnTo>
                    <a:lnTo>
                      <a:pt x="128" y="306"/>
                    </a:lnTo>
                    <a:lnTo>
                      <a:pt x="151" y="297"/>
                    </a:lnTo>
                    <a:lnTo>
                      <a:pt x="174" y="288"/>
                    </a:lnTo>
                    <a:lnTo>
                      <a:pt x="201" y="270"/>
                    </a:lnTo>
                    <a:lnTo>
                      <a:pt x="224" y="251"/>
                    </a:lnTo>
                    <a:lnTo>
                      <a:pt x="274" y="206"/>
                    </a:lnTo>
                    <a:lnTo>
                      <a:pt x="320" y="155"/>
                    </a:lnTo>
                    <a:lnTo>
                      <a:pt x="356" y="105"/>
                    </a:lnTo>
                    <a:lnTo>
                      <a:pt x="388" y="64"/>
                    </a:lnTo>
                    <a:lnTo>
                      <a:pt x="397" y="46"/>
                    </a:lnTo>
                    <a:lnTo>
                      <a:pt x="402" y="32"/>
                    </a:lnTo>
                    <a:lnTo>
                      <a:pt x="406" y="23"/>
                    </a:lnTo>
                    <a:lnTo>
                      <a:pt x="402" y="14"/>
                    </a:lnTo>
                    <a:lnTo>
                      <a:pt x="388" y="9"/>
                    </a:lnTo>
                    <a:lnTo>
                      <a:pt x="379" y="5"/>
                    </a:lnTo>
                    <a:lnTo>
                      <a:pt x="370" y="5"/>
                    </a:lnTo>
                    <a:lnTo>
                      <a:pt x="361" y="0"/>
                    </a:lnTo>
                    <a:lnTo>
                      <a:pt x="356" y="0"/>
                    </a:lnTo>
                    <a:lnTo>
                      <a:pt x="352" y="0"/>
                    </a:lnTo>
                    <a:lnTo>
                      <a:pt x="347" y="0"/>
                    </a:lnTo>
                    <a:lnTo>
                      <a:pt x="347" y="0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6" name="Freeform 74"/>
              <p:cNvSpPr>
                <a:spLocks/>
              </p:cNvSpPr>
              <p:nvPr/>
            </p:nvSpPr>
            <p:spPr bwMode="auto">
              <a:xfrm>
                <a:off x="2651" y="1137"/>
                <a:ext cx="406" cy="306"/>
              </a:xfrm>
              <a:custGeom>
                <a:avLst/>
                <a:gdLst/>
                <a:ahLst/>
                <a:cxnLst>
                  <a:cxn ang="0">
                    <a:pos x="347" y="5"/>
                  </a:cxn>
                  <a:cxn ang="0">
                    <a:pos x="352" y="14"/>
                  </a:cxn>
                  <a:cxn ang="0">
                    <a:pos x="356" y="37"/>
                  </a:cxn>
                  <a:cxn ang="0">
                    <a:pos x="343" y="64"/>
                  </a:cxn>
                  <a:cxn ang="0">
                    <a:pos x="315" y="91"/>
                  </a:cxn>
                  <a:cxn ang="0">
                    <a:pos x="260" y="142"/>
                  </a:cxn>
                  <a:cxn ang="0">
                    <a:pos x="210" y="192"/>
                  </a:cxn>
                  <a:cxn ang="0">
                    <a:pos x="169" y="228"/>
                  </a:cxn>
                  <a:cxn ang="0">
                    <a:pos x="160" y="242"/>
                  </a:cxn>
                  <a:cxn ang="0">
                    <a:pos x="155" y="251"/>
                  </a:cxn>
                  <a:cxn ang="0">
                    <a:pos x="151" y="256"/>
                  </a:cxn>
                  <a:cxn ang="0">
                    <a:pos x="146" y="256"/>
                  </a:cxn>
                  <a:cxn ang="0">
                    <a:pos x="142" y="247"/>
                  </a:cxn>
                  <a:cxn ang="0">
                    <a:pos x="132" y="233"/>
                  </a:cxn>
                  <a:cxn ang="0">
                    <a:pos x="119" y="219"/>
                  </a:cxn>
                  <a:cxn ang="0">
                    <a:pos x="101" y="206"/>
                  </a:cxn>
                  <a:cxn ang="0">
                    <a:pos x="87" y="192"/>
                  </a:cxn>
                  <a:cxn ang="0">
                    <a:pos x="64" y="155"/>
                  </a:cxn>
                  <a:cxn ang="0">
                    <a:pos x="46" y="105"/>
                  </a:cxn>
                  <a:cxn ang="0">
                    <a:pos x="37" y="73"/>
                  </a:cxn>
                  <a:cxn ang="0">
                    <a:pos x="37" y="64"/>
                  </a:cxn>
                  <a:cxn ang="0">
                    <a:pos x="27" y="59"/>
                  </a:cxn>
                  <a:cxn ang="0">
                    <a:pos x="14" y="59"/>
                  </a:cxn>
                  <a:cxn ang="0">
                    <a:pos x="0" y="69"/>
                  </a:cxn>
                  <a:cxn ang="0">
                    <a:pos x="0" y="101"/>
                  </a:cxn>
                  <a:cxn ang="0">
                    <a:pos x="9" y="174"/>
                  </a:cxn>
                  <a:cxn ang="0">
                    <a:pos x="27" y="238"/>
                  </a:cxn>
                  <a:cxn ang="0">
                    <a:pos x="50" y="274"/>
                  </a:cxn>
                  <a:cxn ang="0">
                    <a:pos x="73" y="297"/>
                  </a:cxn>
                  <a:cxn ang="0">
                    <a:pos x="110" y="306"/>
                  </a:cxn>
                  <a:cxn ang="0">
                    <a:pos x="151" y="297"/>
                  </a:cxn>
                  <a:cxn ang="0">
                    <a:pos x="201" y="270"/>
                  </a:cxn>
                  <a:cxn ang="0">
                    <a:pos x="274" y="206"/>
                  </a:cxn>
                  <a:cxn ang="0">
                    <a:pos x="356" y="105"/>
                  </a:cxn>
                  <a:cxn ang="0">
                    <a:pos x="397" y="46"/>
                  </a:cxn>
                  <a:cxn ang="0">
                    <a:pos x="406" y="23"/>
                  </a:cxn>
                  <a:cxn ang="0">
                    <a:pos x="388" y="9"/>
                  </a:cxn>
                  <a:cxn ang="0">
                    <a:pos x="370" y="5"/>
                  </a:cxn>
                  <a:cxn ang="0">
                    <a:pos x="356" y="0"/>
                  </a:cxn>
                  <a:cxn ang="0">
                    <a:pos x="347" y="0"/>
                  </a:cxn>
                </a:cxnLst>
                <a:rect l="0" t="0" r="r" b="b"/>
                <a:pathLst>
                  <a:path w="406" h="306">
                    <a:moveTo>
                      <a:pt x="347" y="0"/>
                    </a:moveTo>
                    <a:lnTo>
                      <a:pt x="347" y="5"/>
                    </a:lnTo>
                    <a:lnTo>
                      <a:pt x="352" y="9"/>
                    </a:lnTo>
                    <a:lnTo>
                      <a:pt x="352" y="14"/>
                    </a:lnTo>
                    <a:lnTo>
                      <a:pt x="356" y="28"/>
                    </a:lnTo>
                    <a:lnTo>
                      <a:pt x="356" y="37"/>
                    </a:lnTo>
                    <a:lnTo>
                      <a:pt x="352" y="50"/>
                    </a:lnTo>
                    <a:lnTo>
                      <a:pt x="343" y="64"/>
                    </a:lnTo>
                    <a:lnTo>
                      <a:pt x="333" y="78"/>
                    </a:lnTo>
                    <a:lnTo>
                      <a:pt x="315" y="91"/>
                    </a:lnTo>
                    <a:lnTo>
                      <a:pt x="288" y="114"/>
                    </a:lnTo>
                    <a:lnTo>
                      <a:pt x="260" y="142"/>
                    </a:lnTo>
                    <a:lnTo>
                      <a:pt x="233" y="165"/>
                    </a:lnTo>
                    <a:lnTo>
                      <a:pt x="210" y="192"/>
                    </a:lnTo>
                    <a:lnTo>
                      <a:pt x="187" y="210"/>
                    </a:lnTo>
                    <a:lnTo>
                      <a:pt x="169" y="228"/>
                    </a:lnTo>
                    <a:lnTo>
                      <a:pt x="164" y="238"/>
                    </a:lnTo>
                    <a:lnTo>
                      <a:pt x="160" y="242"/>
                    </a:lnTo>
                    <a:lnTo>
                      <a:pt x="160" y="247"/>
                    </a:lnTo>
                    <a:lnTo>
                      <a:pt x="155" y="251"/>
                    </a:lnTo>
                    <a:lnTo>
                      <a:pt x="155" y="251"/>
                    </a:lnTo>
                    <a:lnTo>
                      <a:pt x="151" y="256"/>
                    </a:lnTo>
                    <a:lnTo>
                      <a:pt x="151" y="256"/>
                    </a:lnTo>
                    <a:lnTo>
                      <a:pt x="146" y="256"/>
                    </a:lnTo>
                    <a:lnTo>
                      <a:pt x="146" y="251"/>
                    </a:lnTo>
                    <a:lnTo>
                      <a:pt x="142" y="247"/>
                    </a:lnTo>
                    <a:lnTo>
                      <a:pt x="142" y="238"/>
                    </a:lnTo>
                    <a:lnTo>
                      <a:pt x="132" y="233"/>
                    </a:lnTo>
                    <a:lnTo>
                      <a:pt x="128" y="224"/>
                    </a:lnTo>
                    <a:lnTo>
                      <a:pt x="119" y="219"/>
                    </a:lnTo>
                    <a:lnTo>
                      <a:pt x="110" y="210"/>
                    </a:lnTo>
                    <a:lnTo>
                      <a:pt x="101" y="206"/>
                    </a:lnTo>
                    <a:lnTo>
                      <a:pt x="96" y="201"/>
                    </a:lnTo>
                    <a:lnTo>
                      <a:pt x="87" y="192"/>
                    </a:lnTo>
                    <a:lnTo>
                      <a:pt x="73" y="174"/>
                    </a:lnTo>
                    <a:lnTo>
                      <a:pt x="64" y="155"/>
                    </a:lnTo>
                    <a:lnTo>
                      <a:pt x="55" y="133"/>
                    </a:lnTo>
                    <a:lnTo>
                      <a:pt x="46" y="105"/>
                    </a:lnTo>
                    <a:lnTo>
                      <a:pt x="41" y="87"/>
                    </a:lnTo>
                    <a:lnTo>
                      <a:pt x="37" y="73"/>
                    </a:lnTo>
                    <a:lnTo>
                      <a:pt x="37" y="64"/>
                    </a:lnTo>
                    <a:lnTo>
                      <a:pt x="37" y="64"/>
                    </a:lnTo>
                    <a:lnTo>
                      <a:pt x="37" y="59"/>
                    </a:lnTo>
                    <a:lnTo>
                      <a:pt x="27" y="59"/>
                    </a:lnTo>
                    <a:lnTo>
                      <a:pt x="23" y="55"/>
                    </a:lnTo>
                    <a:lnTo>
                      <a:pt x="14" y="59"/>
                    </a:lnTo>
                    <a:lnTo>
                      <a:pt x="5" y="59"/>
                    </a:lnTo>
                    <a:lnTo>
                      <a:pt x="0" y="69"/>
                    </a:lnTo>
                    <a:lnTo>
                      <a:pt x="0" y="78"/>
                    </a:lnTo>
                    <a:lnTo>
                      <a:pt x="0" y="101"/>
                    </a:lnTo>
                    <a:lnTo>
                      <a:pt x="0" y="137"/>
                    </a:lnTo>
                    <a:lnTo>
                      <a:pt x="9" y="174"/>
                    </a:lnTo>
                    <a:lnTo>
                      <a:pt x="18" y="215"/>
                    </a:lnTo>
                    <a:lnTo>
                      <a:pt x="27" y="238"/>
                    </a:lnTo>
                    <a:lnTo>
                      <a:pt x="37" y="256"/>
                    </a:lnTo>
                    <a:lnTo>
                      <a:pt x="50" y="274"/>
                    </a:lnTo>
                    <a:lnTo>
                      <a:pt x="59" y="288"/>
                    </a:lnTo>
                    <a:lnTo>
                      <a:pt x="73" y="297"/>
                    </a:lnTo>
                    <a:lnTo>
                      <a:pt x="91" y="306"/>
                    </a:lnTo>
                    <a:lnTo>
                      <a:pt x="110" y="306"/>
                    </a:lnTo>
                    <a:lnTo>
                      <a:pt x="128" y="306"/>
                    </a:lnTo>
                    <a:lnTo>
                      <a:pt x="151" y="297"/>
                    </a:lnTo>
                    <a:lnTo>
                      <a:pt x="174" y="288"/>
                    </a:lnTo>
                    <a:lnTo>
                      <a:pt x="201" y="270"/>
                    </a:lnTo>
                    <a:lnTo>
                      <a:pt x="224" y="251"/>
                    </a:lnTo>
                    <a:lnTo>
                      <a:pt x="274" y="206"/>
                    </a:lnTo>
                    <a:lnTo>
                      <a:pt x="320" y="155"/>
                    </a:lnTo>
                    <a:lnTo>
                      <a:pt x="356" y="105"/>
                    </a:lnTo>
                    <a:lnTo>
                      <a:pt x="388" y="64"/>
                    </a:lnTo>
                    <a:lnTo>
                      <a:pt x="397" y="46"/>
                    </a:lnTo>
                    <a:lnTo>
                      <a:pt x="402" y="32"/>
                    </a:lnTo>
                    <a:lnTo>
                      <a:pt x="406" y="23"/>
                    </a:lnTo>
                    <a:lnTo>
                      <a:pt x="402" y="14"/>
                    </a:lnTo>
                    <a:lnTo>
                      <a:pt x="388" y="9"/>
                    </a:lnTo>
                    <a:lnTo>
                      <a:pt x="379" y="5"/>
                    </a:lnTo>
                    <a:lnTo>
                      <a:pt x="370" y="5"/>
                    </a:lnTo>
                    <a:lnTo>
                      <a:pt x="361" y="0"/>
                    </a:lnTo>
                    <a:lnTo>
                      <a:pt x="356" y="0"/>
                    </a:lnTo>
                    <a:lnTo>
                      <a:pt x="352" y="0"/>
                    </a:lnTo>
                    <a:lnTo>
                      <a:pt x="347" y="0"/>
                    </a:lnTo>
                    <a:lnTo>
                      <a:pt x="347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7" name="Freeform 75"/>
              <p:cNvSpPr>
                <a:spLocks/>
              </p:cNvSpPr>
              <p:nvPr/>
            </p:nvSpPr>
            <p:spPr bwMode="auto">
              <a:xfrm>
                <a:off x="2373" y="1407"/>
                <a:ext cx="68" cy="164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0" y="123"/>
                  </a:cxn>
                  <a:cxn ang="0">
                    <a:pos x="9" y="164"/>
                  </a:cxn>
                  <a:cxn ang="0">
                    <a:pos x="41" y="127"/>
                  </a:cxn>
                  <a:cxn ang="0">
                    <a:pos x="68" y="0"/>
                  </a:cxn>
                  <a:cxn ang="0">
                    <a:pos x="36" y="0"/>
                  </a:cxn>
                </a:cxnLst>
                <a:rect l="0" t="0" r="r" b="b"/>
                <a:pathLst>
                  <a:path w="68" h="164">
                    <a:moveTo>
                      <a:pt x="36" y="0"/>
                    </a:moveTo>
                    <a:lnTo>
                      <a:pt x="0" y="123"/>
                    </a:lnTo>
                    <a:lnTo>
                      <a:pt x="9" y="164"/>
                    </a:lnTo>
                    <a:lnTo>
                      <a:pt x="41" y="127"/>
                    </a:lnTo>
                    <a:lnTo>
                      <a:pt x="68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8" name="Freeform 76"/>
              <p:cNvSpPr>
                <a:spLocks/>
              </p:cNvSpPr>
              <p:nvPr/>
            </p:nvSpPr>
            <p:spPr bwMode="auto">
              <a:xfrm>
                <a:off x="2373" y="1407"/>
                <a:ext cx="68" cy="164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0" y="123"/>
                  </a:cxn>
                  <a:cxn ang="0">
                    <a:pos x="9" y="164"/>
                  </a:cxn>
                  <a:cxn ang="0">
                    <a:pos x="41" y="127"/>
                  </a:cxn>
                  <a:cxn ang="0">
                    <a:pos x="68" y="0"/>
                  </a:cxn>
                  <a:cxn ang="0">
                    <a:pos x="36" y="0"/>
                  </a:cxn>
                </a:cxnLst>
                <a:rect l="0" t="0" r="r" b="b"/>
                <a:pathLst>
                  <a:path w="68" h="164">
                    <a:moveTo>
                      <a:pt x="36" y="0"/>
                    </a:moveTo>
                    <a:lnTo>
                      <a:pt x="0" y="123"/>
                    </a:lnTo>
                    <a:lnTo>
                      <a:pt x="9" y="164"/>
                    </a:lnTo>
                    <a:lnTo>
                      <a:pt x="41" y="127"/>
                    </a:lnTo>
                    <a:lnTo>
                      <a:pt x="68" y="0"/>
                    </a:lnTo>
                    <a:lnTo>
                      <a:pt x="36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9" name="Freeform 77"/>
              <p:cNvSpPr>
                <a:spLocks/>
              </p:cNvSpPr>
              <p:nvPr/>
            </p:nvSpPr>
            <p:spPr bwMode="auto">
              <a:xfrm>
                <a:off x="2418" y="1402"/>
                <a:ext cx="41" cy="110"/>
              </a:xfrm>
              <a:custGeom>
                <a:avLst/>
                <a:gdLst/>
                <a:ahLst/>
                <a:cxnLst>
                  <a:cxn ang="0">
                    <a:pos x="23" y="5"/>
                  </a:cxn>
                  <a:cxn ang="0">
                    <a:pos x="0" y="110"/>
                  </a:cxn>
                  <a:cxn ang="0">
                    <a:pos x="28" y="73"/>
                  </a:cxn>
                  <a:cxn ang="0">
                    <a:pos x="41" y="0"/>
                  </a:cxn>
                  <a:cxn ang="0">
                    <a:pos x="23" y="5"/>
                  </a:cxn>
                </a:cxnLst>
                <a:rect l="0" t="0" r="r" b="b"/>
                <a:pathLst>
                  <a:path w="41" h="110">
                    <a:moveTo>
                      <a:pt x="23" y="5"/>
                    </a:moveTo>
                    <a:lnTo>
                      <a:pt x="0" y="110"/>
                    </a:lnTo>
                    <a:lnTo>
                      <a:pt x="28" y="73"/>
                    </a:lnTo>
                    <a:lnTo>
                      <a:pt x="41" y="0"/>
                    </a:lnTo>
                    <a:lnTo>
                      <a:pt x="23" y="5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0" name="Freeform 78"/>
              <p:cNvSpPr>
                <a:spLocks/>
              </p:cNvSpPr>
              <p:nvPr/>
            </p:nvSpPr>
            <p:spPr bwMode="auto">
              <a:xfrm>
                <a:off x="2418" y="1402"/>
                <a:ext cx="41" cy="110"/>
              </a:xfrm>
              <a:custGeom>
                <a:avLst/>
                <a:gdLst/>
                <a:ahLst/>
                <a:cxnLst>
                  <a:cxn ang="0">
                    <a:pos x="23" y="5"/>
                  </a:cxn>
                  <a:cxn ang="0">
                    <a:pos x="0" y="110"/>
                  </a:cxn>
                  <a:cxn ang="0">
                    <a:pos x="28" y="73"/>
                  </a:cxn>
                  <a:cxn ang="0">
                    <a:pos x="41" y="0"/>
                  </a:cxn>
                  <a:cxn ang="0">
                    <a:pos x="23" y="5"/>
                  </a:cxn>
                </a:cxnLst>
                <a:rect l="0" t="0" r="r" b="b"/>
                <a:pathLst>
                  <a:path w="41" h="110">
                    <a:moveTo>
                      <a:pt x="23" y="5"/>
                    </a:moveTo>
                    <a:lnTo>
                      <a:pt x="0" y="110"/>
                    </a:lnTo>
                    <a:lnTo>
                      <a:pt x="28" y="73"/>
                    </a:lnTo>
                    <a:lnTo>
                      <a:pt x="41" y="0"/>
                    </a:lnTo>
                    <a:lnTo>
                      <a:pt x="23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1" name="Freeform 79"/>
              <p:cNvSpPr>
                <a:spLocks/>
              </p:cNvSpPr>
              <p:nvPr/>
            </p:nvSpPr>
            <p:spPr bwMode="auto">
              <a:xfrm>
                <a:off x="2647" y="4096"/>
                <a:ext cx="383" cy="105"/>
              </a:xfrm>
              <a:custGeom>
                <a:avLst/>
                <a:gdLst/>
                <a:ahLst/>
                <a:cxnLst>
                  <a:cxn ang="0">
                    <a:pos x="383" y="28"/>
                  </a:cxn>
                  <a:cxn ang="0">
                    <a:pos x="378" y="32"/>
                  </a:cxn>
                  <a:cxn ang="0">
                    <a:pos x="369" y="37"/>
                  </a:cxn>
                  <a:cxn ang="0">
                    <a:pos x="356" y="46"/>
                  </a:cxn>
                  <a:cxn ang="0">
                    <a:pos x="337" y="60"/>
                  </a:cxn>
                  <a:cxn ang="0">
                    <a:pos x="315" y="69"/>
                  </a:cxn>
                  <a:cxn ang="0">
                    <a:pos x="292" y="78"/>
                  </a:cxn>
                  <a:cxn ang="0">
                    <a:pos x="273" y="87"/>
                  </a:cxn>
                  <a:cxn ang="0">
                    <a:pos x="251" y="91"/>
                  </a:cxn>
                  <a:cxn ang="0">
                    <a:pos x="232" y="96"/>
                  </a:cxn>
                  <a:cxn ang="0">
                    <a:pos x="214" y="101"/>
                  </a:cxn>
                  <a:cxn ang="0">
                    <a:pos x="191" y="101"/>
                  </a:cxn>
                  <a:cxn ang="0">
                    <a:pos x="168" y="105"/>
                  </a:cxn>
                  <a:cxn ang="0">
                    <a:pos x="146" y="105"/>
                  </a:cxn>
                  <a:cxn ang="0">
                    <a:pos x="118" y="101"/>
                  </a:cxn>
                  <a:cxn ang="0">
                    <a:pos x="91" y="91"/>
                  </a:cxn>
                  <a:cxn ang="0">
                    <a:pos x="63" y="82"/>
                  </a:cxn>
                  <a:cxn ang="0">
                    <a:pos x="59" y="78"/>
                  </a:cxn>
                  <a:cxn ang="0">
                    <a:pos x="50" y="78"/>
                  </a:cxn>
                  <a:cxn ang="0">
                    <a:pos x="41" y="73"/>
                  </a:cxn>
                  <a:cxn ang="0">
                    <a:pos x="27" y="64"/>
                  </a:cxn>
                  <a:cxn ang="0">
                    <a:pos x="13" y="50"/>
                  </a:cxn>
                  <a:cxn ang="0">
                    <a:pos x="4" y="37"/>
                  </a:cxn>
                  <a:cxn ang="0">
                    <a:pos x="0" y="23"/>
                  </a:cxn>
                  <a:cxn ang="0">
                    <a:pos x="0" y="0"/>
                  </a:cxn>
                  <a:cxn ang="0">
                    <a:pos x="13" y="0"/>
                  </a:cxn>
                  <a:cxn ang="0">
                    <a:pos x="54" y="5"/>
                  </a:cxn>
                  <a:cxn ang="0">
                    <a:pos x="114" y="5"/>
                  </a:cxn>
                  <a:cxn ang="0">
                    <a:pos x="182" y="9"/>
                  </a:cxn>
                  <a:cxn ang="0">
                    <a:pos x="251" y="9"/>
                  </a:cxn>
                  <a:cxn ang="0">
                    <a:pos x="310" y="14"/>
                  </a:cxn>
                  <a:cxn ang="0">
                    <a:pos x="360" y="23"/>
                  </a:cxn>
                  <a:cxn ang="0">
                    <a:pos x="383" y="28"/>
                  </a:cxn>
                </a:cxnLst>
                <a:rect l="0" t="0" r="r" b="b"/>
                <a:pathLst>
                  <a:path w="383" h="105">
                    <a:moveTo>
                      <a:pt x="383" y="28"/>
                    </a:moveTo>
                    <a:lnTo>
                      <a:pt x="378" y="32"/>
                    </a:lnTo>
                    <a:lnTo>
                      <a:pt x="369" y="37"/>
                    </a:lnTo>
                    <a:lnTo>
                      <a:pt x="356" y="46"/>
                    </a:lnTo>
                    <a:lnTo>
                      <a:pt x="337" y="60"/>
                    </a:lnTo>
                    <a:lnTo>
                      <a:pt x="315" y="69"/>
                    </a:lnTo>
                    <a:lnTo>
                      <a:pt x="292" y="78"/>
                    </a:lnTo>
                    <a:lnTo>
                      <a:pt x="273" y="87"/>
                    </a:lnTo>
                    <a:lnTo>
                      <a:pt x="251" y="91"/>
                    </a:lnTo>
                    <a:lnTo>
                      <a:pt x="232" y="96"/>
                    </a:lnTo>
                    <a:lnTo>
                      <a:pt x="214" y="101"/>
                    </a:lnTo>
                    <a:lnTo>
                      <a:pt x="191" y="101"/>
                    </a:lnTo>
                    <a:lnTo>
                      <a:pt x="168" y="105"/>
                    </a:lnTo>
                    <a:lnTo>
                      <a:pt x="146" y="105"/>
                    </a:lnTo>
                    <a:lnTo>
                      <a:pt x="118" y="101"/>
                    </a:lnTo>
                    <a:lnTo>
                      <a:pt x="91" y="91"/>
                    </a:lnTo>
                    <a:lnTo>
                      <a:pt x="63" y="82"/>
                    </a:lnTo>
                    <a:lnTo>
                      <a:pt x="59" y="78"/>
                    </a:lnTo>
                    <a:lnTo>
                      <a:pt x="50" y="78"/>
                    </a:lnTo>
                    <a:lnTo>
                      <a:pt x="41" y="73"/>
                    </a:lnTo>
                    <a:lnTo>
                      <a:pt x="27" y="64"/>
                    </a:lnTo>
                    <a:lnTo>
                      <a:pt x="13" y="50"/>
                    </a:lnTo>
                    <a:lnTo>
                      <a:pt x="4" y="37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" y="0"/>
                    </a:lnTo>
                    <a:lnTo>
                      <a:pt x="54" y="5"/>
                    </a:lnTo>
                    <a:lnTo>
                      <a:pt x="114" y="5"/>
                    </a:lnTo>
                    <a:lnTo>
                      <a:pt x="182" y="9"/>
                    </a:lnTo>
                    <a:lnTo>
                      <a:pt x="251" y="9"/>
                    </a:lnTo>
                    <a:lnTo>
                      <a:pt x="310" y="14"/>
                    </a:lnTo>
                    <a:lnTo>
                      <a:pt x="360" y="23"/>
                    </a:lnTo>
                    <a:lnTo>
                      <a:pt x="383" y="28"/>
                    </a:lnTo>
                    <a:close/>
                  </a:path>
                </a:pathLst>
              </a:custGeom>
              <a:solidFill>
                <a:srgbClr val="99877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2" name="Freeform 80"/>
              <p:cNvSpPr>
                <a:spLocks/>
              </p:cNvSpPr>
              <p:nvPr/>
            </p:nvSpPr>
            <p:spPr bwMode="auto">
              <a:xfrm>
                <a:off x="2647" y="4096"/>
                <a:ext cx="383" cy="105"/>
              </a:xfrm>
              <a:custGeom>
                <a:avLst/>
                <a:gdLst/>
                <a:ahLst/>
                <a:cxnLst>
                  <a:cxn ang="0">
                    <a:pos x="383" y="28"/>
                  </a:cxn>
                  <a:cxn ang="0">
                    <a:pos x="378" y="32"/>
                  </a:cxn>
                  <a:cxn ang="0">
                    <a:pos x="369" y="37"/>
                  </a:cxn>
                  <a:cxn ang="0">
                    <a:pos x="356" y="46"/>
                  </a:cxn>
                  <a:cxn ang="0">
                    <a:pos x="337" y="60"/>
                  </a:cxn>
                  <a:cxn ang="0">
                    <a:pos x="315" y="69"/>
                  </a:cxn>
                  <a:cxn ang="0">
                    <a:pos x="292" y="78"/>
                  </a:cxn>
                  <a:cxn ang="0">
                    <a:pos x="273" y="87"/>
                  </a:cxn>
                  <a:cxn ang="0">
                    <a:pos x="251" y="91"/>
                  </a:cxn>
                  <a:cxn ang="0">
                    <a:pos x="232" y="96"/>
                  </a:cxn>
                  <a:cxn ang="0">
                    <a:pos x="214" y="101"/>
                  </a:cxn>
                  <a:cxn ang="0">
                    <a:pos x="191" y="101"/>
                  </a:cxn>
                  <a:cxn ang="0">
                    <a:pos x="168" y="105"/>
                  </a:cxn>
                  <a:cxn ang="0">
                    <a:pos x="146" y="105"/>
                  </a:cxn>
                  <a:cxn ang="0">
                    <a:pos x="118" y="101"/>
                  </a:cxn>
                  <a:cxn ang="0">
                    <a:pos x="91" y="91"/>
                  </a:cxn>
                  <a:cxn ang="0">
                    <a:pos x="63" y="82"/>
                  </a:cxn>
                  <a:cxn ang="0">
                    <a:pos x="59" y="78"/>
                  </a:cxn>
                  <a:cxn ang="0">
                    <a:pos x="50" y="78"/>
                  </a:cxn>
                  <a:cxn ang="0">
                    <a:pos x="41" y="73"/>
                  </a:cxn>
                  <a:cxn ang="0">
                    <a:pos x="27" y="64"/>
                  </a:cxn>
                  <a:cxn ang="0">
                    <a:pos x="13" y="50"/>
                  </a:cxn>
                  <a:cxn ang="0">
                    <a:pos x="4" y="37"/>
                  </a:cxn>
                  <a:cxn ang="0">
                    <a:pos x="0" y="23"/>
                  </a:cxn>
                  <a:cxn ang="0">
                    <a:pos x="0" y="0"/>
                  </a:cxn>
                  <a:cxn ang="0">
                    <a:pos x="13" y="0"/>
                  </a:cxn>
                  <a:cxn ang="0">
                    <a:pos x="54" y="5"/>
                  </a:cxn>
                  <a:cxn ang="0">
                    <a:pos x="114" y="5"/>
                  </a:cxn>
                  <a:cxn ang="0">
                    <a:pos x="182" y="9"/>
                  </a:cxn>
                  <a:cxn ang="0">
                    <a:pos x="251" y="9"/>
                  </a:cxn>
                  <a:cxn ang="0">
                    <a:pos x="310" y="14"/>
                  </a:cxn>
                  <a:cxn ang="0">
                    <a:pos x="360" y="23"/>
                  </a:cxn>
                  <a:cxn ang="0">
                    <a:pos x="383" y="28"/>
                  </a:cxn>
                </a:cxnLst>
                <a:rect l="0" t="0" r="r" b="b"/>
                <a:pathLst>
                  <a:path w="383" h="105">
                    <a:moveTo>
                      <a:pt x="383" y="28"/>
                    </a:moveTo>
                    <a:lnTo>
                      <a:pt x="378" y="32"/>
                    </a:lnTo>
                    <a:lnTo>
                      <a:pt x="369" y="37"/>
                    </a:lnTo>
                    <a:lnTo>
                      <a:pt x="356" y="46"/>
                    </a:lnTo>
                    <a:lnTo>
                      <a:pt x="337" y="60"/>
                    </a:lnTo>
                    <a:lnTo>
                      <a:pt x="315" y="69"/>
                    </a:lnTo>
                    <a:lnTo>
                      <a:pt x="292" y="78"/>
                    </a:lnTo>
                    <a:lnTo>
                      <a:pt x="273" y="87"/>
                    </a:lnTo>
                    <a:lnTo>
                      <a:pt x="251" y="91"/>
                    </a:lnTo>
                    <a:lnTo>
                      <a:pt x="232" y="96"/>
                    </a:lnTo>
                    <a:lnTo>
                      <a:pt x="214" y="101"/>
                    </a:lnTo>
                    <a:lnTo>
                      <a:pt x="191" y="101"/>
                    </a:lnTo>
                    <a:lnTo>
                      <a:pt x="168" y="105"/>
                    </a:lnTo>
                    <a:lnTo>
                      <a:pt x="146" y="105"/>
                    </a:lnTo>
                    <a:lnTo>
                      <a:pt x="118" y="101"/>
                    </a:lnTo>
                    <a:lnTo>
                      <a:pt x="91" y="91"/>
                    </a:lnTo>
                    <a:lnTo>
                      <a:pt x="63" y="82"/>
                    </a:lnTo>
                    <a:lnTo>
                      <a:pt x="59" y="78"/>
                    </a:lnTo>
                    <a:lnTo>
                      <a:pt x="50" y="78"/>
                    </a:lnTo>
                    <a:lnTo>
                      <a:pt x="41" y="73"/>
                    </a:lnTo>
                    <a:lnTo>
                      <a:pt x="27" y="64"/>
                    </a:lnTo>
                    <a:lnTo>
                      <a:pt x="13" y="50"/>
                    </a:lnTo>
                    <a:lnTo>
                      <a:pt x="4" y="37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" y="0"/>
                    </a:lnTo>
                    <a:lnTo>
                      <a:pt x="54" y="5"/>
                    </a:lnTo>
                    <a:lnTo>
                      <a:pt x="114" y="5"/>
                    </a:lnTo>
                    <a:lnTo>
                      <a:pt x="182" y="9"/>
                    </a:lnTo>
                    <a:lnTo>
                      <a:pt x="251" y="9"/>
                    </a:lnTo>
                    <a:lnTo>
                      <a:pt x="310" y="14"/>
                    </a:lnTo>
                    <a:lnTo>
                      <a:pt x="360" y="23"/>
                    </a:lnTo>
                    <a:lnTo>
                      <a:pt x="383" y="28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3" name="Freeform 81"/>
              <p:cNvSpPr>
                <a:spLocks/>
              </p:cNvSpPr>
              <p:nvPr/>
            </p:nvSpPr>
            <p:spPr bwMode="auto">
              <a:xfrm>
                <a:off x="2651" y="4105"/>
                <a:ext cx="343" cy="82"/>
              </a:xfrm>
              <a:custGeom>
                <a:avLst/>
                <a:gdLst/>
                <a:ahLst/>
                <a:cxnLst>
                  <a:cxn ang="0">
                    <a:pos x="320" y="23"/>
                  </a:cxn>
                  <a:cxn ang="0">
                    <a:pos x="320" y="23"/>
                  </a:cxn>
                  <a:cxn ang="0">
                    <a:pos x="324" y="23"/>
                  </a:cxn>
                  <a:cxn ang="0">
                    <a:pos x="329" y="28"/>
                  </a:cxn>
                  <a:cxn ang="0">
                    <a:pos x="333" y="28"/>
                  </a:cxn>
                  <a:cxn ang="0">
                    <a:pos x="338" y="28"/>
                  </a:cxn>
                  <a:cxn ang="0">
                    <a:pos x="343" y="32"/>
                  </a:cxn>
                  <a:cxn ang="0">
                    <a:pos x="343" y="32"/>
                  </a:cxn>
                  <a:cxn ang="0">
                    <a:pos x="338" y="32"/>
                  </a:cxn>
                  <a:cxn ang="0">
                    <a:pos x="333" y="37"/>
                  </a:cxn>
                  <a:cxn ang="0">
                    <a:pos x="324" y="41"/>
                  </a:cxn>
                  <a:cxn ang="0">
                    <a:pos x="311" y="51"/>
                  </a:cxn>
                  <a:cxn ang="0">
                    <a:pos x="297" y="55"/>
                  </a:cxn>
                  <a:cxn ang="0">
                    <a:pos x="279" y="64"/>
                  </a:cxn>
                  <a:cxn ang="0">
                    <a:pos x="260" y="69"/>
                  </a:cxn>
                  <a:cxn ang="0">
                    <a:pos x="242" y="73"/>
                  </a:cxn>
                  <a:cxn ang="0">
                    <a:pos x="224" y="78"/>
                  </a:cxn>
                  <a:cxn ang="0">
                    <a:pos x="206" y="78"/>
                  </a:cxn>
                  <a:cxn ang="0">
                    <a:pos x="192" y="82"/>
                  </a:cxn>
                  <a:cxn ang="0">
                    <a:pos x="174" y="82"/>
                  </a:cxn>
                  <a:cxn ang="0">
                    <a:pos x="160" y="82"/>
                  </a:cxn>
                  <a:cxn ang="0">
                    <a:pos x="142" y="82"/>
                  </a:cxn>
                  <a:cxn ang="0">
                    <a:pos x="128" y="82"/>
                  </a:cxn>
                  <a:cxn ang="0">
                    <a:pos x="119" y="78"/>
                  </a:cxn>
                  <a:cxn ang="0">
                    <a:pos x="110" y="73"/>
                  </a:cxn>
                  <a:cxn ang="0">
                    <a:pos x="96" y="73"/>
                  </a:cxn>
                  <a:cxn ang="0">
                    <a:pos x="82" y="69"/>
                  </a:cxn>
                  <a:cxn ang="0">
                    <a:pos x="69" y="64"/>
                  </a:cxn>
                  <a:cxn ang="0">
                    <a:pos x="55" y="60"/>
                  </a:cxn>
                  <a:cxn ang="0">
                    <a:pos x="41" y="51"/>
                  </a:cxn>
                  <a:cxn ang="0">
                    <a:pos x="27" y="41"/>
                  </a:cxn>
                  <a:cxn ang="0">
                    <a:pos x="18" y="37"/>
                  </a:cxn>
                  <a:cxn ang="0">
                    <a:pos x="9" y="23"/>
                  </a:cxn>
                  <a:cxn ang="0">
                    <a:pos x="5" y="14"/>
                  </a:cxn>
                  <a:cxn ang="0">
                    <a:pos x="0" y="9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20" y="23"/>
                  </a:cxn>
                </a:cxnLst>
                <a:rect l="0" t="0" r="r" b="b"/>
                <a:pathLst>
                  <a:path w="343" h="82">
                    <a:moveTo>
                      <a:pt x="320" y="23"/>
                    </a:moveTo>
                    <a:lnTo>
                      <a:pt x="320" y="23"/>
                    </a:lnTo>
                    <a:lnTo>
                      <a:pt x="324" y="23"/>
                    </a:lnTo>
                    <a:lnTo>
                      <a:pt x="329" y="28"/>
                    </a:lnTo>
                    <a:lnTo>
                      <a:pt x="333" y="28"/>
                    </a:lnTo>
                    <a:lnTo>
                      <a:pt x="338" y="28"/>
                    </a:lnTo>
                    <a:lnTo>
                      <a:pt x="343" y="32"/>
                    </a:lnTo>
                    <a:lnTo>
                      <a:pt x="343" y="32"/>
                    </a:lnTo>
                    <a:lnTo>
                      <a:pt x="338" y="32"/>
                    </a:lnTo>
                    <a:lnTo>
                      <a:pt x="333" y="37"/>
                    </a:lnTo>
                    <a:lnTo>
                      <a:pt x="324" y="41"/>
                    </a:lnTo>
                    <a:lnTo>
                      <a:pt x="311" y="51"/>
                    </a:lnTo>
                    <a:lnTo>
                      <a:pt x="297" y="55"/>
                    </a:lnTo>
                    <a:lnTo>
                      <a:pt x="279" y="64"/>
                    </a:lnTo>
                    <a:lnTo>
                      <a:pt x="260" y="69"/>
                    </a:lnTo>
                    <a:lnTo>
                      <a:pt x="242" y="73"/>
                    </a:lnTo>
                    <a:lnTo>
                      <a:pt x="224" y="78"/>
                    </a:lnTo>
                    <a:lnTo>
                      <a:pt x="206" y="78"/>
                    </a:lnTo>
                    <a:lnTo>
                      <a:pt x="192" y="82"/>
                    </a:lnTo>
                    <a:lnTo>
                      <a:pt x="174" y="82"/>
                    </a:lnTo>
                    <a:lnTo>
                      <a:pt x="160" y="82"/>
                    </a:lnTo>
                    <a:lnTo>
                      <a:pt x="142" y="82"/>
                    </a:lnTo>
                    <a:lnTo>
                      <a:pt x="128" y="82"/>
                    </a:lnTo>
                    <a:lnTo>
                      <a:pt x="119" y="78"/>
                    </a:lnTo>
                    <a:lnTo>
                      <a:pt x="110" y="73"/>
                    </a:lnTo>
                    <a:lnTo>
                      <a:pt x="96" y="73"/>
                    </a:lnTo>
                    <a:lnTo>
                      <a:pt x="82" y="69"/>
                    </a:lnTo>
                    <a:lnTo>
                      <a:pt x="69" y="64"/>
                    </a:lnTo>
                    <a:lnTo>
                      <a:pt x="55" y="60"/>
                    </a:lnTo>
                    <a:lnTo>
                      <a:pt x="41" y="51"/>
                    </a:lnTo>
                    <a:lnTo>
                      <a:pt x="27" y="41"/>
                    </a:lnTo>
                    <a:lnTo>
                      <a:pt x="18" y="37"/>
                    </a:lnTo>
                    <a:lnTo>
                      <a:pt x="9" y="23"/>
                    </a:lnTo>
                    <a:lnTo>
                      <a:pt x="5" y="14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20" y="23"/>
                    </a:lnTo>
                    <a:close/>
                  </a:path>
                </a:pathLst>
              </a:custGeom>
              <a:solidFill>
                <a:srgbClr val="B29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4" name="Freeform 82"/>
              <p:cNvSpPr>
                <a:spLocks/>
              </p:cNvSpPr>
              <p:nvPr/>
            </p:nvSpPr>
            <p:spPr bwMode="auto">
              <a:xfrm>
                <a:off x="2642" y="4028"/>
                <a:ext cx="365" cy="159"/>
              </a:xfrm>
              <a:custGeom>
                <a:avLst/>
                <a:gdLst/>
                <a:ahLst/>
                <a:cxnLst>
                  <a:cxn ang="0">
                    <a:pos x="361" y="91"/>
                  </a:cxn>
                  <a:cxn ang="0">
                    <a:pos x="338" y="105"/>
                  </a:cxn>
                  <a:cxn ang="0">
                    <a:pos x="301" y="123"/>
                  </a:cxn>
                  <a:cxn ang="0">
                    <a:pos x="260" y="137"/>
                  </a:cxn>
                  <a:cxn ang="0">
                    <a:pos x="242" y="137"/>
                  </a:cxn>
                  <a:cxn ang="0">
                    <a:pos x="237" y="137"/>
                  </a:cxn>
                  <a:cxn ang="0">
                    <a:pos x="233" y="141"/>
                  </a:cxn>
                  <a:cxn ang="0">
                    <a:pos x="228" y="141"/>
                  </a:cxn>
                  <a:cxn ang="0">
                    <a:pos x="219" y="150"/>
                  </a:cxn>
                  <a:cxn ang="0">
                    <a:pos x="201" y="159"/>
                  </a:cxn>
                  <a:cxn ang="0">
                    <a:pos x="183" y="159"/>
                  </a:cxn>
                  <a:cxn ang="0">
                    <a:pos x="169" y="155"/>
                  </a:cxn>
                  <a:cxn ang="0">
                    <a:pos x="164" y="146"/>
                  </a:cxn>
                  <a:cxn ang="0">
                    <a:pos x="160" y="150"/>
                  </a:cxn>
                  <a:cxn ang="0">
                    <a:pos x="146" y="155"/>
                  </a:cxn>
                  <a:cxn ang="0">
                    <a:pos x="132" y="155"/>
                  </a:cxn>
                  <a:cxn ang="0">
                    <a:pos x="119" y="141"/>
                  </a:cxn>
                  <a:cxn ang="0">
                    <a:pos x="114" y="141"/>
                  </a:cxn>
                  <a:cxn ang="0">
                    <a:pos x="100" y="141"/>
                  </a:cxn>
                  <a:cxn ang="0">
                    <a:pos x="87" y="137"/>
                  </a:cxn>
                  <a:cxn ang="0">
                    <a:pos x="78" y="123"/>
                  </a:cxn>
                  <a:cxn ang="0">
                    <a:pos x="73" y="123"/>
                  </a:cxn>
                  <a:cxn ang="0">
                    <a:pos x="64" y="128"/>
                  </a:cxn>
                  <a:cxn ang="0">
                    <a:pos x="50" y="128"/>
                  </a:cxn>
                  <a:cxn ang="0">
                    <a:pos x="41" y="123"/>
                  </a:cxn>
                  <a:cxn ang="0">
                    <a:pos x="36" y="118"/>
                  </a:cxn>
                  <a:cxn ang="0">
                    <a:pos x="32" y="109"/>
                  </a:cxn>
                  <a:cxn ang="0">
                    <a:pos x="32" y="105"/>
                  </a:cxn>
                  <a:cxn ang="0">
                    <a:pos x="36" y="96"/>
                  </a:cxn>
                  <a:cxn ang="0">
                    <a:pos x="32" y="96"/>
                  </a:cxn>
                  <a:cxn ang="0">
                    <a:pos x="18" y="91"/>
                  </a:cxn>
                  <a:cxn ang="0">
                    <a:pos x="9" y="86"/>
                  </a:cxn>
                  <a:cxn ang="0">
                    <a:pos x="0" y="73"/>
                  </a:cxn>
                  <a:cxn ang="0">
                    <a:pos x="0" y="68"/>
                  </a:cxn>
                  <a:cxn ang="0">
                    <a:pos x="0" y="59"/>
                  </a:cxn>
                  <a:cxn ang="0">
                    <a:pos x="5" y="50"/>
                  </a:cxn>
                  <a:cxn ang="0">
                    <a:pos x="14" y="41"/>
                  </a:cxn>
                  <a:cxn ang="0">
                    <a:pos x="18" y="41"/>
                  </a:cxn>
                  <a:cxn ang="0">
                    <a:pos x="32" y="36"/>
                  </a:cxn>
                  <a:cxn ang="0">
                    <a:pos x="46" y="27"/>
                  </a:cxn>
                  <a:cxn ang="0">
                    <a:pos x="50" y="22"/>
                  </a:cxn>
                  <a:cxn ang="0">
                    <a:pos x="78" y="9"/>
                  </a:cxn>
                  <a:cxn ang="0">
                    <a:pos x="137" y="0"/>
                  </a:cxn>
                  <a:cxn ang="0">
                    <a:pos x="233" y="18"/>
                  </a:cxn>
                  <a:cxn ang="0">
                    <a:pos x="297" y="45"/>
                  </a:cxn>
                  <a:cxn ang="0">
                    <a:pos x="365" y="86"/>
                  </a:cxn>
                </a:cxnLst>
                <a:rect l="0" t="0" r="r" b="b"/>
                <a:pathLst>
                  <a:path w="365" h="159">
                    <a:moveTo>
                      <a:pt x="365" y="86"/>
                    </a:moveTo>
                    <a:lnTo>
                      <a:pt x="361" y="91"/>
                    </a:lnTo>
                    <a:lnTo>
                      <a:pt x="352" y="96"/>
                    </a:lnTo>
                    <a:lnTo>
                      <a:pt x="338" y="105"/>
                    </a:lnTo>
                    <a:lnTo>
                      <a:pt x="320" y="114"/>
                    </a:lnTo>
                    <a:lnTo>
                      <a:pt x="301" y="123"/>
                    </a:lnTo>
                    <a:lnTo>
                      <a:pt x="283" y="132"/>
                    </a:lnTo>
                    <a:lnTo>
                      <a:pt x="260" y="137"/>
                    </a:lnTo>
                    <a:lnTo>
                      <a:pt x="242" y="137"/>
                    </a:lnTo>
                    <a:lnTo>
                      <a:pt x="242" y="137"/>
                    </a:lnTo>
                    <a:lnTo>
                      <a:pt x="242" y="137"/>
                    </a:lnTo>
                    <a:lnTo>
                      <a:pt x="237" y="137"/>
                    </a:lnTo>
                    <a:lnTo>
                      <a:pt x="237" y="137"/>
                    </a:lnTo>
                    <a:lnTo>
                      <a:pt x="233" y="141"/>
                    </a:lnTo>
                    <a:lnTo>
                      <a:pt x="228" y="141"/>
                    </a:lnTo>
                    <a:lnTo>
                      <a:pt x="228" y="141"/>
                    </a:lnTo>
                    <a:lnTo>
                      <a:pt x="224" y="146"/>
                    </a:lnTo>
                    <a:lnTo>
                      <a:pt x="219" y="150"/>
                    </a:lnTo>
                    <a:lnTo>
                      <a:pt x="210" y="155"/>
                    </a:lnTo>
                    <a:lnTo>
                      <a:pt x="201" y="159"/>
                    </a:lnTo>
                    <a:lnTo>
                      <a:pt x="192" y="159"/>
                    </a:lnTo>
                    <a:lnTo>
                      <a:pt x="183" y="159"/>
                    </a:lnTo>
                    <a:lnTo>
                      <a:pt x="178" y="159"/>
                    </a:lnTo>
                    <a:lnTo>
                      <a:pt x="169" y="155"/>
                    </a:lnTo>
                    <a:lnTo>
                      <a:pt x="169" y="150"/>
                    </a:lnTo>
                    <a:lnTo>
                      <a:pt x="164" y="146"/>
                    </a:lnTo>
                    <a:lnTo>
                      <a:pt x="164" y="146"/>
                    </a:lnTo>
                    <a:lnTo>
                      <a:pt x="160" y="150"/>
                    </a:lnTo>
                    <a:lnTo>
                      <a:pt x="155" y="150"/>
                    </a:lnTo>
                    <a:lnTo>
                      <a:pt x="146" y="155"/>
                    </a:lnTo>
                    <a:lnTo>
                      <a:pt x="137" y="155"/>
                    </a:lnTo>
                    <a:lnTo>
                      <a:pt x="132" y="155"/>
                    </a:lnTo>
                    <a:lnTo>
                      <a:pt x="123" y="150"/>
                    </a:lnTo>
                    <a:lnTo>
                      <a:pt x="119" y="141"/>
                    </a:lnTo>
                    <a:lnTo>
                      <a:pt x="119" y="141"/>
                    </a:lnTo>
                    <a:lnTo>
                      <a:pt x="114" y="141"/>
                    </a:lnTo>
                    <a:lnTo>
                      <a:pt x="105" y="141"/>
                    </a:lnTo>
                    <a:lnTo>
                      <a:pt x="100" y="141"/>
                    </a:lnTo>
                    <a:lnTo>
                      <a:pt x="91" y="141"/>
                    </a:lnTo>
                    <a:lnTo>
                      <a:pt x="87" y="137"/>
                    </a:lnTo>
                    <a:lnTo>
                      <a:pt x="82" y="132"/>
                    </a:lnTo>
                    <a:lnTo>
                      <a:pt x="78" y="123"/>
                    </a:lnTo>
                    <a:lnTo>
                      <a:pt x="78" y="123"/>
                    </a:lnTo>
                    <a:lnTo>
                      <a:pt x="73" y="123"/>
                    </a:lnTo>
                    <a:lnTo>
                      <a:pt x="68" y="128"/>
                    </a:lnTo>
                    <a:lnTo>
                      <a:pt x="64" y="128"/>
                    </a:lnTo>
                    <a:lnTo>
                      <a:pt x="55" y="128"/>
                    </a:lnTo>
                    <a:lnTo>
                      <a:pt x="50" y="128"/>
                    </a:lnTo>
                    <a:lnTo>
                      <a:pt x="46" y="123"/>
                    </a:lnTo>
                    <a:lnTo>
                      <a:pt x="41" y="123"/>
                    </a:lnTo>
                    <a:lnTo>
                      <a:pt x="36" y="118"/>
                    </a:lnTo>
                    <a:lnTo>
                      <a:pt x="36" y="118"/>
                    </a:lnTo>
                    <a:lnTo>
                      <a:pt x="32" y="114"/>
                    </a:lnTo>
                    <a:lnTo>
                      <a:pt x="32" y="109"/>
                    </a:lnTo>
                    <a:lnTo>
                      <a:pt x="32" y="105"/>
                    </a:lnTo>
                    <a:lnTo>
                      <a:pt x="32" y="105"/>
                    </a:lnTo>
                    <a:lnTo>
                      <a:pt x="32" y="100"/>
                    </a:lnTo>
                    <a:lnTo>
                      <a:pt x="36" y="96"/>
                    </a:lnTo>
                    <a:lnTo>
                      <a:pt x="36" y="96"/>
                    </a:lnTo>
                    <a:lnTo>
                      <a:pt x="32" y="96"/>
                    </a:lnTo>
                    <a:lnTo>
                      <a:pt x="27" y="91"/>
                    </a:lnTo>
                    <a:lnTo>
                      <a:pt x="18" y="91"/>
                    </a:lnTo>
                    <a:lnTo>
                      <a:pt x="14" y="86"/>
                    </a:lnTo>
                    <a:lnTo>
                      <a:pt x="9" y="86"/>
                    </a:lnTo>
                    <a:lnTo>
                      <a:pt x="5" y="77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5" y="50"/>
                    </a:lnTo>
                    <a:lnTo>
                      <a:pt x="9" y="45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8" y="41"/>
                    </a:lnTo>
                    <a:lnTo>
                      <a:pt x="23" y="36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6" y="27"/>
                    </a:lnTo>
                    <a:lnTo>
                      <a:pt x="50" y="22"/>
                    </a:lnTo>
                    <a:lnTo>
                      <a:pt x="50" y="22"/>
                    </a:lnTo>
                    <a:lnTo>
                      <a:pt x="59" y="13"/>
                    </a:lnTo>
                    <a:lnTo>
                      <a:pt x="78" y="9"/>
                    </a:lnTo>
                    <a:lnTo>
                      <a:pt x="100" y="4"/>
                    </a:lnTo>
                    <a:lnTo>
                      <a:pt x="137" y="0"/>
                    </a:lnTo>
                    <a:lnTo>
                      <a:pt x="183" y="4"/>
                    </a:lnTo>
                    <a:lnTo>
                      <a:pt x="233" y="18"/>
                    </a:lnTo>
                    <a:lnTo>
                      <a:pt x="265" y="32"/>
                    </a:lnTo>
                    <a:lnTo>
                      <a:pt x="297" y="45"/>
                    </a:lnTo>
                    <a:lnTo>
                      <a:pt x="329" y="64"/>
                    </a:lnTo>
                    <a:lnTo>
                      <a:pt x="365" y="86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5" name="Freeform 83"/>
              <p:cNvSpPr>
                <a:spLocks/>
              </p:cNvSpPr>
              <p:nvPr/>
            </p:nvSpPr>
            <p:spPr bwMode="auto">
              <a:xfrm>
                <a:off x="2642" y="4028"/>
                <a:ext cx="365" cy="159"/>
              </a:xfrm>
              <a:custGeom>
                <a:avLst/>
                <a:gdLst/>
                <a:ahLst/>
                <a:cxnLst>
                  <a:cxn ang="0">
                    <a:pos x="361" y="91"/>
                  </a:cxn>
                  <a:cxn ang="0">
                    <a:pos x="338" y="105"/>
                  </a:cxn>
                  <a:cxn ang="0">
                    <a:pos x="301" y="123"/>
                  </a:cxn>
                  <a:cxn ang="0">
                    <a:pos x="260" y="137"/>
                  </a:cxn>
                  <a:cxn ang="0">
                    <a:pos x="242" y="137"/>
                  </a:cxn>
                  <a:cxn ang="0">
                    <a:pos x="237" y="137"/>
                  </a:cxn>
                  <a:cxn ang="0">
                    <a:pos x="233" y="141"/>
                  </a:cxn>
                  <a:cxn ang="0">
                    <a:pos x="228" y="141"/>
                  </a:cxn>
                  <a:cxn ang="0">
                    <a:pos x="219" y="150"/>
                  </a:cxn>
                  <a:cxn ang="0">
                    <a:pos x="201" y="159"/>
                  </a:cxn>
                  <a:cxn ang="0">
                    <a:pos x="183" y="159"/>
                  </a:cxn>
                  <a:cxn ang="0">
                    <a:pos x="169" y="155"/>
                  </a:cxn>
                  <a:cxn ang="0">
                    <a:pos x="164" y="146"/>
                  </a:cxn>
                  <a:cxn ang="0">
                    <a:pos x="160" y="150"/>
                  </a:cxn>
                  <a:cxn ang="0">
                    <a:pos x="146" y="155"/>
                  </a:cxn>
                  <a:cxn ang="0">
                    <a:pos x="132" y="155"/>
                  </a:cxn>
                  <a:cxn ang="0">
                    <a:pos x="119" y="141"/>
                  </a:cxn>
                  <a:cxn ang="0">
                    <a:pos x="114" y="141"/>
                  </a:cxn>
                  <a:cxn ang="0">
                    <a:pos x="100" y="141"/>
                  </a:cxn>
                  <a:cxn ang="0">
                    <a:pos x="87" y="137"/>
                  </a:cxn>
                  <a:cxn ang="0">
                    <a:pos x="78" y="123"/>
                  </a:cxn>
                  <a:cxn ang="0">
                    <a:pos x="73" y="123"/>
                  </a:cxn>
                  <a:cxn ang="0">
                    <a:pos x="64" y="128"/>
                  </a:cxn>
                  <a:cxn ang="0">
                    <a:pos x="50" y="128"/>
                  </a:cxn>
                  <a:cxn ang="0">
                    <a:pos x="41" y="123"/>
                  </a:cxn>
                  <a:cxn ang="0">
                    <a:pos x="36" y="118"/>
                  </a:cxn>
                  <a:cxn ang="0">
                    <a:pos x="32" y="109"/>
                  </a:cxn>
                  <a:cxn ang="0">
                    <a:pos x="32" y="105"/>
                  </a:cxn>
                  <a:cxn ang="0">
                    <a:pos x="36" y="96"/>
                  </a:cxn>
                  <a:cxn ang="0">
                    <a:pos x="32" y="96"/>
                  </a:cxn>
                  <a:cxn ang="0">
                    <a:pos x="18" y="91"/>
                  </a:cxn>
                  <a:cxn ang="0">
                    <a:pos x="9" y="86"/>
                  </a:cxn>
                  <a:cxn ang="0">
                    <a:pos x="0" y="73"/>
                  </a:cxn>
                  <a:cxn ang="0">
                    <a:pos x="0" y="68"/>
                  </a:cxn>
                  <a:cxn ang="0">
                    <a:pos x="0" y="59"/>
                  </a:cxn>
                  <a:cxn ang="0">
                    <a:pos x="5" y="50"/>
                  </a:cxn>
                  <a:cxn ang="0">
                    <a:pos x="14" y="41"/>
                  </a:cxn>
                  <a:cxn ang="0">
                    <a:pos x="18" y="41"/>
                  </a:cxn>
                  <a:cxn ang="0">
                    <a:pos x="32" y="36"/>
                  </a:cxn>
                  <a:cxn ang="0">
                    <a:pos x="46" y="27"/>
                  </a:cxn>
                  <a:cxn ang="0">
                    <a:pos x="50" y="22"/>
                  </a:cxn>
                  <a:cxn ang="0">
                    <a:pos x="78" y="9"/>
                  </a:cxn>
                  <a:cxn ang="0">
                    <a:pos x="137" y="0"/>
                  </a:cxn>
                  <a:cxn ang="0">
                    <a:pos x="233" y="18"/>
                  </a:cxn>
                  <a:cxn ang="0">
                    <a:pos x="297" y="45"/>
                  </a:cxn>
                  <a:cxn ang="0">
                    <a:pos x="365" y="86"/>
                  </a:cxn>
                </a:cxnLst>
                <a:rect l="0" t="0" r="r" b="b"/>
                <a:pathLst>
                  <a:path w="365" h="159">
                    <a:moveTo>
                      <a:pt x="365" y="86"/>
                    </a:moveTo>
                    <a:lnTo>
                      <a:pt x="361" y="91"/>
                    </a:lnTo>
                    <a:lnTo>
                      <a:pt x="352" y="96"/>
                    </a:lnTo>
                    <a:lnTo>
                      <a:pt x="338" y="105"/>
                    </a:lnTo>
                    <a:lnTo>
                      <a:pt x="320" y="114"/>
                    </a:lnTo>
                    <a:lnTo>
                      <a:pt x="301" y="123"/>
                    </a:lnTo>
                    <a:lnTo>
                      <a:pt x="283" y="132"/>
                    </a:lnTo>
                    <a:lnTo>
                      <a:pt x="260" y="137"/>
                    </a:lnTo>
                    <a:lnTo>
                      <a:pt x="242" y="137"/>
                    </a:lnTo>
                    <a:lnTo>
                      <a:pt x="242" y="137"/>
                    </a:lnTo>
                    <a:lnTo>
                      <a:pt x="242" y="137"/>
                    </a:lnTo>
                    <a:lnTo>
                      <a:pt x="237" y="137"/>
                    </a:lnTo>
                    <a:lnTo>
                      <a:pt x="237" y="137"/>
                    </a:lnTo>
                    <a:lnTo>
                      <a:pt x="233" y="141"/>
                    </a:lnTo>
                    <a:lnTo>
                      <a:pt x="228" y="141"/>
                    </a:lnTo>
                    <a:lnTo>
                      <a:pt x="228" y="141"/>
                    </a:lnTo>
                    <a:lnTo>
                      <a:pt x="224" y="146"/>
                    </a:lnTo>
                    <a:lnTo>
                      <a:pt x="219" y="150"/>
                    </a:lnTo>
                    <a:lnTo>
                      <a:pt x="210" y="155"/>
                    </a:lnTo>
                    <a:lnTo>
                      <a:pt x="201" y="159"/>
                    </a:lnTo>
                    <a:lnTo>
                      <a:pt x="192" y="159"/>
                    </a:lnTo>
                    <a:lnTo>
                      <a:pt x="183" y="159"/>
                    </a:lnTo>
                    <a:lnTo>
                      <a:pt x="178" y="159"/>
                    </a:lnTo>
                    <a:lnTo>
                      <a:pt x="169" y="155"/>
                    </a:lnTo>
                    <a:lnTo>
                      <a:pt x="169" y="150"/>
                    </a:lnTo>
                    <a:lnTo>
                      <a:pt x="164" y="146"/>
                    </a:lnTo>
                    <a:lnTo>
                      <a:pt x="164" y="146"/>
                    </a:lnTo>
                    <a:lnTo>
                      <a:pt x="160" y="150"/>
                    </a:lnTo>
                    <a:lnTo>
                      <a:pt x="155" y="150"/>
                    </a:lnTo>
                    <a:lnTo>
                      <a:pt x="146" y="155"/>
                    </a:lnTo>
                    <a:lnTo>
                      <a:pt x="137" y="155"/>
                    </a:lnTo>
                    <a:lnTo>
                      <a:pt x="132" y="155"/>
                    </a:lnTo>
                    <a:lnTo>
                      <a:pt x="123" y="150"/>
                    </a:lnTo>
                    <a:lnTo>
                      <a:pt x="119" y="141"/>
                    </a:lnTo>
                    <a:lnTo>
                      <a:pt x="119" y="141"/>
                    </a:lnTo>
                    <a:lnTo>
                      <a:pt x="114" y="141"/>
                    </a:lnTo>
                    <a:lnTo>
                      <a:pt x="105" y="141"/>
                    </a:lnTo>
                    <a:lnTo>
                      <a:pt x="100" y="141"/>
                    </a:lnTo>
                    <a:lnTo>
                      <a:pt x="91" y="141"/>
                    </a:lnTo>
                    <a:lnTo>
                      <a:pt x="87" y="137"/>
                    </a:lnTo>
                    <a:lnTo>
                      <a:pt x="82" y="132"/>
                    </a:lnTo>
                    <a:lnTo>
                      <a:pt x="78" y="123"/>
                    </a:lnTo>
                    <a:lnTo>
                      <a:pt x="78" y="123"/>
                    </a:lnTo>
                    <a:lnTo>
                      <a:pt x="73" y="123"/>
                    </a:lnTo>
                    <a:lnTo>
                      <a:pt x="68" y="128"/>
                    </a:lnTo>
                    <a:lnTo>
                      <a:pt x="64" y="128"/>
                    </a:lnTo>
                    <a:lnTo>
                      <a:pt x="55" y="128"/>
                    </a:lnTo>
                    <a:lnTo>
                      <a:pt x="50" y="128"/>
                    </a:lnTo>
                    <a:lnTo>
                      <a:pt x="46" y="123"/>
                    </a:lnTo>
                    <a:lnTo>
                      <a:pt x="41" y="123"/>
                    </a:lnTo>
                    <a:lnTo>
                      <a:pt x="36" y="118"/>
                    </a:lnTo>
                    <a:lnTo>
                      <a:pt x="36" y="118"/>
                    </a:lnTo>
                    <a:lnTo>
                      <a:pt x="32" y="114"/>
                    </a:lnTo>
                    <a:lnTo>
                      <a:pt x="32" y="109"/>
                    </a:lnTo>
                    <a:lnTo>
                      <a:pt x="32" y="105"/>
                    </a:lnTo>
                    <a:lnTo>
                      <a:pt x="32" y="105"/>
                    </a:lnTo>
                    <a:lnTo>
                      <a:pt x="32" y="100"/>
                    </a:lnTo>
                    <a:lnTo>
                      <a:pt x="36" y="96"/>
                    </a:lnTo>
                    <a:lnTo>
                      <a:pt x="36" y="96"/>
                    </a:lnTo>
                    <a:lnTo>
                      <a:pt x="32" y="96"/>
                    </a:lnTo>
                    <a:lnTo>
                      <a:pt x="27" y="91"/>
                    </a:lnTo>
                    <a:lnTo>
                      <a:pt x="18" y="91"/>
                    </a:lnTo>
                    <a:lnTo>
                      <a:pt x="14" y="86"/>
                    </a:lnTo>
                    <a:lnTo>
                      <a:pt x="9" y="86"/>
                    </a:lnTo>
                    <a:lnTo>
                      <a:pt x="5" y="77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5" y="50"/>
                    </a:lnTo>
                    <a:lnTo>
                      <a:pt x="9" y="45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8" y="41"/>
                    </a:lnTo>
                    <a:lnTo>
                      <a:pt x="23" y="36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6" y="27"/>
                    </a:lnTo>
                    <a:lnTo>
                      <a:pt x="50" y="22"/>
                    </a:lnTo>
                    <a:lnTo>
                      <a:pt x="50" y="22"/>
                    </a:lnTo>
                    <a:lnTo>
                      <a:pt x="59" y="13"/>
                    </a:lnTo>
                    <a:lnTo>
                      <a:pt x="78" y="9"/>
                    </a:lnTo>
                    <a:lnTo>
                      <a:pt x="100" y="4"/>
                    </a:lnTo>
                    <a:lnTo>
                      <a:pt x="137" y="0"/>
                    </a:lnTo>
                    <a:lnTo>
                      <a:pt x="183" y="4"/>
                    </a:lnTo>
                    <a:lnTo>
                      <a:pt x="233" y="18"/>
                    </a:lnTo>
                    <a:lnTo>
                      <a:pt x="265" y="32"/>
                    </a:lnTo>
                    <a:lnTo>
                      <a:pt x="297" y="45"/>
                    </a:lnTo>
                    <a:lnTo>
                      <a:pt x="329" y="64"/>
                    </a:lnTo>
                    <a:lnTo>
                      <a:pt x="365" y="86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6" name="Freeform 84"/>
              <p:cNvSpPr>
                <a:spLocks/>
              </p:cNvSpPr>
              <p:nvPr/>
            </p:nvSpPr>
            <p:spPr bwMode="auto">
              <a:xfrm>
                <a:off x="2697" y="4037"/>
                <a:ext cx="297" cy="109"/>
              </a:xfrm>
              <a:custGeom>
                <a:avLst/>
                <a:gdLst/>
                <a:ahLst/>
                <a:cxnLst>
                  <a:cxn ang="0">
                    <a:pos x="297" y="87"/>
                  </a:cxn>
                  <a:cxn ang="0">
                    <a:pos x="283" y="91"/>
                  </a:cxn>
                  <a:cxn ang="0">
                    <a:pos x="269" y="100"/>
                  </a:cxn>
                  <a:cxn ang="0">
                    <a:pos x="255" y="109"/>
                  </a:cxn>
                  <a:cxn ang="0">
                    <a:pos x="246" y="109"/>
                  </a:cxn>
                  <a:cxn ang="0">
                    <a:pos x="246" y="109"/>
                  </a:cxn>
                  <a:cxn ang="0">
                    <a:pos x="246" y="105"/>
                  </a:cxn>
                  <a:cxn ang="0">
                    <a:pos x="246" y="96"/>
                  </a:cxn>
                  <a:cxn ang="0">
                    <a:pos x="242" y="91"/>
                  </a:cxn>
                  <a:cxn ang="0">
                    <a:pos x="228" y="87"/>
                  </a:cxn>
                  <a:cxn ang="0">
                    <a:pos x="219" y="77"/>
                  </a:cxn>
                  <a:cxn ang="0">
                    <a:pos x="205" y="73"/>
                  </a:cxn>
                  <a:cxn ang="0">
                    <a:pos x="196" y="73"/>
                  </a:cxn>
                  <a:cxn ang="0">
                    <a:pos x="187" y="68"/>
                  </a:cxn>
                  <a:cxn ang="0">
                    <a:pos x="178" y="64"/>
                  </a:cxn>
                  <a:cxn ang="0">
                    <a:pos x="173" y="59"/>
                  </a:cxn>
                  <a:cxn ang="0">
                    <a:pos x="169" y="55"/>
                  </a:cxn>
                  <a:cxn ang="0">
                    <a:pos x="155" y="45"/>
                  </a:cxn>
                  <a:cxn ang="0">
                    <a:pos x="137" y="36"/>
                  </a:cxn>
                  <a:cxn ang="0">
                    <a:pos x="118" y="32"/>
                  </a:cxn>
                  <a:cxn ang="0">
                    <a:pos x="100" y="27"/>
                  </a:cxn>
                  <a:cxn ang="0">
                    <a:pos x="82" y="27"/>
                  </a:cxn>
                  <a:cxn ang="0">
                    <a:pos x="59" y="18"/>
                  </a:cxn>
                  <a:cxn ang="0">
                    <a:pos x="41" y="13"/>
                  </a:cxn>
                  <a:cxn ang="0">
                    <a:pos x="27" y="13"/>
                  </a:cxn>
                  <a:cxn ang="0">
                    <a:pos x="13" y="13"/>
                  </a:cxn>
                  <a:cxn ang="0">
                    <a:pos x="0" y="13"/>
                  </a:cxn>
                  <a:cxn ang="0">
                    <a:pos x="4" y="9"/>
                  </a:cxn>
                  <a:cxn ang="0">
                    <a:pos x="23" y="4"/>
                  </a:cxn>
                  <a:cxn ang="0">
                    <a:pos x="55" y="0"/>
                  </a:cxn>
                  <a:cxn ang="0">
                    <a:pos x="82" y="4"/>
                  </a:cxn>
                  <a:cxn ang="0">
                    <a:pos x="105" y="9"/>
                  </a:cxn>
                  <a:cxn ang="0">
                    <a:pos x="123" y="18"/>
                  </a:cxn>
                  <a:cxn ang="0">
                    <a:pos x="178" y="36"/>
                  </a:cxn>
                  <a:cxn ang="0">
                    <a:pos x="242" y="64"/>
                  </a:cxn>
                  <a:cxn ang="0">
                    <a:pos x="287" y="82"/>
                  </a:cxn>
                </a:cxnLst>
                <a:rect l="0" t="0" r="r" b="b"/>
                <a:pathLst>
                  <a:path w="297" h="109">
                    <a:moveTo>
                      <a:pt x="297" y="82"/>
                    </a:moveTo>
                    <a:lnTo>
                      <a:pt x="297" y="87"/>
                    </a:lnTo>
                    <a:lnTo>
                      <a:pt x="292" y="87"/>
                    </a:lnTo>
                    <a:lnTo>
                      <a:pt x="283" y="91"/>
                    </a:lnTo>
                    <a:lnTo>
                      <a:pt x="278" y="96"/>
                    </a:lnTo>
                    <a:lnTo>
                      <a:pt x="269" y="100"/>
                    </a:lnTo>
                    <a:lnTo>
                      <a:pt x="265" y="105"/>
                    </a:lnTo>
                    <a:lnTo>
                      <a:pt x="255" y="109"/>
                    </a:lnTo>
                    <a:lnTo>
                      <a:pt x="251" y="109"/>
                    </a:lnTo>
                    <a:lnTo>
                      <a:pt x="246" y="109"/>
                    </a:lnTo>
                    <a:lnTo>
                      <a:pt x="246" y="109"/>
                    </a:lnTo>
                    <a:lnTo>
                      <a:pt x="246" y="109"/>
                    </a:lnTo>
                    <a:lnTo>
                      <a:pt x="246" y="105"/>
                    </a:lnTo>
                    <a:lnTo>
                      <a:pt x="246" y="105"/>
                    </a:lnTo>
                    <a:lnTo>
                      <a:pt x="246" y="100"/>
                    </a:lnTo>
                    <a:lnTo>
                      <a:pt x="246" y="96"/>
                    </a:lnTo>
                    <a:lnTo>
                      <a:pt x="246" y="96"/>
                    </a:lnTo>
                    <a:lnTo>
                      <a:pt x="242" y="91"/>
                    </a:lnTo>
                    <a:lnTo>
                      <a:pt x="237" y="87"/>
                    </a:lnTo>
                    <a:lnTo>
                      <a:pt x="228" y="87"/>
                    </a:lnTo>
                    <a:lnTo>
                      <a:pt x="223" y="82"/>
                    </a:lnTo>
                    <a:lnTo>
                      <a:pt x="219" y="77"/>
                    </a:lnTo>
                    <a:lnTo>
                      <a:pt x="210" y="77"/>
                    </a:lnTo>
                    <a:lnTo>
                      <a:pt x="205" y="73"/>
                    </a:lnTo>
                    <a:lnTo>
                      <a:pt x="201" y="73"/>
                    </a:lnTo>
                    <a:lnTo>
                      <a:pt x="196" y="73"/>
                    </a:lnTo>
                    <a:lnTo>
                      <a:pt x="192" y="73"/>
                    </a:lnTo>
                    <a:lnTo>
                      <a:pt x="187" y="68"/>
                    </a:lnTo>
                    <a:lnTo>
                      <a:pt x="182" y="68"/>
                    </a:lnTo>
                    <a:lnTo>
                      <a:pt x="178" y="64"/>
                    </a:lnTo>
                    <a:lnTo>
                      <a:pt x="178" y="64"/>
                    </a:lnTo>
                    <a:lnTo>
                      <a:pt x="173" y="59"/>
                    </a:lnTo>
                    <a:lnTo>
                      <a:pt x="173" y="59"/>
                    </a:lnTo>
                    <a:lnTo>
                      <a:pt x="169" y="55"/>
                    </a:lnTo>
                    <a:lnTo>
                      <a:pt x="160" y="55"/>
                    </a:lnTo>
                    <a:lnTo>
                      <a:pt x="155" y="45"/>
                    </a:lnTo>
                    <a:lnTo>
                      <a:pt x="146" y="41"/>
                    </a:lnTo>
                    <a:lnTo>
                      <a:pt x="137" y="36"/>
                    </a:lnTo>
                    <a:lnTo>
                      <a:pt x="128" y="32"/>
                    </a:lnTo>
                    <a:lnTo>
                      <a:pt x="118" y="32"/>
                    </a:lnTo>
                    <a:lnTo>
                      <a:pt x="109" y="32"/>
                    </a:lnTo>
                    <a:lnTo>
                      <a:pt x="100" y="27"/>
                    </a:lnTo>
                    <a:lnTo>
                      <a:pt x="91" y="27"/>
                    </a:lnTo>
                    <a:lnTo>
                      <a:pt x="82" y="27"/>
                    </a:lnTo>
                    <a:lnTo>
                      <a:pt x="68" y="23"/>
                    </a:lnTo>
                    <a:lnTo>
                      <a:pt x="59" y="18"/>
                    </a:lnTo>
                    <a:lnTo>
                      <a:pt x="50" y="18"/>
                    </a:lnTo>
                    <a:lnTo>
                      <a:pt x="41" y="13"/>
                    </a:lnTo>
                    <a:lnTo>
                      <a:pt x="32" y="13"/>
                    </a:lnTo>
                    <a:lnTo>
                      <a:pt x="27" y="13"/>
                    </a:lnTo>
                    <a:lnTo>
                      <a:pt x="18" y="13"/>
                    </a:lnTo>
                    <a:lnTo>
                      <a:pt x="13" y="13"/>
                    </a:lnTo>
                    <a:lnTo>
                      <a:pt x="4" y="13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4" y="9"/>
                    </a:lnTo>
                    <a:lnTo>
                      <a:pt x="13" y="4"/>
                    </a:lnTo>
                    <a:lnTo>
                      <a:pt x="23" y="4"/>
                    </a:lnTo>
                    <a:lnTo>
                      <a:pt x="36" y="0"/>
                    </a:lnTo>
                    <a:lnTo>
                      <a:pt x="55" y="0"/>
                    </a:lnTo>
                    <a:lnTo>
                      <a:pt x="68" y="0"/>
                    </a:lnTo>
                    <a:lnTo>
                      <a:pt x="82" y="4"/>
                    </a:lnTo>
                    <a:lnTo>
                      <a:pt x="96" y="4"/>
                    </a:lnTo>
                    <a:lnTo>
                      <a:pt x="105" y="9"/>
                    </a:lnTo>
                    <a:lnTo>
                      <a:pt x="114" y="9"/>
                    </a:lnTo>
                    <a:lnTo>
                      <a:pt x="123" y="18"/>
                    </a:lnTo>
                    <a:lnTo>
                      <a:pt x="146" y="27"/>
                    </a:lnTo>
                    <a:lnTo>
                      <a:pt x="178" y="36"/>
                    </a:lnTo>
                    <a:lnTo>
                      <a:pt x="210" y="50"/>
                    </a:lnTo>
                    <a:lnTo>
                      <a:pt x="242" y="64"/>
                    </a:lnTo>
                    <a:lnTo>
                      <a:pt x="269" y="73"/>
                    </a:lnTo>
                    <a:lnTo>
                      <a:pt x="287" y="82"/>
                    </a:lnTo>
                    <a:lnTo>
                      <a:pt x="297" y="82"/>
                    </a:lnTo>
                    <a:close/>
                  </a:path>
                </a:pathLst>
              </a:custGeom>
              <a:solidFill>
                <a:srgbClr val="CA9F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7" name="Freeform 85"/>
              <p:cNvSpPr>
                <a:spLocks/>
              </p:cNvSpPr>
              <p:nvPr/>
            </p:nvSpPr>
            <p:spPr bwMode="auto">
              <a:xfrm>
                <a:off x="2674" y="4073"/>
                <a:ext cx="64" cy="51"/>
              </a:xfrm>
              <a:custGeom>
                <a:avLst/>
                <a:gdLst/>
                <a:ahLst/>
                <a:cxnLst>
                  <a:cxn ang="0">
                    <a:pos x="4" y="51"/>
                  </a:cxn>
                  <a:cxn ang="0">
                    <a:pos x="9" y="46"/>
                  </a:cxn>
                  <a:cxn ang="0">
                    <a:pos x="9" y="46"/>
                  </a:cxn>
                  <a:cxn ang="0">
                    <a:pos x="14" y="46"/>
                  </a:cxn>
                  <a:cxn ang="0">
                    <a:pos x="14" y="41"/>
                  </a:cxn>
                  <a:cxn ang="0">
                    <a:pos x="18" y="41"/>
                  </a:cxn>
                  <a:cxn ang="0">
                    <a:pos x="23" y="37"/>
                  </a:cxn>
                  <a:cxn ang="0">
                    <a:pos x="23" y="32"/>
                  </a:cxn>
                  <a:cxn ang="0">
                    <a:pos x="27" y="32"/>
                  </a:cxn>
                  <a:cxn ang="0">
                    <a:pos x="32" y="32"/>
                  </a:cxn>
                  <a:cxn ang="0">
                    <a:pos x="36" y="28"/>
                  </a:cxn>
                  <a:cxn ang="0">
                    <a:pos x="41" y="28"/>
                  </a:cxn>
                  <a:cxn ang="0">
                    <a:pos x="46" y="23"/>
                  </a:cxn>
                  <a:cxn ang="0">
                    <a:pos x="50" y="23"/>
                  </a:cxn>
                  <a:cxn ang="0">
                    <a:pos x="59" y="19"/>
                  </a:cxn>
                  <a:cxn ang="0">
                    <a:pos x="59" y="19"/>
                  </a:cxn>
                  <a:cxn ang="0">
                    <a:pos x="64" y="14"/>
                  </a:cxn>
                  <a:cxn ang="0">
                    <a:pos x="64" y="14"/>
                  </a:cxn>
                  <a:cxn ang="0">
                    <a:pos x="64" y="14"/>
                  </a:cxn>
                  <a:cxn ang="0">
                    <a:pos x="64" y="9"/>
                  </a:cxn>
                  <a:cxn ang="0">
                    <a:pos x="64" y="9"/>
                  </a:cxn>
                  <a:cxn ang="0">
                    <a:pos x="64" y="5"/>
                  </a:cxn>
                  <a:cxn ang="0">
                    <a:pos x="64" y="5"/>
                  </a:cxn>
                  <a:cxn ang="0">
                    <a:pos x="64" y="5"/>
                  </a:cxn>
                  <a:cxn ang="0">
                    <a:pos x="59" y="5"/>
                  </a:cxn>
                  <a:cxn ang="0">
                    <a:pos x="59" y="5"/>
                  </a:cxn>
                  <a:cxn ang="0">
                    <a:pos x="5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9"/>
                  </a:cxn>
                  <a:cxn ang="0">
                    <a:pos x="50" y="9"/>
                  </a:cxn>
                  <a:cxn ang="0">
                    <a:pos x="50" y="14"/>
                  </a:cxn>
                  <a:cxn ang="0">
                    <a:pos x="46" y="14"/>
                  </a:cxn>
                  <a:cxn ang="0">
                    <a:pos x="46" y="19"/>
                  </a:cxn>
                  <a:cxn ang="0">
                    <a:pos x="46" y="19"/>
                  </a:cxn>
                  <a:cxn ang="0">
                    <a:pos x="41" y="23"/>
                  </a:cxn>
                  <a:cxn ang="0">
                    <a:pos x="36" y="23"/>
                  </a:cxn>
                  <a:cxn ang="0">
                    <a:pos x="36" y="28"/>
                  </a:cxn>
                  <a:cxn ang="0">
                    <a:pos x="32" y="28"/>
                  </a:cxn>
                  <a:cxn ang="0">
                    <a:pos x="27" y="28"/>
                  </a:cxn>
                  <a:cxn ang="0">
                    <a:pos x="23" y="28"/>
                  </a:cxn>
                  <a:cxn ang="0">
                    <a:pos x="18" y="32"/>
                  </a:cxn>
                  <a:cxn ang="0">
                    <a:pos x="14" y="32"/>
                  </a:cxn>
                  <a:cxn ang="0">
                    <a:pos x="14" y="32"/>
                  </a:cxn>
                  <a:cxn ang="0">
                    <a:pos x="9" y="32"/>
                  </a:cxn>
                  <a:cxn ang="0">
                    <a:pos x="9" y="37"/>
                  </a:cxn>
                  <a:cxn ang="0">
                    <a:pos x="4" y="37"/>
                  </a:cxn>
                  <a:cxn ang="0">
                    <a:pos x="4" y="41"/>
                  </a:cxn>
                  <a:cxn ang="0">
                    <a:pos x="0" y="41"/>
                  </a:cxn>
                  <a:cxn ang="0">
                    <a:pos x="0" y="46"/>
                  </a:cxn>
                  <a:cxn ang="0">
                    <a:pos x="0" y="46"/>
                  </a:cxn>
                  <a:cxn ang="0">
                    <a:pos x="0" y="46"/>
                  </a:cxn>
                  <a:cxn ang="0">
                    <a:pos x="4" y="51"/>
                  </a:cxn>
                </a:cxnLst>
                <a:rect l="0" t="0" r="r" b="b"/>
                <a:pathLst>
                  <a:path w="64" h="51">
                    <a:moveTo>
                      <a:pt x="4" y="51"/>
                    </a:moveTo>
                    <a:lnTo>
                      <a:pt x="9" y="46"/>
                    </a:lnTo>
                    <a:lnTo>
                      <a:pt x="9" y="46"/>
                    </a:lnTo>
                    <a:lnTo>
                      <a:pt x="14" y="46"/>
                    </a:lnTo>
                    <a:lnTo>
                      <a:pt x="14" y="41"/>
                    </a:lnTo>
                    <a:lnTo>
                      <a:pt x="18" y="41"/>
                    </a:lnTo>
                    <a:lnTo>
                      <a:pt x="23" y="37"/>
                    </a:lnTo>
                    <a:lnTo>
                      <a:pt x="23" y="32"/>
                    </a:lnTo>
                    <a:lnTo>
                      <a:pt x="27" y="32"/>
                    </a:lnTo>
                    <a:lnTo>
                      <a:pt x="32" y="32"/>
                    </a:lnTo>
                    <a:lnTo>
                      <a:pt x="36" y="28"/>
                    </a:lnTo>
                    <a:lnTo>
                      <a:pt x="41" y="28"/>
                    </a:lnTo>
                    <a:lnTo>
                      <a:pt x="46" y="23"/>
                    </a:lnTo>
                    <a:lnTo>
                      <a:pt x="50" y="23"/>
                    </a:lnTo>
                    <a:lnTo>
                      <a:pt x="59" y="19"/>
                    </a:lnTo>
                    <a:lnTo>
                      <a:pt x="59" y="19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4" y="9"/>
                    </a:lnTo>
                    <a:lnTo>
                      <a:pt x="64" y="9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5"/>
                    </a:lnTo>
                    <a:lnTo>
                      <a:pt x="59" y="5"/>
                    </a:lnTo>
                    <a:lnTo>
                      <a:pt x="5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9"/>
                    </a:lnTo>
                    <a:lnTo>
                      <a:pt x="50" y="9"/>
                    </a:lnTo>
                    <a:lnTo>
                      <a:pt x="50" y="14"/>
                    </a:lnTo>
                    <a:lnTo>
                      <a:pt x="46" y="14"/>
                    </a:lnTo>
                    <a:lnTo>
                      <a:pt x="46" y="19"/>
                    </a:lnTo>
                    <a:lnTo>
                      <a:pt x="46" y="19"/>
                    </a:lnTo>
                    <a:lnTo>
                      <a:pt x="41" y="23"/>
                    </a:lnTo>
                    <a:lnTo>
                      <a:pt x="36" y="23"/>
                    </a:lnTo>
                    <a:lnTo>
                      <a:pt x="36" y="28"/>
                    </a:lnTo>
                    <a:lnTo>
                      <a:pt x="32" y="28"/>
                    </a:lnTo>
                    <a:lnTo>
                      <a:pt x="27" y="28"/>
                    </a:lnTo>
                    <a:lnTo>
                      <a:pt x="23" y="28"/>
                    </a:lnTo>
                    <a:lnTo>
                      <a:pt x="18" y="32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9" y="32"/>
                    </a:lnTo>
                    <a:lnTo>
                      <a:pt x="9" y="37"/>
                    </a:lnTo>
                    <a:lnTo>
                      <a:pt x="4" y="37"/>
                    </a:lnTo>
                    <a:lnTo>
                      <a:pt x="4" y="41"/>
                    </a:lnTo>
                    <a:lnTo>
                      <a:pt x="0" y="41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4" y="51"/>
                    </a:lnTo>
                    <a:close/>
                  </a:path>
                </a:pathLst>
              </a:custGeom>
              <a:solidFill>
                <a:srgbClr val="D7A8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8" name="Freeform 86"/>
              <p:cNvSpPr>
                <a:spLocks/>
              </p:cNvSpPr>
              <p:nvPr/>
            </p:nvSpPr>
            <p:spPr bwMode="auto">
              <a:xfrm>
                <a:off x="2715" y="4096"/>
                <a:ext cx="55" cy="55"/>
              </a:xfrm>
              <a:custGeom>
                <a:avLst/>
                <a:gdLst/>
                <a:ahLst/>
                <a:cxnLst>
                  <a:cxn ang="0">
                    <a:pos x="5" y="55"/>
                  </a:cxn>
                  <a:cxn ang="0">
                    <a:pos x="5" y="50"/>
                  </a:cxn>
                  <a:cxn ang="0">
                    <a:pos x="5" y="46"/>
                  </a:cxn>
                  <a:cxn ang="0">
                    <a:pos x="9" y="41"/>
                  </a:cxn>
                  <a:cxn ang="0">
                    <a:pos x="14" y="32"/>
                  </a:cxn>
                  <a:cxn ang="0">
                    <a:pos x="18" y="32"/>
                  </a:cxn>
                  <a:cxn ang="0">
                    <a:pos x="23" y="28"/>
                  </a:cxn>
                  <a:cxn ang="0">
                    <a:pos x="27" y="23"/>
                  </a:cxn>
                  <a:cxn ang="0">
                    <a:pos x="27" y="18"/>
                  </a:cxn>
                  <a:cxn ang="0">
                    <a:pos x="27" y="14"/>
                  </a:cxn>
                  <a:cxn ang="0">
                    <a:pos x="32" y="14"/>
                  </a:cxn>
                  <a:cxn ang="0">
                    <a:pos x="37" y="9"/>
                  </a:cxn>
                  <a:cxn ang="0">
                    <a:pos x="41" y="9"/>
                  </a:cxn>
                  <a:cxn ang="0">
                    <a:pos x="46" y="9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0"/>
                  </a:cxn>
                  <a:cxn ang="0">
                    <a:pos x="50" y="0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37" y="9"/>
                  </a:cxn>
                  <a:cxn ang="0">
                    <a:pos x="37" y="9"/>
                  </a:cxn>
                  <a:cxn ang="0">
                    <a:pos x="32" y="9"/>
                  </a:cxn>
                  <a:cxn ang="0">
                    <a:pos x="32" y="14"/>
                  </a:cxn>
                  <a:cxn ang="0">
                    <a:pos x="27" y="14"/>
                  </a:cxn>
                  <a:cxn ang="0">
                    <a:pos x="23" y="18"/>
                  </a:cxn>
                  <a:cxn ang="0">
                    <a:pos x="23" y="23"/>
                  </a:cxn>
                  <a:cxn ang="0">
                    <a:pos x="18" y="28"/>
                  </a:cxn>
                  <a:cxn ang="0">
                    <a:pos x="18" y="28"/>
                  </a:cxn>
                  <a:cxn ang="0">
                    <a:pos x="14" y="32"/>
                  </a:cxn>
                  <a:cxn ang="0">
                    <a:pos x="14" y="32"/>
                  </a:cxn>
                  <a:cxn ang="0">
                    <a:pos x="9" y="37"/>
                  </a:cxn>
                  <a:cxn ang="0">
                    <a:pos x="5" y="41"/>
                  </a:cxn>
                  <a:cxn ang="0">
                    <a:pos x="0" y="46"/>
                  </a:cxn>
                  <a:cxn ang="0">
                    <a:pos x="0" y="50"/>
                  </a:cxn>
                  <a:cxn ang="0">
                    <a:pos x="0" y="55"/>
                  </a:cxn>
                  <a:cxn ang="0">
                    <a:pos x="0" y="55"/>
                  </a:cxn>
                  <a:cxn ang="0">
                    <a:pos x="5" y="55"/>
                  </a:cxn>
                </a:cxnLst>
                <a:rect l="0" t="0" r="r" b="b"/>
                <a:pathLst>
                  <a:path w="55" h="55">
                    <a:moveTo>
                      <a:pt x="5" y="55"/>
                    </a:moveTo>
                    <a:lnTo>
                      <a:pt x="5" y="55"/>
                    </a:lnTo>
                    <a:lnTo>
                      <a:pt x="5" y="55"/>
                    </a:lnTo>
                    <a:lnTo>
                      <a:pt x="5" y="50"/>
                    </a:lnTo>
                    <a:lnTo>
                      <a:pt x="5" y="50"/>
                    </a:lnTo>
                    <a:lnTo>
                      <a:pt x="5" y="46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14" y="37"/>
                    </a:lnTo>
                    <a:lnTo>
                      <a:pt x="14" y="32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23" y="28"/>
                    </a:lnTo>
                    <a:lnTo>
                      <a:pt x="23" y="28"/>
                    </a:lnTo>
                    <a:lnTo>
                      <a:pt x="23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27" y="14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2" y="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41" y="9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50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0" y="0"/>
                    </a:lnTo>
                    <a:lnTo>
                      <a:pt x="50" y="0"/>
                    </a:lnTo>
                    <a:lnTo>
                      <a:pt x="50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14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7" y="18"/>
                    </a:lnTo>
                    <a:lnTo>
                      <a:pt x="23" y="18"/>
                    </a:lnTo>
                    <a:lnTo>
                      <a:pt x="23" y="23"/>
                    </a:lnTo>
                    <a:lnTo>
                      <a:pt x="23" y="23"/>
                    </a:lnTo>
                    <a:lnTo>
                      <a:pt x="23" y="23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4" y="28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14" y="32"/>
                    </a:lnTo>
                    <a:lnTo>
                      <a:pt x="9" y="32"/>
                    </a:lnTo>
                    <a:lnTo>
                      <a:pt x="9" y="37"/>
                    </a:lnTo>
                    <a:lnTo>
                      <a:pt x="5" y="37"/>
                    </a:lnTo>
                    <a:lnTo>
                      <a:pt x="5" y="41"/>
                    </a:lnTo>
                    <a:lnTo>
                      <a:pt x="5" y="46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55"/>
                    </a:lnTo>
                    <a:lnTo>
                      <a:pt x="0" y="55"/>
                    </a:lnTo>
                    <a:lnTo>
                      <a:pt x="0" y="55"/>
                    </a:lnTo>
                    <a:lnTo>
                      <a:pt x="5" y="55"/>
                    </a:lnTo>
                    <a:lnTo>
                      <a:pt x="5" y="55"/>
                    </a:lnTo>
                    <a:lnTo>
                      <a:pt x="5" y="55"/>
                    </a:lnTo>
                    <a:close/>
                  </a:path>
                </a:pathLst>
              </a:custGeom>
              <a:solidFill>
                <a:srgbClr val="D7A8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59" name="Freeform 87"/>
              <p:cNvSpPr>
                <a:spLocks/>
              </p:cNvSpPr>
              <p:nvPr/>
            </p:nvSpPr>
            <p:spPr bwMode="auto">
              <a:xfrm>
                <a:off x="2761" y="4110"/>
                <a:ext cx="45" cy="59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0" y="55"/>
                  </a:cxn>
                  <a:cxn ang="0">
                    <a:pos x="0" y="50"/>
                  </a:cxn>
                  <a:cxn ang="0">
                    <a:pos x="4" y="46"/>
                  </a:cxn>
                  <a:cxn ang="0">
                    <a:pos x="4" y="41"/>
                  </a:cxn>
                  <a:cxn ang="0">
                    <a:pos x="9" y="41"/>
                  </a:cxn>
                  <a:cxn ang="0">
                    <a:pos x="9" y="36"/>
                  </a:cxn>
                  <a:cxn ang="0">
                    <a:pos x="13" y="32"/>
                  </a:cxn>
                  <a:cxn ang="0">
                    <a:pos x="13" y="32"/>
                  </a:cxn>
                  <a:cxn ang="0">
                    <a:pos x="18" y="27"/>
                  </a:cxn>
                  <a:cxn ang="0">
                    <a:pos x="22" y="23"/>
                  </a:cxn>
                  <a:cxn ang="0">
                    <a:pos x="27" y="18"/>
                  </a:cxn>
                  <a:cxn ang="0">
                    <a:pos x="32" y="14"/>
                  </a:cxn>
                  <a:cxn ang="0">
                    <a:pos x="36" y="14"/>
                  </a:cxn>
                  <a:cxn ang="0">
                    <a:pos x="41" y="9"/>
                  </a:cxn>
                  <a:cxn ang="0">
                    <a:pos x="45" y="9"/>
                  </a:cxn>
                  <a:cxn ang="0">
                    <a:pos x="45" y="4"/>
                  </a:cxn>
                  <a:cxn ang="0">
                    <a:pos x="41" y="4"/>
                  </a:cxn>
                  <a:cxn ang="0">
                    <a:pos x="41" y="0"/>
                  </a:cxn>
                  <a:cxn ang="0">
                    <a:pos x="36" y="4"/>
                  </a:cxn>
                  <a:cxn ang="0">
                    <a:pos x="36" y="4"/>
                  </a:cxn>
                  <a:cxn ang="0">
                    <a:pos x="32" y="9"/>
                  </a:cxn>
                  <a:cxn ang="0">
                    <a:pos x="32" y="9"/>
                  </a:cxn>
                  <a:cxn ang="0">
                    <a:pos x="32" y="14"/>
                  </a:cxn>
                  <a:cxn ang="0">
                    <a:pos x="27" y="14"/>
                  </a:cxn>
                  <a:cxn ang="0">
                    <a:pos x="22" y="18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9" y="27"/>
                  </a:cxn>
                  <a:cxn ang="0">
                    <a:pos x="9" y="32"/>
                  </a:cxn>
                  <a:cxn ang="0">
                    <a:pos x="9" y="36"/>
                  </a:cxn>
                  <a:cxn ang="0">
                    <a:pos x="4" y="36"/>
                  </a:cxn>
                  <a:cxn ang="0">
                    <a:pos x="4" y="41"/>
                  </a:cxn>
                  <a:cxn ang="0">
                    <a:pos x="0" y="46"/>
                  </a:cxn>
                  <a:cxn ang="0">
                    <a:pos x="0" y="50"/>
                  </a:cxn>
                  <a:cxn ang="0">
                    <a:pos x="0" y="55"/>
                  </a:cxn>
                </a:cxnLst>
                <a:rect l="0" t="0" r="r" b="b"/>
                <a:pathLst>
                  <a:path w="45" h="59">
                    <a:moveTo>
                      <a:pt x="0" y="59"/>
                    </a:moveTo>
                    <a:lnTo>
                      <a:pt x="0" y="59"/>
                    </a:lnTo>
                    <a:lnTo>
                      <a:pt x="0" y="59"/>
                    </a:lnTo>
                    <a:lnTo>
                      <a:pt x="0" y="55"/>
                    </a:lnTo>
                    <a:lnTo>
                      <a:pt x="0" y="55"/>
                    </a:lnTo>
                    <a:lnTo>
                      <a:pt x="0" y="50"/>
                    </a:lnTo>
                    <a:lnTo>
                      <a:pt x="0" y="46"/>
                    </a:lnTo>
                    <a:lnTo>
                      <a:pt x="4" y="46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9" y="36"/>
                    </a:lnTo>
                    <a:lnTo>
                      <a:pt x="9" y="36"/>
                    </a:lnTo>
                    <a:lnTo>
                      <a:pt x="9" y="36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3" y="32"/>
                    </a:lnTo>
                    <a:lnTo>
                      <a:pt x="13" y="27"/>
                    </a:lnTo>
                    <a:lnTo>
                      <a:pt x="18" y="27"/>
                    </a:lnTo>
                    <a:lnTo>
                      <a:pt x="18" y="23"/>
                    </a:lnTo>
                    <a:lnTo>
                      <a:pt x="22" y="23"/>
                    </a:lnTo>
                    <a:lnTo>
                      <a:pt x="22" y="18"/>
                    </a:lnTo>
                    <a:lnTo>
                      <a:pt x="27" y="18"/>
                    </a:lnTo>
                    <a:lnTo>
                      <a:pt x="27" y="14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6" y="14"/>
                    </a:lnTo>
                    <a:lnTo>
                      <a:pt x="41" y="14"/>
                    </a:lnTo>
                    <a:lnTo>
                      <a:pt x="41" y="9"/>
                    </a:lnTo>
                    <a:lnTo>
                      <a:pt x="45" y="9"/>
                    </a:lnTo>
                    <a:lnTo>
                      <a:pt x="45" y="9"/>
                    </a:lnTo>
                    <a:lnTo>
                      <a:pt x="45" y="4"/>
                    </a:lnTo>
                    <a:lnTo>
                      <a:pt x="45" y="4"/>
                    </a:lnTo>
                    <a:lnTo>
                      <a:pt x="45" y="4"/>
                    </a:lnTo>
                    <a:lnTo>
                      <a:pt x="41" y="4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36" y="0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14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2" y="14"/>
                    </a:lnTo>
                    <a:lnTo>
                      <a:pt x="22" y="18"/>
                    </a:lnTo>
                    <a:lnTo>
                      <a:pt x="18" y="18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13" y="23"/>
                    </a:lnTo>
                    <a:lnTo>
                      <a:pt x="13" y="27"/>
                    </a:lnTo>
                    <a:lnTo>
                      <a:pt x="9" y="27"/>
                    </a:lnTo>
                    <a:lnTo>
                      <a:pt x="9" y="32"/>
                    </a:lnTo>
                    <a:lnTo>
                      <a:pt x="9" y="32"/>
                    </a:lnTo>
                    <a:lnTo>
                      <a:pt x="9" y="32"/>
                    </a:lnTo>
                    <a:lnTo>
                      <a:pt x="9" y="36"/>
                    </a:lnTo>
                    <a:lnTo>
                      <a:pt x="4" y="36"/>
                    </a:lnTo>
                    <a:lnTo>
                      <a:pt x="4" y="36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55"/>
                    </a:lnTo>
                    <a:lnTo>
                      <a:pt x="0" y="55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D7A8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0" name="Freeform 88"/>
              <p:cNvSpPr>
                <a:spLocks/>
              </p:cNvSpPr>
              <p:nvPr/>
            </p:nvSpPr>
            <p:spPr bwMode="auto">
              <a:xfrm>
                <a:off x="2806" y="4124"/>
                <a:ext cx="46" cy="50"/>
              </a:xfrm>
              <a:custGeom>
                <a:avLst/>
                <a:gdLst/>
                <a:ahLst/>
                <a:cxnLst>
                  <a:cxn ang="0">
                    <a:pos x="37" y="9"/>
                  </a:cxn>
                  <a:cxn ang="0">
                    <a:pos x="37" y="9"/>
                  </a:cxn>
                  <a:cxn ang="0">
                    <a:pos x="41" y="9"/>
                  </a:cxn>
                  <a:cxn ang="0">
                    <a:pos x="41" y="9"/>
                  </a:cxn>
                  <a:cxn ang="0">
                    <a:pos x="41" y="4"/>
                  </a:cxn>
                  <a:cxn ang="0">
                    <a:pos x="46" y="4"/>
                  </a:cxn>
                  <a:cxn ang="0">
                    <a:pos x="46" y="4"/>
                  </a:cxn>
                  <a:cxn ang="0">
                    <a:pos x="46" y="0"/>
                  </a:cxn>
                  <a:cxn ang="0">
                    <a:pos x="41" y="0"/>
                  </a:cxn>
                  <a:cxn ang="0">
                    <a:pos x="41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8" y="9"/>
                  </a:cxn>
                  <a:cxn ang="0">
                    <a:pos x="23" y="9"/>
                  </a:cxn>
                  <a:cxn ang="0">
                    <a:pos x="23" y="13"/>
                  </a:cxn>
                  <a:cxn ang="0">
                    <a:pos x="19" y="13"/>
                  </a:cxn>
                  <a:cxn ang="0">
                    <a:pos x="19" y="13"/>
                  </a:cxn>
                  <a:cxn ang="0">
                    <a:pos x="14" y="13"/>
                  </a:cxn>
                  <a:cxn ang="0">
                    <a:pos x="14" y="18"/>
                  </a:cxn>
                  <a:cxn ang="0">
                    <a:pos x="9" y="22"/>
                  </a:cxn>
                  <a:cxn ang="0">
                    <a:pos x="5" y="22"/>
                  </a:cxn>
                  <a:cxn ang="0">
                    <a:pos x="5" y="27"/>
                  </a:cxn>
                  <a:cxn ang="0">
                    <a:pos x="0" y="36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0" y="45"/>
                  </a:cxn>
                  <a:cxn ang="0">
                    <a:pos x="5" y="41"/>
                  </a:cxn>
                  <a:cxn ang="0">
                    <a:pos x="5" y="41"/>
                  </a:cxn>
                  <a:cxn ang="0">
                    <a:pos x="5" y="36"/>
                  </a:cxn>
                  <a:cxn ang="0">
                    <a:pos x="5" y="32"/>
                  </a:cxn>
                  <a:cxn ang="0">
                    <a:pos x="9" y="27"/>
                  </a:cxn>
                  <a:cxn ang="0">
                    <a:pos x="9" y="27"/>
                  </a:cxn>
                  <a:cxn ang="0">
                    <a:pos x="14" y="22"/>
                  </a:cxn>
                  <a:cxn ang="0">
                    <a:pos x="19" y="22"/>
                  </a:cxn>
                  <a:cxn ang="0">
                    <a:pos x="19" y="22"/>
                  </a:cxn>
                  <a:cxn ang="0">
                    <a:pos x="19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28" y="18"/>
                  </a:cxn>
                  <a:cxn ang="0">
                    <a:pos x="28" y="13"/>
                  </a:cxn>
                  <a:cxn ang="0">
                    <a:pos x="32" y="13"/>
                  </a:cxn>
                  <a:cxn ang="0">
                    <a:pos x="32" y="13"/>
                  </a:cxn>
                  <a:cxn ang="0">
                    <a:pos x="37" y="9"/>
                  </a:cxn>
                  <a:cxn ang="0">
                    <a:pos x="37" y="9"/>
                  </a:cxn>
                  <a:cxn ang="0">
                    <a:pos x="37" y="9"/>
                  </a:cxn>
                  <a:cxn ang="0">
                    <a:pos x="37" y="9"/>
                  </a:cxn>
                </a:cxnLst>
                <a:rect l="0" t="0" r="r" b="b"/>
                <a:pathLst>
                  <a:path w="46" h="50">
                    <a:moveTo>
                      <a:pt x="37" y="9"/>
                    </a:moveTo>
                    <a:lnTo>
                      <a:pt x="37" y="9"/>
                    </a:lnTo>
                    <a:lnTo>
                      <a:pt x="41" y="9"/>
                    </a:lnTo>
                    <a:lnTo>
                      <a:pt x="41" y="9"/>
                    </a:lnTo>
                    <a:lnTo>
                      <a:pt x="41" y="4"/>
                    </a:lnTo>
                    <a:lnTo>
                      <a:pt x="46" y="4"/>
                    </a:lnTo>
                    <a:lnTo>
                      <a:pt x="46" y="4"/>
                    </a:lnTo>
                    <a:lnTo>
                      <a:pt x="4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8" y="9"/>
                    </a:lnTo>
                    <a:lnTo>
                      <a:pt x="23" y="9"/>
                    </a:lnTo>
                    <a:lnTo>
                      <a:pt x="23" y="13"/>
                    </a:lnTo>
                    <a:lnTo>
                      <a:pt x="19" y="13"/>
                    </a:lnTo>
                    <a:lnTo>
                      <a:pt x="19" y="13"/>
                    </a:lnTo>
                    <a:lnTo>
                      <a:pt x="14" y="13"/>
                    </a:lnTo>
                    <a:lnTo>
                      <a:pt x="14" y="18"/>
                    </a:lnTo>
                    <a:lnTo>
                      <a:pt x="9" y="22"/>
                    </a:lnTo>
                    <a:lnTo>
                      <a:pt x="5" y="22"/>
                    </a:lnTo>
                    <a:lnTo>
                      <a:pt x="5" y="27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45"/>
                    </a:lnTo>
                    <a:lnTo>
                      <a:pt x="5" y="41"/>
                    </a:lnTo>
                    <a:lnTo>
                      <a:pt x="5" y="41"/>
                    </a:lnTo>
                    <a:lnTo>
                      <a:pt x="5" y="36"/>
                    </a:lnTo>
                    <a:lnTo>
                      <a:pt x="5" y="32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4" y="22"/>
                    </a:lnTo>
                    <a:lnTo>
                      <a:pt x="19" y="22"/>
                    </a:lnTo>
                    <a:lnTo>
                      <a:pt x="19" y="22"/>
                    </a:lnTo>
                    <a:lnTo>
                      <a:pt x="19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8" y="18"/>
                    </a:lnTo>
                    <a:lnTo>
                      <a:pt x="28" y="13"/>
                    </a:lnTo>
                    <a:lnTo>
                      <a:pt x="32" y="13"/>
                    </a:lnTo>
                    <a:lnTo>
                      <a:pt x="32" y="13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7" y="9"/>
                    </a:lnTo>
                    <a:close/>
                  </a:path>
                </a:pathLst>
              </a:custGeom>
              <a:solidFill>
                <a:srgbClr val="D7A8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1" name="Freeform 89"/>
              <p:cNvSpPr>
                <a:spLocks/>
              </p:cNvSpPr>
              <p:nvPr/>
            </p:nvSpPr>
            <p:spPr bwMode="auto">
              <a:xfrm>
                <a:off x="2875" y="4151"/>
                <a:ext cx="55" cy="14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4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4" y="9"/>
                  </a:cxn>
                  <a:cxn ang="0">
                    <a:pos x="14" y="9"/>
                  </a:cxn>
                  <a:cxn ang="0">
                    <a:pos x="14" y="9"/>
                  </a:cxn>
                  <a:cxn ang="0">
                    <a:pos x="14" y="9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23" y="9"/>
                  </a:cxn>
                  <a:cxn ang="0">
                    <a:pos x="27" y="9"/>
                  </a:cxn>
                  <a:cxn ang="0">
                    <a:pos x="36" y="9"/>
                  </a:cxn>
                  <a:cxn ang="0">
                    <a:pos x="41" y="9"/>
                  </a:cxn>
                  <a:cxn ang="0">
                    <a:pos x="45" y="9"/>
                  </a:cxn>
                  <a:cxn ang="0">
                    <a:pos x="50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0" y="9"/>
                  </a:cxn>
                  <a:cxn ang="0">
                    <a:pos x="45" y="9"/>
                  </a:cxn>
                  <a:cxn ang="0">
                    <a:pos x="41" y="9"/>
                  </a:cxn>
                  <a:cxn ang="0">
                    <a:pos x="36" y="9"/>
                  </a:cxn>
                  <a:cxn ang="0">
                    <a:pos x="32" y="14"/>
                  </a:cxn>
                  <a:cxn ang="0">
                    <a:pos x="23" y="14"/>
                  </a:cxn>
                  <a:cxn ang="0">
                    <a:pos x="18" y="14"/>
                  </a:cxn>
                  <a:cxn ang="0">
                    <a:pos x="18" y="14"/>
                  </a:cxn>
                  <a:cxn ang="0">
                    <a:pos x="18" y="14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0" y="14"/>
                  </a:cxn>
                  <a:cxn ang="0">
                    <a:pos x="0" y="14"/>
                  </a:cxn>
                </a:cxnLst>
                <a:rect l="0" t="0" r="r" b="b"/>
                <a:pathLst>
                  <a:path w="55" h="14">
                    <a:moveTo>
                      <a:pt x="0" y="14"/>
                    </a:moveTo>
                    <a:lnTo>
                      <a:pt x="0" y="14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23" y="9"/>
                    </a:lnTo>
                    <a:lnTo>
                      <a:pt x="27" y="9"/>
                    </a:lnTo>
                    <a:lnTo>
                      <a:pt x="36" y="9"/>
                    </a:lnTo>
                    <a:lnTo>
                      <a:pt x="41" y="9"/>
                    </a:lnTo>
                    <a:lnTo>
                      <a:pt x="45" y="9"/>
                    </a:lnTo>
                    <a:lnTo>
                      <a:pt x="50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0" y="9"/>
                    </a:lnTo>
                    <a:lnTo>
                      <a:pt x="45" y="9"/>
                    </a:lnTo>
                    <a:lnTo>
                      <a:pt x="41" y="9"/>
                    </a:lnTo>
                    <a:lnTo>
                      <a:pt x="36" y="9"/>
                    </a:lnTo>
                    <a:lnTo>
                      <a:pt x="32" y="14"/>
                    </a:lnTo>
                    <a:lnTo>
                      <a:pt x="23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0" y="14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D7A8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2" name="Freeform 90"/>
              <p:cNvSpPr>
                <a:spLocks/>
              </p:cNvSpPr>
              <p:nvPr/>
            </p:nvSpPr>
            <p:spPr bwMode="auto">
              <a:xfrm>
                <a:off x="2647" y="4064"/>
                <a:ext cx="50" cy="23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31" y="0"/>
                  </a:cxn>
                  <a:cxn ang="0">
                    <a:pos x="36" y="0"/>
                  </a:cxn>
                  <a:cxn ang="0">
                    <a:pos x="41" y="0"/>
                  </a:cxn>
                  <a:cxn ang="0">
                    <a:pos x="41" y="0"/>
                  </a:cxn>
                  <a:cxn ang="0">
                    <a:pos x="45" y="0"/>
                  </a:cxn>
                  <a:cxn ang="0">
                    <a:pos x="50" y="5"/>
                  </a:cxn>
                  <a:cxn ang="0">
                    <a:pos x="50" y="9"/>
                  </a:cxn>
                  <a:cxn ang="0">
                    <a:pos x="50" y="14"/>
                  </a:cxn>
                  <a:cxn ang="0">
                    <a:pos x="50" y="14"/>
                  </a:cxn>
                  <a:cxn ang="0">
                    <a:pos x="50" y="14"/>
                  </a:cxn>
                  <a:cxn ang="0">
                    <a:pos x="45" y="18"/>
                  </a:cxn>
                  <a:cxn ang="0">
                    <a:pos x="41" y="18"/>
                  </a:cxn>
                  <a:cxn ang="0">
                    <a:pos x="36" y="23"/>
                  </a:cxn>
                  <a:cxn ang="0">
                    <a:pos x="31" y="23"/>
                  </a:cxn>
                  <a:cxn ang="0">
                    <a:pos x="27" y="23"/>
                  </a:cxn>
                  <a:cxn ang="0">
                    <a:pos x="22" y="23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13" y="18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9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9" y="5"/>
                  </a:cxn>
                  <a:cxn ang="0">
                    <a:pos x="13" y="5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31" y="0"/>
                  </a:cxn>
                </a:cxnLst>
                <a:rect l="0" t="0" r="r" b="b"/>
                <a:pathLst>
                  <a:path w="50" h="23">
                    <a:moveTo>
                      <a:pt x="31" y="0"/>
                    </a:moveTo>
                    <a:lnTo>
                      <a:pt x="31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5" y="0"/>
                    </a:lnTo>
                    <a:lnTo>
                      <a:pt x="50" y="5"/>
                    </a:lnTo>
                    <a:lnTo>
                      <a:pt x="50" y="9"/>
                    </a:lnTo>
                    <a:lnTo>
                      <a:pt x="50" y="14"/>
                    </a:lnTo>
                    <a:lnTo>
                      <a:pt x="50" y="14"/>
                    </a:lnTo>
                    <a:lnTo>
                      <a:pt x="50" y="14"/>
                    </a:lnTo>
                    <a:lnTo>
                      <a:pt x="45" y="18"/>
                    </a:lnTo>
                    <a:lnTo>
                      <a:pt x="41" y="18"/>
                    </a:lnTo>
                    <a:lnTo>
                      <a:pt x="36" y="23"/>
                    </a:lnTo>
                    <a:lnTo>
                      <a:pt x="31" y="23"/>
                    </a:lnTo>
                    <a:lnTo>
                      <a:pt x="27" y="23"/>
                    </a:lnTo>
                    <a:lnTo>
                      <a:pt x="22" y="23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13" y="18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13" y="5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DF1C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3" name="Freeform 91"/>
              <p:cNvSpPr>
                <a:spLocks/>
              </p:cNvSpPr>
              <p:nvPr/>
            </p:nvSpPr>
            <p:spPr bwMode="auto">
              <a:xfrm>
                <a:off x="2647" y="4064"/>
                <a:ext cx="50" cy="23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31" y="0"/>
                  </a:cxn>
                  <a:cxn ang="0">
                    <a:pos x="36" y="0"/>
                  </a:cxn>
                  <a:cxn ang="0">
                    <a:pos x="41" y="0"/>
                  </a:cxn>
                  <a:cxn ang="0">
                    <a:pos x="41" y="0"/>
                  </a:cxn>
                  <a:cxn ang="0">
                    <a:pos x="45" y="0"/>
                  </a:cxn>
                  <a:cxn ang="0">
                    <a:pos x="50" y="5"/>
                  </a:cxn>
                  <a:cxn ang="0">
                    <a:pos x="50" y="9"/>
                  </a:cxn>
                  <a:cxn ang="0">
                    <a:pos x="50" y="14"/>
                  </a:cxn>
                  <a:cxn ang="0">
                    <a:pos x="50" y="14"/>
                  </a:cxn>
                  <a:cxn ang="0">
                    <a:pos x="50" y="14"/>
                  </a:cxn>
                  <a:cxn ang="0">
                    <a:pos x="45" y="18"/>
                  </a:cxn>
                  <a:cxn ang="0">
                    <a:pos x="41" y="18"/>
                  </a:cxn>
                  <a:cxn ang="0">
                    <a:pos x="36" y="23"/>
                  </a:cxn>
                  <a:cxn ang="0">
                    <a:pos x="31" y="23"/>
                  </a:cxn>
                  <a:cxn ang="0">
                    <a:pos x="27" y="23"/>
                  </a:cxn>
                  <a:cxn ang="0">
                    <a:pos x="22" y="23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13" y="18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9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9" y="5"/>
                  </a:cxn>
                  <a:cxn ang="0">
                    <a:pos x="13" y="5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31" y="0"/>
                  </a:cxn>
                </a:cxnLst>
                <a:rect l="0" t="0" r="r" b="b"/>
                <a:pathLst>
                  <a:path w="50" h="23">
                    <a:moveTo>
                      <a:pt x="31" y="0"/>
                    </a:moveTo>
                    <a:lnTo>
                      <a:pt x="31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5" y="0"/>
                    </a:lnTo>
                    <a:lnTo>
                      <a:pt x="50" y="5"/>
                    </a:lnTo>
                    <a:lnTo>
                      <a:pt x="50" y="9"/>
                    </a:lnTo>
                    <a:lnTo>
                      <a:pt x="50" y="14"/>
                    </a:lnTo>
                    <a:lnTo>
                      <a:pt x="50" y="14"/>
                    </a:lnTo>
                    <a:lnTo>
                      <a:pt x="50" y="14"/>
                    </a:lnTo>
                    <a:lnTo>
                      <a:pt x="45" y="18"/>
                    </a:lnTo>
                    <a:lnTo>
                      <a:pt x="41" y="18"/>
                    </a:lnTo>
                    <a:lnTo>
                      <a:pt x="36" y="23"/>
                    </a:lnTo>
                    <a:lnTo>
                      <a:pt x="31" y="23"/>
                    </a:lnTo>
                    <a:lnTo>
                      <a:pt x="27" y="23"/>
                    </a:lnTo>
                    <a:lnTo>
                      <a:pt x="22" y="23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13" y="18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9" y="5"/>
                    </a:lnTo>
                    <a:lnTo>
                      <a:pt x="13" y="5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4" name="Freeform 92"/>
              <p:cNvSpPr>
                <a:spLocks/>
              </p:cNvSpPr>
              <p:nvPr/>
            </p:nvSpPr>
            <p:spPr bwMode="auto">
              <a:xfrm>
                <a:off x="2678" y="4105"/>
                <a:ext cx="46" cy="28"/>
              </a:xfrm>
              <a:custGeom>
                <a:avLst/>
                <a:gdLst/>
                <a:ahLst/>
                <a:cxnLst>
                  <a:cxn ang="0">
                    <a:pos x="28" y="5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32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42" y="5"/>
                  </a:cxn>
                  <a:cxn ang="0">
                    <a:pos x="46" y="5"/>
                  </a:cxn>
                  <a:cxn ang="0">
                    <a:pos x="46" y="9"/>
                  </a:cxn>
                  <a:cxn ang="0">
                    <a:pos x="46" y="9"/>
                  </a:cxn>
                  <a:cxn ang="0">
                    <a:pos x="46" y="14"/>
                  </a:cxn>
                  <a:cxn ang="0">
                    <a:pos x="42" y="14"/>
                  </a:cxn>
                  <a:cxn ang="0">
                    <a:pos x="42" y="19"/>
                  </a:cxn>
                  <a:cxn ang="0">
                    <a:pos x="37" y="23"/>
                  </a:cxn>
                  <a:cxn ang="0">
                    <a:pos x="37" y="23"/>
                  </a:cxn>
                  <a:cxn ang="0">
                    <a:pos x="32" y="28"/>
                  </a:cxn>
                  <a:cxn ang="0">
                    <a:pos x="28" y="28"/>
                  </a:cxn>
                  <a:cxn ang="0">
                    <a:pos x="23" y="28"/>
                  </a:cxn>
                  <a:cxn ang="0">
                    <a:pos x="19" y="28"/>
                  </a:cxn>
                  <a:cxn ang="0">
                    <a:pos x="19" y="28"/>
                  </a:cxn>
                  <a:cxn ang="0">
                    <a:pos x="14" y="23"/>
                  </a:cxn>
                  <a:cxn ang="0">
                    <a:pos x="10" y="23"/>
                  </a:cxn>
                  <a:cxn ang="0">
                    <a:pos x="10" y="19"/>
                  </a:cxn>
                  <a:cxn ang="0">
                    <a:pos x="5" y="19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5" y="19"/>
                  </a:cxn>
                  <a:cxn ang="0">
                    <a:pos x="5" y="14"/>
                  </a:cxn>
                  <a:cxn ang="0">
                    <a:pos x="10" y="14"/>
                  </a:cxn>
                  <a:cxn ang="0">
                    <a:pos x="14" y="9"/>
                  </a:cxn>
                  <a:cxn ang="0">
                    <a:pos x="19" y="9"/>
                  </a:cxn>
                  <a:cxn ang="0">
                    <a:pos x="23" y="5"/>
                  </a:cxn>
                  <a:cxn ang="0">
                    <a:pos x="28" y="5"/>
                  </a:cxn>
                </a:cxnLst>
                <a:rect l="0" t="0" r="r" b="b"/>
                <a:pathLst>
                  <a:path w="46" h="28">
                    <a:moveTo>
                      <a:pt x="28" y="5"/>
                    </a:moveTo>
                    <a:lnTo>
                      <a:pt x="28" y="5"/>
                    </a:lnTo>
                    <a:lnTo>
                      <a:pt x="28" y="5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2" y="5"/>
                    </a:lnTo>
                    <a:lnTo>
                      <a:pt x="46" y="5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14"/>
                    </a:lnTo>
                    <a:lnTo>
                      <a:pt x="42" y="14"/>
                    </a:lnTo>
                    <a:lnTo>
                      <a:pt x="42" y="19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2" y="28"/>
                    </a:lnTo>
                    <a:lnTo>
                      <a:pt x="28" y="28"/>
                    </a:lnTo>
                    <a:lnTo>
                      <a:pt x="23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4" y="23"/>
                    </a:lnTo>
                    <a:lnTo>
                      <a:pt x="10" y="23"/>
                    </a:lnTo>
                    <a:lnTo>
                      <a:pt x="10" y="19"/>
                    </a:lnTo>
                    <a:lnTo>
                      <a:pt x="5" y="19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5" y="19"/>
                    </a:lnTo>
                    <a:lnTo>
                      <a:pt x="5" y="14"/>
                    </a:lnTo>
                    <a:lnTo>
                      <a:pt x="10" y="14"/>
                    </a:lnTo>
                    <a:lnTo>
                      <a:pt x="14" y="9"/>
                    </a:lnTo>
                    <a:lnTo>
                      <a:pt x="19" y="9"/>
                    </a:lnTo>
                    <a:lnTo>
                      <a:pt x="23" y="5"/>
                    </a:lnTo>
                    <a:lnTo>
                      <a:pt x="28" y="5"/>
                    </a:lnTo>
                    <a:close/>
                  </a:path>
                </a:pathLst>
              </a:custGeom>
              <a:solidFill>
                <a:srgbClr val="DF1C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5" name="Freeform 93"/>
              <p:cNvSpPr>
                <a:spLocks/>
              </p:cNvSpPr>
              <p:nvPr/>
            </p:nvSpPr>
            <p:spPr bwMode="auto">
              <a:xfrm>
                <a:off x="2678" y="4105"/>
                <a:ext cx="46" cy="28"/>
              </a:xfrm>
              <a:custGeom>
                <a:avLst/>
                <a:gdLst/>
                <a:ahLst/>
                <a:cxnLst>
                  <a:cxn ang="0">
                    <a:pos x="28" y="5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32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42" y="5"/>
                  </a:cxn>
                  <a:cxn ang="0">
                    <a:pos x="46" y="5"/>
                  </a:cxn>
                  <a:cxn ang="0">
                    <a:pos x="46" y="9"/>
                  </a:cxn>
                  <a:cxn ang="0">
                    <a:pos x="46" y="9"/>
                  </a:cxn>
                  <a:cxn ang="0">
                    <a:pos x="46" y="14"/>
                  </a:cxn>
                  <a:cxn ang="0">
                    <a:pos x="42" y="14"/>
                  </a:cxn>
                  <a:cxn ang="0">
                    <a:pos x="42" y="19"/>
                  </a:cxn>
                  <a:cxn ang="0">
                    <a:pos x="37" y="23"/>
                  </a:cxn>
                  <a:cxn ang="0">
                    <a:pos x="37" y="23"/>
                  </a:cxn>
                  <a:cxn ang="0">
                    <a:pos x="32" y="28"/>
                  </a:cxn>
                  <a:cxn ang="0">
                    <a:pos x="28" y="28"/>
                  </a:cxn>
                  <a:cxn ang="0">
                    <a:pos x="23" y="28"/>
                  </a:cxn>
                  <a:cxn ang="0">
                    <a:pos x="19" y="28"/>
                  </a:cxn>
                  <a:cxn ang="0">
                    <a:pos x="19" y="28"/>
                  </a:cxn>
                  <a:cxn ang="0">
                    <a:pos x="14" y="23"/>
                  </a:cxn>
                  <a:cxn ang="0">
                    <a:pos x="10" y="23"/>
                  </a:cxn>
                  <a:cxn ang="0">
                    <a:pos x="10" y="19"/>
                  </a:cxn>
                  <a:cxn ang="0">
                    <a:pos x="5" y="19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5" y="19"/>
                  </a:cxn>
                  <a:cxn ang="0">
                    <a:pos x="5" y="14"/>
                  </a:cxn>
                  <a:cxn ang="0">
                    <a:pos x="10" y="14"/>
                  </a:cxn>
                  <a:cxn ang="0">
                    <a:pos x="14" y="9"/>
                  </a:cxn>
                  <a:cxn ang="0">
                    <a:pos x="19" y="9"/>
                  </a:cxn>
                  <a:cxn ang="0">
                    <a:pos x="23" y="5"/>
                  </a:cxn>
                  <a:cxn ang="0">
                    <a:pos x="28" y="5"/>
                  </a:cxn>
                </a:cxnLst>
                <a:rect l="0" t="0" r="r" b="b"/>
                <a:pathLst>
                  <a:path w="46" h="28">
                    <a:moveTo>
                      <a:pt x="28" y="5"/>
                    </a:moveTo>
                    <a:lnTo>
                      <a:pt x="28" y="5"/>
                    </a:lnTo>
                    <a:lnTo>
                      <a:pt x="28" y="5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2" y="5"/>
                    </a:lnTo>
                    <a:lnTo>
                      <a:pt x="46" y="5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14"/>
                    </a:lnTo>
                    <a:lnTo>
                      <a:pt x="42" y="14"/>
                    </a:lnTo>
                    <a:lnTo>
                      <a:pt x="42" y="19"/>
                    </a:lnTo>
                    <a:lnTo>
                      <a:pt x="37" y="23"/>
                    </a:lnTo>
                    <a:lnTo>
                      <a:pt x="37" y="23"/>
                    </a:lnTo>
                    <a:lnTo>
                      <a:pt x="32" y="28"/>
                    </a:lnTo>
                    <a:lnTo>
                      <a:pt x="28" y="28"/>
                    </a:lnTo>
                    <a:lnTo>
                      <a:pt x="23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4" y="23"/>
                    </a:lnTo>
                    <a:lnTo>
                      <a:pt x="10" y="23"/>
                    </a:lnTo>
                    <a:lnTo>
                      <a:pt x="10" y="19"/>
                    </a:lnTo>
                    <a:lnTo>
                      <a:pt x="5" y="19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5" y="19"/>
                    </a:lnTo>
                    <a:lnTo>
                      <a:pt x="5" y="14"/>
                    </a:lnTo>
                    <a:lnTo>
                      <a:pt x="10" y="14"/>
                    </a:lnTo>
                    <a:lnTo>
                      <a:pt x="14" y="9"/>
                    </a:lnTo>
                    <a:lnTo>
                      <a:pt x="19" y="9"/>
                    </a:lnTo>
                    <a:lnTo>
                      <a:pt x="23" y="5"/>
                    </a:lnTo>
                    <a:lnTo>
                      <a:pt x="28" y="5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6" name="Freeform 94"/>
              <p:cNvSpPr>
                <a:spLocks/>
              </p:cNvSpPr>
              <p:nvPr/>
            </p:nvSpPr>
            <p:spPr bwMode="auto">
              <a:xfrm>
                <a:off x="2724" y="4128"/>
                <a:ext cx="32" cy="2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8" y="5"/>
                  </a:cxn>
                  <a:cxn ang="0">
                    <a:pos x="32" y="5"/>
                  </a:cxn>
                  <a:cxn ang="0">
                    <a:pos x="32" y="9"/>
                  </a:cxn>
                  <a:cxn ang="0">
                    <a:pos x="32" y="9"/>
                  </a:cxn>
                  <a:cxn ang="0">
                    <a:pos x="32" y="9"/>
                  </a:cxn>
                  <a:cxn ang="0">
                    <a:pos x="32" y="14"/>
                  </a:cxn>
                  <a:cxn ang="0">
                    <a:pos x="28" y="18"/>
                  </a:cxn>
                  <a:cxn ang="0">
                    <a:pos x="28" y="18"/>
                  </a:cxn>
                  <a:cxn ang="0">
                    <a:pos x="28" y="23"/>
                  </a:cxn>
                  <a:cxn ang="0">
                    <a:pos x="23" y="28"/>
                  </a:cxn>
                  <a:cxn ang="0">
                    <a:pos x="23" y="28"/>
                  </a:cxn>
                  <a:cxn ang="0">
                    <a:pos x="18" y="28"/>
                  </a:cxn>
                  <a:cxn ang="0">
                    <a:pos x="18" y="28"/>
                  </a:cxn>
                  <a:cxn ang="0">
                    <a:pos x="14" y="28"/>
                  </a:cxn>
                  <a:cxn ang="0">
                    <a:pos x="14" y="28"/>
                  </a:cxn>
                  <a:cxn ang="0">
                    <a:pos x="14" y="28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5" y="14"/>
                  </a:cxn>
                  <a:cxn ang="0">
                    <a:pos x="5" y="9"/>
                  </a:cxn>
                  <a:cxn ang="0">
                    <a:pos x="9" y="5"/>
                  </a:cxn>
                  <a:cxn ang="0">
                    <a:pos x="14" y="5"/>
                  </a:cxn>
                  <a:cxn ang="0">
                    <a:pos x="14" y="0"/>
                  </a:cxn>
                </a:cxnLst>
                <a:rect l="0" t="0" r="r" b="b"/>
                <a:pathLst>
                  <a:path w="32" h="28">
                    <a:moveTo>
                      <a:pt x="14" y="0"/>
                    </a:moveTo>
                    <a:lnTo>
                      <a:pt x="1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8" y="5"/>
                    </a:lnTo>
                    <a:lnTo>
                      <a:pt x="32" y="5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14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23"/>
                    </a:lnTo>
                    <a:lnTo>
                      <a:pt x="23" y="28"/>
                    </a:lnTo>
                    <a:lnTo>
                      <a:pt x="23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14" y="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DF1C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7" name="Freeform 95"/>
              <p:cNvSpPr>
                <a:spLocks/>
              </p:cNvSpPr>
              <p:nvPr/>
            </p:nvSpPr>
            <p:spPr bwMode="auto">
              <a:xfrm>
                <a:off x="2724" y="4128"/>
                <a:ext cx="32" cy="2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8" y="5"/>
                  </a:cxn>
                  <a:cxn ang="0">
                    <a:pos x="32" y="5"/>
                  </a:cxn>
                  <a:cxn ang="0">
                    <a:pos x="32" y="9"/>
                  </a:cxn>
                  <a:cxn ang="0">
                    <a:pos x="32" y="9"/>
                  </a:cxn>
                  <a:cxn ang="0">
                    <a:pos x="32" y="9"/>
                  </a:cxn>
                  <a:cxn ang="0">
                    <a:pos x="32" y="14"/>
                  </a:cxn>
                  <a:cxn ang="0">
                    <a:pos x="28" y="18"/>
                  </a:cxn>
                  <a:cxn ang="0">
                    <a:pos x="28" y="18"/>
                  </a:cxn>
                  <a:cxn ang="0">
                    <a:pos x="28" y="23"/>
                  </a:cxn>
                  <a:cxn ang="0">
                    <a:pos x="23" y="28"/>
                  </a:cxn>
                  <a:cxn ang="0">
                    <a:pos x="23" y="28"/>
                  </a:cxn>
                  <a:cxn ang="0">
                    <a:pos x="18" y="28"/>
                  </a:cxn>
                  <a:cxn ang="0">
                    <a:pos x="18" y="28"/>
                  </a:cxn>
                  <a:cxn ang="0">
                    <a:pos x="14" y="28"/>
                  </a:cxn>
                  <a:cxn ang="0">
                    <a:pos x="14" y="28"/>
                  </a:cxn>
                  <a:cxn ang="0">
                    <a:pos x="14" y="28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5" y="14"/>
                  </a:cxn>
                  <a:cxn ang="0">
                    <a:pos x="5" y="9"/>
                  </a:cxn>
                  <a:cxn ang="0">
                    <a:pos x="9" y="5"/>
                  </a:cxn>
                  <a:cxn ang="0">
                    <a:pos x="14" y="5"/>
                  </a:cxn>
                  <a:cxn ang="0">
                    <a:pos x="14" y="0"/>
                  </a:cxn>
                </a:cxnLst>
                <a:rect l="0" t="0" r="r" b="b"/>
                <a:pathLst>
                  <a:path w="32" h="28">
                    <a:moveTo>
                      <a:pt x="14" y="0"/>
                    </a:moveTo>
                    <a:lnTo>
                      <a:pt x="1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8" y="5"/>
                    </a:lnTo>
                    <a:lnTo>
                      <a:pt x="32" y="5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9"/>
                    </a:lnTo>
                    <a:lnTo>
                      <a:pt x="32" y="14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23"/>
                    </a:lnTo>
                    <a:lnTo>
                      <a:pt x="23" y="28"/>
                    </a:lnTo>
                    <a:lnTo>
                      <a:pt x="23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14" y="28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5" y="9"/>
                    </a:lnTo>
                    <a:lnTo>
                      <a:pt x="9" y="5"/>
                    </a:lnTo>
                    <a:lnTo>
                      <a:pt x="14" y="5"/>
                    </a:lnTo>
                    <a:lnTo>
                      <a:pt x="14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8" name="Freeform 96"/>
              <p:cNvSpPr>
                <a:spLocks/>
              </p:cNvSpPr>
              <p:nvPr/>
            </p:nvSpPr>
            <p:spPr bwMode="auto">
              <a:xfrm>
                <a:off x="2761" y="4146"/>
                <a:ext cx="32" cy="2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7" y="0"/>
                  </a:cxn>
                  <a:cxn ang="0">
                    <a:pos x="27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10"/>
                  </a:cxn>
                  <a:cxn ang="0">
                    <a:pos x="32" y="10"/>
                  </a:cxn>
                  <a:cxn ang="0">
                    <a:pos x="32" y="14"/>
                  </a:cxn>
                  <a:cxn ang="0">
                    <a:pos x="32" y="14"/>
                  </a:cxn>
                  <a:cxn ang="0">
                    <a:pos x="32" y="19"/>
                  </a:cxn>
                  <a:cxn ang="0">
                    <a:pos x="27" y="23"/>
                  </a:cxn>
                  <a:cxn ang="0">
                    <a:pos x="27" y="23"/>
                  </a:cxn>
                  <a:cxn ang="0">
                    <a:pos x="27" y="23"/>
                  </a:cxn>
                  <a:cxn ang="0">
                    <a:pos x="22" y="23"/>
                  </a:cxn>
                  <a:cxn ang="0">
                    <a:pos x="22" y="23"/>
                  </a:cxn>
                  <a:cxn ang="0">
                    <a:pos x="18" y="23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9" y="19"/>
                  </a:cxn>
                  <a:cxn ang="0">
                    <a:pos x="9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3" y="0"/>
                  </a:cxn>
                </a:cxnLst>
                <a:rect l="0" t="0" r="r" b="b"/>
                <a:pathLst>
                  <a:path w="32" h="23">
                    <a:moveTo>
                      <a:pt x="13" y="0"/>
                    </a:moveTo>
                    <a:lnTo>
                      <a:pt x="13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27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2" y="19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18" y="23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9" y="19"/>
                    </a:lnTo>
                    <a:lnTo>
                      <a:pt x="9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0"/>
                    </a:lnTo>
                    <a:lnTo>
                      <a:pt x="4" y="1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DF1C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69" name="Freeform 97"/>
              <p:cNvSpPr>
                <a:spLocks/>
              </p:cNvSpPr>
              <p:nvPr/>
            </p:nvSpPr>
            <p:spPr bwMode="auto">
              <a:xfrm>
                <a:off x="2761" y="4146"/>
                <a:ext cx="32" cy="2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2" y="0"/>
                  </a:cxn>
                  <a:cxn ang="0">
                    <a:pos x="27" y="0"/>
                  </a:cxn>
                  <a:cxn ang="0">
                    <a:pos x="27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10"/>
                  </a:cxn>
                  <a:cxn ang="0">
                    <a:pos x="32" y="10"/>
                  </a:cxn>
                  <a:cxn ang="0">
                    <a:pos x="32" y="14"/>
                  </a:cxn>
                  <a:cxn ang="0">
                    <a:pos x="32" y="14"/>
                  </a:cxn>
                  <a:cxn ang="0">
                    <a:pos x="32" y="19"/>
                  </a:cxn>
                  <a:cxn ang="0">
                    <a:pos x="27" y="23"/>
                  </a:cxn>
                  <a:cxn ang="0">
                    <a:pos x="27" y="23"/>
                  </a:cxn>
                  <a:cxn ang="0">
                    <a:pos x="27" y="23"/>
                  </a:cxn>
                  <a:cxn ang="0">
                    <a:pos x="22" y="23"/>
                  </a:cxn>
                  <a:cxn ang="0">
                    <a:pos x="22" y="23"/>
                  </a:cxn>
                  <a:cxn ang="0">
                    <a:pos x="18" y="23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13" y="19"/>
                  </a:cxn>
                  <a:cxn ang="0">
                    <a:pos x="9" y="19"/>
                  </a:cxn>
                  <a:cxn ang="0">
                    <a:pos x="9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0"/>
                  </a:cxn>
                  <a:cxn ang="0">
                    <a:pos x="4" y="10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13" y="0"/>
                  </a:cxn>
                </a:cxnLst>
                <a:rect l="0" t="0" r="r" b="b"/>
                <a:pathLst>
                  <a:path w="32" h="23">
                    <a:moveTo>
                      <a:pt x="13" y="0"/>
                    </a:moveTo>
                    <a:lnTo>
                      <a:pt x="13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27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2" y="19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18" y="23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9" y="19"/>
                    </a:lnTo>
                    <a:lnTo>
                      <a:pt x="9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0"/>
                    </a:lnTo>
                    <a:lnTo>
                      <a:pt x="4" y="1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3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0" name="Freeform 98"/>
              <p:cNvSpPr>
                <a:spLocks/>
              </p:cNvSpPr>
              <p:nvPr/>
            </p:nvSpPr>
            <p:spPr bwMode="auto">
              <a:xfrm>
                <a:off x="2811" y="4160"/>
                <a:ext cx="27" cy="1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3" y="5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27" y="9"/>
                  </a:cxn>
                  <a:cxn ang="0">
                    <a:pos x="27" y="9"/>
                  </a:cxn>
                  <a:cxn ang="0">
                    <a:pos x="27" y="14"/>
                  </a:cxn>
                  <a:cxn ang="0">
                    <a:pos x="27" y="14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0" y="14"/>
                  </a:cxn>
                  <a:cxn ang="0">
                    <a:pos x="9" y="0"/>
                  </a:cxn>
                </a:cxnLst>
                <a:rect l="0" t="0" r="r" b="b"/>
                <a:pathLst>
                  <a:path w="27" h="18">
                    <a:moveTo>
                      <a:pt x="9" y="0"/>
                    </a:moveTo>
                    <a:lnTo>
                      <a:pt x="9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3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4" y="18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0" y="1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F1C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1" name="Freeform 99"/>
              <p:cNvSpPr>
                <a:spLocks/>
              </p:cNvSpPr>
              <p:nvPr/>
            </p:nvSpPr>
            <p:spPr bwMode="auto">
              <a:xfrm>
                <a:off x="2811" y="4160"/>
                <a:ext cx="27" cy="1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23" y="5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27" y="9"/>
                  </a:cxn>
                  <a:cxn ang="0">
                    <a:pos x="27" y="9"/>
                  </a:cxn>
                  <a:cxn ang="0">
                    <a:pos x="27" y="14"/>
                  </a:cxn>
                  <a:cxn ang="0">
                    <a:pos x="27" y="14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0" y="14"/>
                  </a:cxn>
                  <a:cxn ang="0">
                    <a:pos x="9" y="0"/>
                  </a:cxn>
                </a:cxnLst>
                <a:rect l="0" t="0" r="r" b="b"/>
                <a:pathLst>
                  <a:path w="27" h="18">
                    <a:moveTo>
                      <a:pt x="9" y="0"/>
                    </a:moveTo>
                    <a:lnTo>
                      <a:pt x="9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3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4"/>
                    </a:lnTo>
                    <a:lnTo>
                      <a:pt x="27" y="14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4" y="18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0" y="14"/>
                    </a:lnTo>
                    <a:lnTo>
                      <a:pt x="9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2" name="Freeform 100"/>
              <p:cNvSpPr>
                <a:spLocks/>
              </p:cNvSpPr>
              <p:nvPr/>
            </p:nvSpPr>
            <p:spPr bwMode="auto">
              <a:xfrm>
                <a:off x="2678" y="4087"/>
                <a:ext cx="51" cy="37"/>
              </a:xfrm>
              <a:custGeom>
                <a:avLst/>
                <a:gdLst/>
                <a:ahLst/>
                <a:cxnLst>
                  <a:cxn ang="0">
                    <a:pos x="0" y="37"/>
                  </a:cxn>
                  <a:cxn ang="0">
                    <a:pos x="0" y="37"/>
                  </a:cxn>
                  <a:cxn ang="0">
                    <a:pos x="5" y="32"/>
                  </a:cxn>
                  <a:cxn ang="0">
                    <a:pos x="10" y="27"/>
                  </a:cxn>
                  <a:cxn ang="0">
                    <a:pos x="14" y="23"/>
                  </a:cxn>
                  <a:cxn ang="0">
                    <a:pos x="19" y="23"/>
                  </a:cxn>
                  <a:cxn ang="0">
                    <a:pos x="23" y="18"/>
                  </a:cxn>
                  <a:cxn ang="0">
                    <a:pos x="28" y="14"/>
                  </a:cxn>
                  <a:cxn ang="0">
                    <a:pos x="32" y="14"/>
                  </a:cxn>
                  <a:cxn ang="0">
                    <a:pos x="37" y="14"/>
                  </a:cxn>
                  <a:cxn ang="0">
                    <a:pos x="37" y="9"/>
                  </a:cxn>
                  <a:cxn ang="0">
                    <a:pos x="42" y="9"/>
                  </a:cxn>
                  <a:cxn ang="0">
                    <a:pos x="42" y="9"/>
                  </a:cxn>
                  <a:cxn ang="0">
                    <a:pos x="46" y="9"/>
                  </a:cxn>
                  <a:cxn ang="0">
                    <a:pos x="46" y="5"/>
                  </a:cxn>
                  <a:cxn ang="0">
                    <a:pos x="51" y="5"/>
                  </a:cxn>
                  <a:cxn ang="0">
                    <a:pos x="51" y="0"/>
                  </a:cxn>
                </a:cxnLst>
                <a:rect l="0" t="0" r="r" b="b"/>
                <a:pathLst>
                  <a:path w="51" h="37">
                    <a:moveTo>
                      <a:pt x="0" y="37"/>
                    </a:moveTo>
                    <a:lnTo>
                      <a:pt x="0" y="37"/>
                    </a:lnTo>
                    <a:lnTo>
                      <a:pt x="5" y="32"/>
                    </a:lnTo>
                    <a:lnTo>
                      <a:pt x="10" y="27"/>
                    </a:lnTo>
                    <a:lnTo>
                      <a:pt x="14" y="23"/>
                    </a:lnTo>
                    <a:lnTo>
                      <a:pt x="19" y="23"/>
                    </a:lnTo>
                    <a:lnTo>
                      <a:pt x="23" y="18"/>
                    </a:lnTo>
                    <a:lnTo>
                      <a:pt x="28" y="14"/>
                    </a:lnTo>
                    <a:lnTo>
                      <a:pt x="32" y="14"/>
                    </a:lnTo>
                    <a:lnTo>
                      <a:pt x="37" y="14"/>
                    </a:lnTo>
                    <a:lnTo>
                      <a:pt x="37" y="9"/>
                    </a:lnTo>
                    <a:lnTo>
                      <a:pt x="42" y="9"/>
                    </a:lnTo>
                    <a:lnTo>
                      <a:pt x="42" y="9"/>
                    </a:lnTo>
                    <a:lnTo>
                      <a:pt x="46" y="9"/>
                    </a:lnTo>
                    <a:lnTo>
                      <a:pt x="46" y="5"/>
                    </a:lnTo>
                    <a:lnTo>
                      <a:pt x="51" y="5"/>
                    </a:lnTo>
                    <a:lnTo>
                      <a:pt x="51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3" name="Freeform 101"/>
              <p:cNvSpPr>
                <a:spLocks/>
              </p:cNvSpPr>
              <p:nvPr/>
            </p:nvSpPr>
            <p:spPr bwMode="auto">
              <a:xfrm>
                <a:off x="2720" y="4101"/>
                <a:ext cx="41" cy="50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4" y="36"/>
                  </a:cxn>
                  <a:cxn ang="0">
                    <a:pos x="4" y="32"/>
                  </a:cxn>
                  <a:cxn ang="0">
                    <a:pos x="9" y="32"/>
                  </a:cxn>
                  <a:cxn ang="0">
                    <a:pos x="9" y="27"/>
                  </a:cxn>
                  <a:cxn ang="0">
                    <a:pos x="13" y="23"/>
                  </a:cxn>
                  <a:cxn ang="0">
                    <a:pos x="13" y="23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22" y="13"/>
                  </a:cxn>
                  <a:cxn ang="0">
                    <a:pos x="22" y="13"/>
                  </a:cxn>
                  <a:cxn ang="0">
                    <a:pos x="22" y="9"/>
                  </a:cxn>
                  <a:cxn ang="0">
                    <a:pos x="27" y="9"/>
                  </a:cxn>
                  <a:cxn ang="0">
                    <a:pos x="27" y="4"/>
                  </a:cxn>
                  <a:cxn ang="0">
                    <a:pos x="32" y="4"/>
                  </a:cxn>
                  <a:cxn ang="0">
                    <a:pos x="36" y="4"/>
                  </a:cxn>
                  <a:cxn ang="0">
                    <a:pos x="41" y="0"/>
                  </a:cxn>
                </a:cxnLst>
                <a:rect l="0" t="0" r="r" b="b"/>
                <a:pathLst>
                  <a:path w="41" h="50">
                    <a:moveTo>
                      <a:pt x="0" y="50"/>
                    </a:moveTo>
                    <a:lnTo>
                      <a:pt x="0" y="50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4" y="36"/>
                    </a:lnTo>
                    <a:lnTo>
                      <a:pt x="4" y="32"/>
                    </a:lnTo>
                    <a:lnTo>
                      <a:pt x="9" y="32"/>
                    </a:lnTo>
                    <a:lnTo>
                      <a:pt x="9" y="27"/>
                    </a:lnTo>
                    <a:lnTo>
                      <a:pt x="13" y="23"/>
                    </a:lnTo>
                    <a:lnTo>
                      <a:pt x="13" y="23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22" y="13"/>
                    </a:lnTo>
                    <a:lnTo>
                      <a:pt x="22" y="13"/>
                    </a:lnTo>
                    <a:lnTo>
                      <a:pt x="22" y="9"/>
                    </a:lnTo>
                    <a:lnTo>
                      <a:pt x="27" y="9"/>
                    </a:lnTo>
                    <a:lnTo>
                      <a:pt x="27" y="4"/>
                    </a:lnTo>
                    <a:lnTo>
                      <a:pt x="32" y="4"/>
                    </a:lnTo>
                    <a:lnTo>
                      <a:pt x="36" y="4"/>
                    </a:lnTo>
                    <a:lnTo>
                      <a:pt x="41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4" name="Freeform 102"/>
              <p:cNvSpPr>
                <a:spLocks/>
              </p:cNvSpPr>
              <p:nvPr/>
            </p:nvSpPr>
            <p:spPr bwMode="auto">
              <a:xfrm>
                <a:off x="2761" y="4124"/>
                <a:ext cx="36" cy="4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6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4" y="27"/>
                  </a:cxn>
                  <a:cxn ang="0">
                    <a:pos x="4" y="27"/>
                  </a:cxn>
                  <a:cxn ang="0">
                    <a:pos x="9" y="22"/>
                  </a:cxn>
                  <a:cxn ang="0">
                    <a:pos x="9" y="22"/>
                  </a:cxn>
                  <a:cxn ang="0">
                    <a:pos x="9" y="18"/>
                  </a:cxn>
                  <a:cxn ang="0">
                    <a:pos x="13" y="18"/>
                  </a:cxn>
                  <a:cxn ang="0">
                    <a:pos x="13" y="18"/>
                  </a:cxn>
                  <a:cxn ang="0">
                    <a:pos x="13" y="13"/>
                  </a:cxn>
                  <a:cxn ang="0">
                    <a:pos x="13" y="13"/>
                  </a:cxn>
                  <a:cxn ang="0">
                    <a:pos x="13" y="13"/>
                  </a:cxn>
                  <a:cxn ang="0">
                    <a:pos x="13" y="9"/>
                  </a:cxn>
                  <a:cxn ang="0">
                    <a:pos x="18" y="9"/>
                  </a:cxn>
                  <a:cxn ang="0">
                    <a:pos x="18" y="4"/>
                  </a:cxn>
                  <a:cxn ang="0">
                    <a:pos x="22" y="4"/>
                  </a:cxn>
                  <a:cxn ang="0">
                    <a:pos x="27" y="0"/>
                  </a:cxn>
                  <a:cxn ang="0">
                    <a:pos x="32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45">
                    <a:moveTo>
                      <a:pt x="0" y="45"/>
                    </a:moveTo>
                    <a:lnTo>
                      <a:pt x="0" y="45"/>
                    </a:lnTo>
                    <a:lnTo>
                      <a:pt x="0" y="45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4" y="27"/>
                    </a:lnTo>
                    <a:lnTo>
                      <a:pt x="4" y="27"/>
                    </a:lnTo>
                    <a:lnTo>
                      <a:pt x="9" y="22"/>
                    </a:lnTo>
                    <a:lnTo>
                      <a:pt x="9" y="22"/>
                    </a:lnTo>
                    <a:lnTo>
                      <a:pt x="9" y="18"/>
                    </a:lnTo>
                    <a:lnTo>
                      <a:pt x="13" y="18"/>
                    </a:lnTo>
                    <a:lnTo>
                      <a:pt x="13" y="18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3" y="9"/>
                    </a:lnTo>
                    <a:lnTo>
                      <a:pt x="18" y="9"/>
                    </a:lnTo>
                    <a:lnTo>
                      <a:pt x="18" y="4"/>
                    </a:lnTo>
                    <a:lnTo>
                      <a:pt x="22" y="4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6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5" name="Freeform 103"/>
              <p:cNvSpPr>
                <a:spLocks/>
              </p:cNvSpPr>
              <p:nvPr/>
            </p:nvSpPr>
            <p:spPr bwMode="auto">
              <a:xfrm>
                <a:off x="2806" y="4133"/>
                <a:ext cx="32" cy="4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28" y="4"/>
                  </a:cxn>
                  <a:cxn ang="0">
                    <a:pos x="23" y="4"/>
                  </a:cxn>
                  <a:cxn ang="0">
                    <a:pos x="23" y="4"/>
                  </a:cxn>
                  <a:cxn ang="0">
                    <a:pos x="23" y="4"/>
                  </a:cxn>
                  <a:cxn ang="0">
                    <a:pos x="19" y="9"/>
                  </a:cxn>
                  <a:cxn ang="0">
                    <a:pos x="19" y="9"/>
                  </a:cxn>
                  <a:cxn ang="0">
                    <a:pos x="14" y="9"/>
                  </a:cxn>
                  <a:cxn ang="0">
                    <a:pos x="14" y="13"/>
                  </a:cxn>
                  <a:cxn ang="0">
                    <a:pos x="14" y="13"/>
                  </a:cxn>
                  <a:cxn ang="0">
                    <a:pos x="9" y="13"/>
                  </a:cxn>
                  <a:cxn ang="0">
                    <a:pos x="9" y="18"/>
                  </a:cxn>
                  <a:cxn ang="0">
                    <a:pos x="9" y="18"/>
                  </a:cxn>
                  <a:cxn ang="0">
                    <a:pos x="9" y="18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5" y="27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36"/>
                  </a:cxn>
                  <a:cxn ang="0">
                    <a:pos x="0" y="41"/>
                  </a:cxn>
                </a:cxnLst>
                <a:rect l="0" t="0" r="r" b="b"/>
                <a:pathLst>
                  <a:path w="32" h="41">
                    <a:moveTo>
                      <a:pt x="32" y="0"/>
                    </a:moveTo>
                    <a:lnTo>
                      <a:pt x="32" y="0"/>
                    </a:lnTo>
                    <a:lnTo>
                      <a:pt x="32" y="0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28" y="4"/>
                    </a:lnTo>
                    <a:lnTo>
                      <a:pt x="23" y="4"/>
                    </a:lnTo>
                    <a:lnTo>
                      <a:pt x="23" y="4"/>
                    </a:lnTo>
                    <a:lnTo>
                      <a:pt x="23" y="4"/>
                    </a:lnTo>
                    <a:lnTo>
                      <a:pt x="19" y="9"/>
                    </a:lnTo>
                    <a:lnTo>
                      <a:pt x="19" y="9"/>
                    </a:lnTo>
                    <a:lnTo>
                      <a:pt x="14" y="9"/>
                    </a:lnTo>
                    <a:lnTo>
                      <a:pt x="14" y="13"/>
                    </a:lnTo>
                    <a:lnTo>
                      <a:pt x="14" y="13"/>
                    </a:lnTo>
                    <a:lnTo>
                      <a:pt x="9" y="13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5" y="27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41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" name="Freeform 104"/>
              <p:cNvSpPr>
                <a:spLocks/>
              </p:cNvSpPr>
              <p:nvPr/>
            </p:nvSpPr>
            <p:spPr bwMode="auto">
              <a:xfrm>
                <a:off x="2875" y="4160"/>
                <a:ext cx="9" cy="5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4" y="5"/>
                  </a:cxn>
                  <a:cxn ang="0">
                    <a:pos x="4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0"/>
                  </a:cxn>
                </a:cxnLst>
                <a:rect l="0" t="0" r="r" b="b"/>
                <a:pathLst>
                  <a:path w="9" h="5">
                    <a:moveTo>
                      <a:pt x="0" y="5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4" y="5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</a:path>
                </a:pathLst>
              </a:custGeom>
              <a:noFill/>
              <a:ln w="0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7" name="Freeform 105"/>
              <p:cNvSpPr>
                <a:spLocks/>
              </p:cNvSpPr>
              <p:nvPr/>
            </p:nvSpPr>
            <p:spPr bwMode="auto">
              <a:xfrm>
                <a:off x="2701" y="4041"/>
                <a:ext cx="14" cy="64"/>
              </a:xfrm>
              <a:custGeom>
                <a:avLst/>
                <a:gdLst/>
                <a:ahLst/>
                <a:cxnLst>
                  <a:cxn ang="0">
                    <a:pos x="5" y="60"/>
                  </a:cxn>
                  <a:cxn ang="0">
                    <a:pos x="5" y="55"/>
                  </a:cxn>
                  <a:cxn ang="0">
                    <a:pos x="9" y="51"/>
                  </a:cxn>
                  <a:cxn ang="0">
                    <a:pos x="9" y="37"/>
                  </a:cxn>
                  <a:cxn ang="0">
                    <a:pos x="14" y="28"/>
                  </a:cxn>
                  <a:cxn ang="0">
                    <a:pos x="14" y="14"/>
                  </a:cxn>
                  <a:cxn ang="0">
                    <a:pos x="14" y="5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9" y="0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9" y="14"/>
                  </a:cxn>
                  <a:cxn ang="0">
                    <a:pos x="9" y="19"/>
                  </a:cxn>
                  <a:cxn ang="0">
                    <a:pos x="5" y="28"/>
                  </a:cxn>
                  <a:cxn ang="0">
                    <a:pos x="5" y="32"/>
                  </a:cxn>
                  <a:cxn ang="0">
                    <a:pos x="5" y="41"/>
                  </a:cxn>
                  <a:cxn ang="0">
                    <a:pos x="0" y="51"/>
                  </a:cxn>
                  <a:cxn ang="0">
                    <a:pos x="0" y="55"/>
                  </a:cxn>
                  <a:cxn ang="0">
                    <a:pos x="0" y="60"/>
                  </a:cxn>
                  <a:cxn ang="0">
                    <a:pos x="0" y="64"/>
                  </a:cxn>
                  <a:cxn ang="0">
                    <a:pos x="5" y="60"/>
                  </a:cxn>
                </a:cxnLst>
                <a:rect l="0" t="0" r="r" b="b"/>
                <a:pathLst>
                  <a:path w="14" h="64">
                    <a:moveTo>
                      <a:pt x="5" y="60"/>
                    </a:moveTo>
                    <a:lnTo>
                      <a:pt x="5" y="55"/>
                    </a:lnTo>
                    <a:lnTo>
                      <a:pt x="9" y="51"/>
                    </a:lnTo>
                    <a:lnTo>
                      <a:pt x="9" y="37"/>
                    </a:lnTo>
                    <a:lnTo>
                      <a:pt x="14" y="28"/>
                    </a:lnTo>
                    <a:lnTo>
                      <a:pt x="14" y="14"/>
                    </a:lnTo>
                    <a:lnTo>
                      <a:pt x="14" y="5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14"/>
                    </a:lnTo>
                    <a:lnTo>
                      <a:pt x="9" y="19"/>
                    </a:lnTo>
                    <a:lnTo>
                      <a:pt x="5" y="28"/>
                    </a:lnTo>
                    <a:lnTo>
                      <a:pt x="5" y="32"/>
                    </a:lnTo>
                    <a:lnTo>
                      <a:pt x="5" y="41"/>
                    </a:lnTo>
                    <a:lnTo>
                      <a:pt x="0" y="51"/>
                    </a:lnTo>
                    <a:lnTo>
                      <a:pt x="0" y="55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5" y="60"/>
                    </a:lnTo>
                    <a:close/>
                  </a:path>
                </a:pathLst>
              </a:custGeom>
              <a:solidFill>
                <a:srgbClr val="99877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" name="Freeform 106"/>
              <p:cNvSpPr>
                <a:spLocks/>
              </p:cNvSpPr>
              <p:nvPr/>
            </p:nvSpPr>
            <p:spPr bwMode="auto">
              <a:xfrm>
                <a:off x="2701" y="4041"/>
                <a:ext cx="14" cy="64"/>
              </a:xfrm>
              <a:custGeom>
                <a:avLst/>
                <a:gdLst/>
                <a:ahLst/>
                <a:cxnLst>
                  <a:cxn ang="0">
                    <a:pos x="5" y="60"/>
                  </a:cxn>
                  <a:cxn ang="0">
                    <a:pos x="5" y="55"/>
                  </a:cxn>
                  <a:cxn ang="0">
                    <a:pos x="9" y="51"/>
                  </a:cxn>
                  <a:cxn ang="0">
                    <a:pos x="9" y="37"/>
                  </a:cxn>
                  <a:cxn ang="0">
                    <a:pos x="14" y="28"/>
                  </a:cxn>
                  <a:cxn ang="0">
                    <a:pos x="14" y="14"/>
                  </a:cxn>
                  <a:cxn ang="0">
                    <a:pos x="14" y="5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9" y="0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9" y="14"/>
                  </a:cxn>
                  <a:cxn ang="0">
                    <a:pos x="9" y="19"/>
                  </a:cxn>
                  <a:cxn ang="0">
                    <a:pos x="5" y="28"/>
                  </a:cxn>
                  <a:cxn ang="0">
                    <a:pos x="5" y="32"/>
                  </a:cxn>
                  <a:cxn ang="0">
                    <a:pos x="5" y="41"/>
                  </a:cxn>
                  <a:cxn ang="0">
                    <a:pos x="0" y="51"/>
                  </a:cxn>
                  <a:cxn ang="0">
                    <a:pos x="0" y="55"/>
                  </a:cxn>
                  <a:cxn ang="0">
                    <a:pos x="0" y="60"/>
                  </a:cxn>
                  <a:cxn ang="0">
                    <a:pos x="0" y="64"/>
                  </a:cxn>
                  <a:cxn ang="0">
                    <a:pos x="5" y="60"/>
                  </a:cxn>
                </a:cxnLst>
                <a:rect l="0" t="0" r="r" b="b"/>
                <a:pathLst>
                  <a:path w="14" h="64">
                    <a:moveTo>
                      <a:pt x="5" y="60"/>
                    </a:moveTo>
                    <a:lnTo>
                      <a:pt x="5" y="55"/>
                    </a:lnTo>
                    <a:lnTo>
                      <a:pt x="9" y="51"/>
                    </a:lnTo>
                    <a:lnTo>
                      <a:pt x="9" y="37"/>
                    </a:lnTo>
                    <a:lnTo>
                      <a:pt x="14" y="28"/>
                    </a:lnTo>
                    <a:lnTo>
                      <a:pt x="14" y="14"/>
                    </a:lnTo>
                    <a:lnTo>
                      <a:pt x="14" y="5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14"/>
                    </a:lnTo>
                    <a:lnTo>
                      <a:pt x="9" y="19"/>
                    </a:lnTo>
                    <a:lnTo>
                      <a:pt x="5" y="28"/>
                    </a:lnTo>
                    <a:lnTo>
                      <a:pt x="5" y="32"/>
                    </a:lnTo>
                    <a:lnTo>
                      <a:pt x="5" y="41"/>
                    </a:lnTo>
                    <a:lnTo>
                      <a:pt x="0" y="51"/>
                    </a:lnTo>
                    <a:lnTo>
                      <a:pt x="0" y="55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5" y="60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" name="Freeform 107"/>
              <p:cNvSpPr>
                <a:spLocks/>
              </p:cNvSpPr>
              <p:nvPr/>
            </p:nvSpPr>
            <p:spPr bwMode="auto">
              <a:xfrm>
                <a:off x="2701" y="4096"/>
                <a:ext cx="251" cy="6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9" y="5"/>
                  </a:cxn>
                  <a:cxn ang="0">
                    <a:pos x="32" y="5"/>
                  </a:cxn>
                  <a:cxn ang="0">
                    <a:pos x="69" y="5"/>
                  </a:cxn>
                  <a:cxn ang="0">
                    <a:pos x="110" y="5"/>
                  </a:cxn>
                  <a:cxn ang="0">
                    <a:pos x="151" y="9"/>
                  </a:cxn>
                  <a:cxn ang="0">
                    <a:pos x="188" y="18"/>
                  </a:cxn>
                  <a:cxn ang="0">
                    <a:pos x="206" y="28"/>
                  </a:cxn>
                  <a:cxn ang="0">
                    <a:pos x="219" y="37"/>
                  </a:cxn>
                  <a:cxn ang="0">
                    <a:pos x="229" y="50"/>
                  </a:cxn>
                  <a:cxn ang="0">
                    <a:pos x="238" y="64"/>
                  </a:cxn>
                  <a:cxn ang="0">
                    <a:pos x="251" y="55"/>
                  </a:cxn>
                  <a:cxn ang="0">
                    <a:pos x="251" y="55"/>
                  </a:cxn>
                  <a:cxn ang="0">
                    <a:pos x="247" y="50"/>
                  </a:cxn>
                  <a:cxn ang="0">
                    <a:pos x="238" y="37"/>
                  </a:cxn>
                  <a:cxn ang="0">
                    <a:pos x="224" y="28"/>
                  </a:cxn>
                  <a:cxn ang="0">
                    <a:pos x="201" y="18"/>
                  </a:cxn>
                  <a:cxn ang="0">
                    <a:pos x="174" y="9"/>
                  </a:cxn>
                  <a:cxn ang="0">
                    <a:pos x="137" y="0"/>
                  </a:cxn>
                  <a:cxn ang="0">
                    <a:pos x="92" y="0"/>
                  </a:cxn>
                  <a:cxn ang="0">
                    <a:pos x="92" y="0"/>
                  </a:cxn>
                  <a:cxn ang="0">
                    <a:pos x="82" y="0"/>
                  </a:cxn>
                  <a:cxn ang="0">
                    <a:pos x="73" y="0"/>
                  </a:cxn>
                  <a:cxn ang="0">
                    <a:pos x="60" y="0"/>
                  </a:cxn>
                  <a:cxn ang="0">
                    <a:pos x="41" y="0"/>
                  </a:cxn>
                  <a:cxn ang="0">
                    <a:pos x="28" y="0"/>
                  </a:cxn>
                  <a:cxn ang="0">
                    <a:pos x="14" y="5"/>
                  </a:cxn>
                  <a:cxn ang="0">
                    <a:pos x="5" y="5"/>
                  </a:cxn>
                  <a:cxn ang="0">
                    <a:pos x="0" y="9"/>
                  </a:cxn>
                </a:cxnLst>
                <a:rect l="0" t="0" r="r" b="b"/>
                <a:pathLst>
                  <a:path w="251" h="64">
                    <a:moveTo>
                      <a:pt x="0" y="9"/>
                    </a:moveTo>
                    <a:lnTo>
                      <a:pt x="9" y="5"/>
                    </a:lnTo>
                    <a:lnTo>
                      <a:pt x="32" y="5"/>
                    </a:lnTo>
                    <a:lnTo>
                      <a:pt x="69" y="5"/>
                    </a:lnTo>
                    <a:lnTo>
                      <a:pt x="110" y="5"/>
                    </a:lnTo>
                    <a:lnTo>
                      <a:pt x="151" y="9"/>
                    </a:lnTo>
                    <a:lnTo>
                      <a:pt x="188" y="18"/>
                    </a:lnTo>
                    <a:lnTo>
                      <a:pt x="206" y="28"/>
                    </a:lnTo>
                    <a:lnTo>
                      <a:pt x="219" y="37"/>
                    </a:lnTo>
                    <a:lnTo>
                      <a:pt x="229" y="50"/>
                    </a:lnTo>
                    <a:lnTo>
                      <a:pt x="238" y="64"/>
                    </a:lnTo>
                    <a:lnTo>
                      <a:pt x="251" y="55"/>
                    </a:lnTo>
                    <a:lnTo>
                      <a:pt x="251" y="55"/>
                    </a:lnTo>
                    <a:lnTo>
                      <a:pt x="247" y="50"/>
                    </a:lnTo>
                    <a:lnTo>
                      <a:pt x="238" y="37"/>
                    </a:lnTo>
                    <a:lnTo>
                      <a:pt x="224" y="28"/>
                    </a:lnTo>
                    <a:lnTo>
                      <a:pt x="201" y="18"/>
                    </a:lnTo>
                    <a:lnTo>
                      <a:pt x="174" y="9"/>
                    </a:lnTo>
                    <a:lnTo>
                      <a:pt x="137" y="0"/>
                    </a:lnTo>
                    <a:lnTo>
                      <a:pt x="92" y="0"/>
                    </a:lnTo>
                    <a:lnTo>
                      <a:pt x="92" y="0"/>
                    </a:lnTo>
                    <a:lnTo>
                      <a:pt x="82" y="0"/>
                    </a:lnTo>
                    <a:lnTo>
                      <a:pt x="73" y="0"/>
                    </a:lnTo>
                    <a:lnTo>
                      <a:pt x="60" y="0"/>
                    </a:lnTo>
                    <a:lnTo>
                      <a:pt x="41" y="0"/>
                    </a:lnTo>
                    <a:lnTo>
                      <a:pt x="28" y="0"/>
                    </a:lnTo>
                    <a:lnTo>
                      <a:pt x="14" y="5"/>
                    </a:lnTo>
                    <a:lnTo>
                      <a:pt x="5" y="5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99877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" name="Freeform 108"/>
              <p:cNvSpPr>
                <a:spLocks/>
              </p:cNvSpPr>
              <p:nvPr/>
            </p:nvSpPr>
            <p:spPr bwMode="auto">
              <a:xfrm>
                <a:off x="2701" y="4096"/>
                <a:ext cx="251" cy="6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9" y="5"/>
                  </a:cxn>
                  <a:cxn ang="0">
                    <a:pos x="32" y="5"/>
                  </a:cxn>
                  <a:cxn ang="0">
                    <a:pos x="69" y="5"/>
                  </a:cxn>
                  <a:cxn ang="0">
                    <a:pos x="110" y="5"/>
                  </a:cxn>
                  <a:cxn ang="0">
                    <a:pos x="151" y="9"/>
                  </a:cxn>
                  <a:cxn ang="0">
                    <a:pos x="188" y="18"/>
                  </a:cxn>
                  <a:cxn ang="0">
                    <a:pos x="206" y="28"/>
                  </a:cxn>
                  <a:cxn ang="0">
                    <a:pos x="219" y="37"/>
                  </a:cxn>
                  <a:cxn ang="0">
                    <a:pos x="229" y="50"/>
                  </a:cxn>
                  <a:cxn ang="0">
                    <a:pos x="238" y="64"/>
                  </a:cxn>
                  <a:cxn ang="0">
                    <a:pos x="251" y="55"/>
                  </a:cxn>
                  <a:cxn ang="0">
                    <a:pos x="251" y="55"/>
                  </a:cxn>
                  <a:cxn ang="0">
                    <a:pos x="247" y="50"/>
                  </a:cxn>
                  <a:cxn ang="0">
                    <a:pos x="238" y="37"/>
                  </a:cxn>
                  <a:cxn ang="0">
                    <a:pos x="224" y="28"/>
                  </a:cxn>
                  <a:cxn ang="0">
                    <a:pos x="201" y="18"/>
                  </a:cxn>
                  <a:cxn ang="0">
                    <a:pos x="174" y="9"/>
                  </a:cxn>
                  <a:cxn ang="0">
                    <a:pos x="137" y="0"/>
                  </a:cxn>
                  <a:cxn ang="0">
                    <a:pos x="92" y="0"/>
                  </a:cxn>
                  <a:cxn ang="0">
                    <a:pos x="92" y="0"/>
                  </a:cxn>
                  <a:cxn ang="0">
                    <a:pos x="82" y="0"/>
                  </a:cxn>
                  <a:cxn ang="0">
                    <a:pos x="73" y="0"/>
                  </a:cxn>
                  <a:cxn ang="0">
                    <a:pos x="60" y="0"/>
                  </a:cxn>
                  <a:cxn ang="0">
                    <a:pos x="41" y="0"/>
                  </a:cxn>
                  <a:cxn ang="0">
                    <a:pos x="28" y="0"/>
                  </a:cxn>
                  <a:cxn ang="0">
                    <a:pos x="14" y="5"/>
                  </a:cxn>
                  <a:cxn ang="0">
                    <a:pos x="5" y="5"/>
                  </a:cxn>
                  <a:cxn ang="0">
                    <a:pos x="0" y="9"/>
                  </a:cxn>
                </a:cxnLst>
                <a:rect l="0" t="0" r="r" b="b"/>
                <a:pathLst>
                  <a:path w="251" h="64">
                    <a:moveTo>
                      <a:pt x="0" y="9"/>
                    </a:moveTo>
                    <a:lnTo>
                      <a:pt x="9" y="5"/>
                    </a:lnTo>
                    <a:lnTo>
                      <a:pt x="32" y="5"/>
                    </a:lnTo>
                    <a:lnTo>
                      <a:pt x="69" y="5"/>
                    </a:lnTo>
                    <a:lnTo>
                      <a:pt x="110" y="5"/>
                    </a:lnTo>
                    <a:lnTo>
                      <a:pt x="151" y="9"/>
                    </a:lnTo>
                    <a:lnTo>
                      <a:pt x="188" y="18"/>
                    </a:lnTo>
                    <a:lnTo>
                      <a:pt x="206" y="28"/>
                    </a:lnTo>
                    <a:lnTo>
                      <a:pt x="219" y="37"/>
                    </a:lnTo>
                    <a:lnTo>
                      <a:pt x="229" y="50"/>
                    </a:lnTo>
                    <a:lnTo>
                      <a:pt x="238" y="64"/>
                    </a:lnTo>
                    <a:lnTo>
                      <a:pt x="251" y="55"/>
                    </a:lnTo>
                    <a:lnTo>
                      <a:pt x="251" y="55"/>
                    </a:lnTo>
                    <a:lnTo>
                      <a:pt x="247" y="50"/>
                    </a:lnTo>
                    <a:lnTo>
                      <a:pt x="238" y="37"/>
                    </a:lnTo>
                    <a:lnTo>
                      <a:pt x="224" y="28"/>
                    </a:lnTo>
                    <a:lnTo>
                      <a:pt x="201" y="18"/>
                    </a:lnTo>
                    <a:lnTo>
                      <a:pt x="174" y="9"/>
                    </a:lnTo>
                    <a:lnTo>
                      <a:pt x="137" y="0"/>
                    </a:lnTo>
                    <a:lnTo>
                      <a:pt x="92" y="0"/>
                    </a:lnTo>
                    <a:lnTo>
                      <a:pt x="92" y="0"/>
                    </a:lnTo>
                    <a:lnTo>
                      <a:pt x="82" y="0"/>
                    </a:lnTo>
                    <a:lnTo>
                      <a:pt x="73" y="0"/>
                    </a:lnTo>
                    <a:lnTo>
                      <a:pt x="60" y="0"/>
                    </a:lnTo>
                    <a:lnTo>
                      <a:pt x="41" y="0"/>
                    </a:lnTo>
                    <a:lnTo>
                      <a:pt x="28" y="0"/>
                    </a:lnTo>
                    <a:lnTo>
                      <a:pt x="14" y="5"/>
                    </a:lnTo>
                    <a:lnTo>
                      <a:pt x="5" y="5"/>
                    </a:lnTo>
                    <a:lnTo>
                      <a:pt x="0" y="9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1" name="Freeform 109"/>
              <p:cNvSpPr>
                <a:spLocks/>
              </p:cNvSpPr>
              <p:nvPr/>
            </p:nvSpPr>
            <p:spPr bwMode="auto">
              <a:xfrm>
                <a:off x="2295" y="2215"/>
                <a:ext cx="1169" cy="1913"/>
              </a:xfrm>
              <a:custGeom>
                <a:avLst/>
                <a:gdLst/>
                <a:ahLst/>
                <a:cxnLst>
                  <a:cxn ang="0">
                    <a:pos x="1073" y="41"/>
                  </a:cxn>
                  <a:cxn ang="0">
                    <a:pos x="1123" y="187"/>
                  </a:cxn>
                  <a:cxn ang="0">
                    <a:pos x="1146" y="379"/>
                  </a:cxn>
                  <a:cxn ang="0">
                    <a:pos x="1105" y="593"/>
                  </a:cxn>
                  <a:cxn ang="0">
                    <a:pos x="1023" y="831"/>
                  </a:cxn>
                  <a:cxn ang="0">
                    <a:pos x="977" y="968"/>
                  </a:cxn>
                  <a:cxn ang="0">
                    <a:pos x="991" y="1009"/>
                  </a:cxn>
                  <a:cxn ang="0">
                    <a:pos x="991" y="1077"/>
                  </a:cxn>
                  <a:cxn ang="0">
                    <a:pos x="977" y="1146"/>
                  </a:cxn>
                  <a:cxn ang="0">
                    <a:pos x="1004" y="1246"/>
                  </a:cxn>
                  <a:cxn ang="0">
                    <a:pos x="1004" y="1402"/>
                  </a:cxn>
                  <a:cxn ang="0">
                    <a:pos x="995" y="1484"/>
                  </a:cxn>
                  <a:cxn ang="0">
                    <a:pos x="1023" y="1580"/>
                  </a:cxn>
                  <a:cxn ang="0">
                    <a:pos x="1082" y="1635"/>
                  </a:cxn>
                  <a:cxn ang="0">
                    <a:pos x="1132" y="1657"/>
                  </a:cxn>
                  <a:cxn ang="0">
                    <a:pos x="1164" y="1708"/>
                  </a:cxn>
                  <a:cxn ang="0">
                    <a:pos x="1160" y="1762"/>
                  </a:cxn>
                  <a:cxn ang="0">
                    <a:pos x="1082" y="1822"/>
                  </a:cxn>
                  <a:cxn ang="0">
                    <a:pos x="945" y="1886"/>
                  </a:cxn>
                  <a:cxn ang="0">
                    <a:pos x="831" y="1909"/>
                  </a:cxn>
                  <a:cxn ang="0">
                    <a:pos x="744" y="1913"/>
                  </a:cxn>
                  <a:cxn ang="0">
                    <a:pos x="603" y="1886"/>
                  </a:cxn>
                  <a:cxn ang="0">
                    <a:pos x="484" y="1831"/>
                  </a:cxn>
                  <a:cxn ang="0">
                    <a:pos x="415" y="1831"/>
                  </a:cxn>
                  <a:cxn ang="0">
                    <a:pos x="383" y="1840"/>
                  </a:cxn>
                  <a:cxn ang="0">
                    <a:pos x="315" y="1854"/>
                  </a:cxn>
                  <a:cxn ang="0">
                    <a:pos x="228" y="1867"/>
                  </a:cxn>
                  <a:cxn ang="0">
                    <a:pos x="173" y="1863"/>
                  </a:cxn>
                  <a:cxn ang="0">
                    <a:pos x="78" y="1854"/>
                  </a:cxn>
                  <a:cxn ang="0">
                    <a:pos x="9" y="1813"/>
                  </a:cxn>
                  <a:cxn ang="0">
                    <a:pos x="0" y="1758"/>
                  </a:cxn>
                  <a:cxn ang="0">
                    <a:pos x="9" y="1730"/>
                  </a:cxn>
                  <a:cxn ang="0">
                    <a:pos x="32" y="1676"/>
                  </a:cxn>
                  <a:cxn ang="0">
                    <a:pos x="78" y="1616"/>
                  </a:cxn>
                  <a:cxn ang="0">
                    <a:pos x="96" y="1548"/>
                  </a:cxn>
                  <a:cxn ang="0">
                    <a:pos x="96" y="1493"/>
                  </a:cxn>
                  <a:cxn ang="0">
                    <a:pos x="96" y="1420"/>
                  </a:cxn>
                  <a:cxn ang="0">
                    <a:pos x="110" y="1205"/>
                  </a:cxn>
                  <a:cxn ang="0">
                    <a:pos x="137" y="1027"/>
                  </a:cxn>
                  <a:cxn ang="0">
                    <a:pos x="137" y="954"/>
                  </a:cxn>
                  <a:cxn ang="0">
                    <a:pos x="105" y="899"/>
                  </a:cxn>
                  <a:cxn ang="0">
                    <a:pos x="91" y="835"/>
                  </a:cxn>
                  <a:cxn ang="0">
                    <a:pos x="46" y="603"/>
                  </a:cxn>
                  <a:cxn ang="0">
                    <a:pos x="27" y="319"/>
                  </a:cxn>
                  <a:cxn ang="0">
                    <a:pos x="46" y="146"/>
                  </a:cxn>
                  <a:cxn ang="0">
                    <a:pos x="64" y="96"/>
                  </a:cxn>
                  <a:cxn ang="0">
                    <a:pos x="105" y="23"/>
                  </a:cxn>
                  <a:cxn ang="0">
                    <a:pos x="187" y="4"/>
                  </a:cxn>
                  <a:cxn ang="0">
                    <a:pos x="612" y="4"/>
                  </a:cxn>
                  <a:cxn ang="0">
                    <a:pos x="1018" y="0"/>
                  </a:cxn>
                </a:cxnLst>
                <a:rect l="0" t="0" r="r" b="b"/>
                <a:pathLst>
                  <a:path w="1169" h="1913">
                    <a:moveTo>
                      <a:pt x="1055" y="0"/>
                    </a:moveTo>
                    <a:lnTo>
                      <a:pt x="1064" y="13"/>
                    </a:lnTo>
                    <a:lnTo>
                      <a:pt x="1073" y="41"/>
                    </a:lnTo>
                    <a:lnTo>
                      <a:pt x="1091" y="82"/>
                    </a:lnTo>
                    <a:lnTo>
                      <a:pt x="1105" y="128"/>
                    </a:lnTo>
                    <a:lnTo>
                      <a:pt x="1123" y="187"/>
                    </a:lnTo>
                    <a:lnTo>
                      <a:pt x="1132" y="246"/>
                    </a:lnTo>
                    <a:lnTo>
                      <a:pt x="1146" y="310"/>
                    </a:lnTo>
                    <a:lnTo>
                      <a:pt x="1146" y="379"/>
                    </a:lnTo>
                    <a:lnTo>
                      <a:pt x="1141" y="443"/>
                    </a:lnTo>
                    <a:lnTo>
                      <a:pt x="1128" y="520"/>
                    </a:lnTo>
                    <a:lnTo>
                      <a:pt x="1105" y="593"/>
                    </a:lnTo>
                    <a:lnTo>
                      <a:pt x="1082" y="676"/>
                    </a:lnTo>
                    <a:lnTo>
                      <a:pt x="1055" y="753"/>
                    </a:lnTo>
                    <a:lnTo>
                      <a:pt x="1023" y="831"/>
                    </a:lnTo>
                    <a:lnTo>
                      <a:pt x="1000" y="899"/>
                    </a:lnTo>
                    <a:lnTo>
                      <a:pt x="977" y="968"/>
                    </a:lnTo>
                    <a:lnTo>
                      <a:pt x="977" y="968"/>
                    </a:lnTo>
                    <a:lnTo>
                      <a:pt x="982" y="977"/>
                    </a:lnTo>
                    <a:lnTo>
                      <a:pt x="986" y="991"/>
                    </a:lnTo>
                    <a:lnTo>
                      <a:pt x="991" y="1009"/>
                    </a:lnTo>
                    <a:lnTo>
                      <a:pt x="991" y="1032"/>
                    </a:lnTo>
                    <a:lnTo>
                      <a:pt x="991" y="1055"/>
                    </a:lnTo>
                    <a:lnTo>
                      <a:pt x="991" y="1077"/>
                    </a:lnTo>
                    <a:lnTo>
                      <a:pt x="982" y="1096"/>
                    </a:lnTo>
                    <a:lnTo>
                      <a:pt x="977" y="1119"/>
                    </a:lnTo>
                    <a:lnTo>
                      <a:pt x="977" y="1146"/>
                    </a:lnTo>
                    <a:lnTo>
                      <a:pt x="986" y="1173"/>
                    </a:lnTo>
                    <a:lnTo>
                      <a:pt x="995" y="1210"/>
                    </a:lnTo>
                    <a:lnTo>
                      <a:pt x="1004" y="1246"/>
                    </a:lnTo>
                    <a:lnTo>
                      <a:pt x="1009" y="1292"/>
                    </a:lnTo>
                    <a:lnTo>
                      <a:pt x="1009" y="1342"/>
                    </a:lnTo>
                    <a:lnTo>
                      <a:pt x="1004" y="1402"/>
                    </a:lnTo>
                    <a:lnTo>
                      <a:pt x="1000" y="1434"/>
                    </a:lnTo>
                    <a:lnTo>
                      <a:pt x="995" y="1461"/>
                    </a:lnTo>
                    <a:lnTo>
                      <a:pt x="995" y="1484"/>
                    </a:lnTo>
                    <a:lnTo>
                      <a:pt x="1000" y="1511"/>
                    </a:lnTo>
                    <a:lnTo>
                      <a:pt x="1009" y="1548"/>
                    </a:lnTo>
                    <a:lnTo>
                      <a:pt x="1023" y="1580"/>
                    </a:lnTo>
                    <a:lnTo>
                      <a:pt x="1045" y="1607"/>
                    </a:lnTo>
                    <a:lnTo>
                      <a:pt x="1064" y="1625"/>
                    </a:lnTo>
                    <a:lnTo>
                      <a:pt x="1082" y="1635"/>
                    </a:lnTo>
                    <a:lnTo>
                      <a:pt x="1100" y="1644"/>
                    </a:lnTo>
                    <a:lnTo>
                      <a:pt x="1114" y="1648"/>
                    </a:lnTo>
                    <a:lnTo>
                      <a:pt x="1132" y="1657"/>
                    </a:lnTo>
                    <a:lnTo>
                      <a:pt x="1146" y="1671"/>
                    </a:lnTo>
                    <a:lnTo>
                      <a:pt x="1155" y="1689"/>
                    </a:lnTo>
                    <a:lnTo>
                      <a:pt x="1164" y="1708"/>
                    </a:lnTo>
                    <a:lnTo>
                      <a:pt x="1169" y="1726"/>
                    </a:lnTo>
                    <a:lnTo>
                      <a:pt x="1169" y="1744"/>
                    </a:lnTo>
                    <a:lnTo>
                      <a:pt x="1160" y="1762"/>
                    </a:lnTo>
                    <a:lnTo>
                      <a:pt x="1141" y="1781"/>
                    </a:lnTo>
                    <a:lnTo>
                      <a:pt x="1114" y="1799"/>
                    </a:lnTo>
                    <a:lnTo>
                      <a:pt x="1082" y="1822"/>
                    </a:lnTo>
                    <a:lnTo>
                      <a:pt x="1041" y="1845"/>
                    </a:lnTo>
                    <a:lnTo>
                      <a:pt x="995" y="1867"/>
                    </a:lnTo>
                    <a:lnTo>
                      <a:pt x="945" y="1886"/>
                    </a:lnTo>
                    <a:lnTo>
                      <a:pt x="890" y="1899"/>
                    </a:lnTo>
                    <a:lnTo>
                      <a:pt x="835" y="1909"/>
                    </a:lnTo>
                    <a:lnTo>
                      <a:pt x="831" y="1909"/>
                    </a:lnTo>
                    <a:lnTo>
                      <a:pt x="808" y="1909"/>
                    </a:lnTo>
                    <a:lnTo>
                      <a:pt x="781" y="1913"/>
                    </a:lnTo>
                    <a:lnTo>
                      <a:pt x="744" y="1913"/>
                    </a:lnTo>
                    <a:lnTo>
                      <a:pt x="699" y="1909"/>
                    </a:lnTo>
                    <a:lnTo>
                      <a:pt x="653" y="1899"/>
                    </a:lnTo>
                    <a:lnTo>
                      <a:pt x="603" y="1886"/>
                    </a:lnTo>
                    <a:lnTo>
                      <a:pt x="557" y="1867"/>
                    </a:lnTo>
                    <a:lnTo>
                      <a:pt x="516" y="1845"/>
                    </a:lnTo>
                    <a:lnTo>
                      <a:pt x="484" y="1831"/>
                    </a:lnTo>
                    <a:lnTo>
                      <a:pt x="457" y="1826"/>
                    </a:lnTo>
                    <a:lnTo>
                      <a:pt x="434" y="1826"/>
                    </a:lnTo>
                    <a:lnTo>
                      <a:pt x="415" y="1831"/>
                    </a:lnTo>
                    <a:lnTo>
                      <a:pt x="402" y="1835"/>
                    </a:lnTo>
                    <a:lnTo>
                      <a:pt x="393" y="1840"/>
                    </a:lnTo>
                    <a:lnTo>
                      <a:pt x="383" y="1840"/>
                    </a:lnTo>
                    <a:lnTo>
                      <a:pt x="365" y="1845"/>
                    </a:lnTo>
                    <a:lnTo>
                      <a:pt x="342" y="1849"/>
                    </a:lnTo>
                    <a:lnTo>
                      <a:pt x="315" y="1854"/>
                    </a:lnTo>
                    <a:lnTo>
                      <a:pt x="283" y="1858"/>
                    </a:lnTo>
                    <a:lnTo>
                      <a:pt x="256" y="1863"/>
                    </a:lnTo>
                    <a:lnTo>
                      <a:pt x="228" y="1867"/>
                    </a:lnTo>
                    <a:lnTo>
                      <a:pt x="205" y="1867"/>
                    </a:lnTo>
                    <a:lnTo>
                      <a:pt x="192" y="1867"/>
                    </a:lnTo>
                    <a:lnTo>
                      <a:pt x="173" y="1863"/>
                    </a:lnTo>
                    <a:lnTo>
                      <a:pt x="146" y="1863"/>
                    </a:lnTo>
                    <a:lnTo>
                      <a:pt x="114" y="1858"/>
                    </a:lnTo>
                    <a:lnTo>
                      <a:pt x="78" y="1854"/>
                    </a:lnTo>
                    <a:lnTo>
                      <a:pt x="46" y="1840"/>
                    </a:lnTo>
                    <a:lnTo>
                      <a:pt x="18" y="1822"/>
                    </a:lnTo>
                    <a:lnTo>
                      <a:pt x="9" y="1813"/>
                    </a:lnTo>
                    <a:lnTo>
                      <a:pt x="0" y="1794"/>
                    </a:lnTo>
                    <a:lnTo>
                      <a:pt x="0" y="1781"/>
                    </a:lnTo>
                    <a:lnTo>
                      <a:pt x="0" y="1758"/>
                    </a:lnTo>
                    <a:lnTo>
                      <a:pt x="0" y="1753"/>
                    </a:lnTo>
                    <a:lnTo>
                      <a:pt x="5" y="1744"/>
                    </a:lnTo>
                    <a:lnTo>
                      <a:pt x="9" y="1730"/>
                    </a:lnTo>
                    <a:lnTo>
                      <a:pt x="14" y="1712"/>
                    </a:lnTo>
                    <a:lnTo>
                      <a:pt x="23" y="1694"/>
                    </a:lnTo>
                    <a:lnTo>
                      <a:pt x="32" y="1676"/>
                    </a:lnTo>
                    <a:lnTo>
                      <a:pt x="46" y="1653"/>
                    </a:lnTo>
                    <a:lnTo>
                      <a:pt x="64" y="1635"/>
                    </a:lnTo>
                    <a:lnTo>
                      <a:pt x="78" y="1616"/>
                    </a:lnTo>
                    <a:lnTo>
                      <a:pt x="87" y="1593"/>
                    </a:lnTo>
                    <a:lnTo>
                      <a:pt x="96" y="1571"/>
                    </a:lnTo>
                    <a:lnTo>
                      <a:pt x="96" y="1548"/>
                    </a:lnTo>
                    <a:lnTo>
                      <a:pt x="100" y="1525"/>
                    </a:lnTo>
                    <a:lnTo>
                      <a:pt x="96" y="1507"/>
                    </a:lnTo>
                    <a:lnTo>
                      <a:pt x="96" y="1493"/>
                    </a:lnTo>
                    <a:lnTo>
                      <a:pt x="96" y="1484"/>
                    </a:lnTo>
                    <a:lnTo>
                      <a:pt x="96" y="1466"/>
                    </a:lnTo>
                    <a:lnTo>
                      <a:pt x="96" y="1420"/>
                    </a:lnTo>
                    <a:lnTo>
                      <a:pt x="100" y="1356"/>
                    </a:lnTo>
                    <a:lnTo>
                      <a:pt x="105" y="1283"/>
                    </a:lnTo>
                    <a:lnTo>
                      <a:pt x="110" y="1205"/>
                    </a:lnTo>
                    <a:lnTo>
                      <a:pt x="119" y="1132"/>
                    </a:lnTo>
                    <a:lnTo>
                      <a:pt x="123" y="1073"/>
                    </a:lnTo>
                    <a:lnTo>
                      <a:pt x="137" y="1027"/>
                    </a:lnTo>
                    <a:lnTo>
                      <a:pt x="142" y="1000"/>
                    </a:lnTo>
                    <a:lnTo>
                      <a:pt x="142" y="972"/>
                    </a:lnTo>
                    <a:lnTo>
                      <a:pt x="137" y="954"/>
                    </a:lnTo>
                    <a:lnTo>
                      <a:pt x="128" y="931"/>
                    </a:lnTo>
                    <a:lnTo>
                      <a:pt x="114" y="913"/>
                    </a:lnTo>
                    <a:lnTo>
                      <a:pt x="105" y="899"/>
                    </a:lnTo>
                    <a:lnTo>
                      <a:pt x="96" y="881"/>
                    </a:lnTo>
                    <a:lnTo>
                      <a:pt x="96" y="867"/>
                    </a:lnTo>
                    <a:lnTo>
                      <a:pt x="91" y="835"/>
                    </a:lnTo>
                    <a:lnTo>
                      <a:pt x="78" y="781"/>
                    </a:lnTo>
                    <a:lnTo>
                      <a:pt x="64" y="698"/>
                    </a:lnTo>
                    <a:lnTo>
                      <a:pt x="46" y="603"/>
                    </a:lnTo>
                    <a:lnTo>
                      <a:pt x="32" y="493"/>
                    </a:lnTo>
                    <a:lnTo>
                      <a:pt x="27" y="379"/>
                    </a:lnTo>
                    <a:lnTo>
                      <a:pt x="27" y="319"/>
                    </a:lnTo>
                    <a:lnTo>
                      <a:pt x="27" y="260"/>
                    </a:lnTo>
                    <a:lnTo>
                      <a:pt x="36" y="201"/>
                    </a:lnTo>
                    <a:lnTo>
                      <a:pt x="46" y="146"/>
                    </a:lnTo>
                    <a:lnTo>
                      <a:pt x="46" y="137"/>
                    </a:lnTo>
                    <a:lnTo>
                      <a:pt x="55" y="123"/>
                    </a:lnTo>
                    <a:lnTo>
                      <a:pt x="64" y="96"/>
                    </a:lnTo>
                    <a:lnTo>
                      <a:pt x="73" y="73"/>
                    </a:lnTo>
                    <a:lnTo>
                      <a:pt x="87" y="45"/>
                    </a:lnTo>
                    <a:lnTo>
                      <a:pt x="105" y="23"/>
                    </a:lnTo>
                    <a:lnTo>
                      <a:pt x="119" y="4"/>
                    </a:lnTo>
                    <a:lnTo>
                      <a:pt x="137" y="0"/>
                    </a:lnTo>
                    <a:lnTo>
                      <a:pt x="187" y="4"/>
                    </a:lnTo>
                    <a:lnTo>
                      <a:pt x="297" y="4"/>
                    </a:lnTo>
                    <a:lnTo>
                      <a:pt x="443" y="4"/>
                    </a:lnTo>
                    <a:lnTo>
                      <a:pt x="612" y="4"/>
                    </a:lnTo>
                    <a:lnTo>
                      <a:pt x="776" y="4"/>
                    </a:lnTo>
                    <a:lnTo>
                      <a:pt x="918" y="4"/>
                    </a:lnTo>
                    <a:lnTo>
                      <a:pt x="1018" y="0"/>
                    </a:lnTo>
                    <a:lnTo>
                      <a:pt x="1055" y="0"/>
                    </a:lnTo>
                    <a:close/>
                  </a:path>
                </a:pathLst>
              </a:custGeom>
              <a:solidFill>
                <a:srgbClr val="34275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2" name="Freeform 110"/>
              <p:cNvSpPr>
                <a:spLocks/>
              </p:cNvSpPr>
              <p:nvPr/>
            </p:nvSpPr>
            <p:spPr bwMode="auto">
              <a:xfrm>
                <a:off x="2295" y="2215"/>
                <a:ext cx="1169" cy="1913"/>
              </a:xfrm>
              <a:custGeom>
                <a:avLst/>
                <a:gdLst/>
                <a:ahLst/>
                <a:cxnLst>
                  <a:cxn ang="0">
                    <a:pos x="1073" y="41"/>
                  </a:cxn>
                  <a:cxn ang="0">
                    <a:pos x="1123" y="187"/>
                  </a:cxn>
                  <a:cxn ang="0">
                    <a:pos x="1146" y="379"/>
                  </a:cxn>
                  <a:cxn ang="0">
                    <a:pos x="1105" y="593"/>
                  </a:cxn>
                  <a:cxn ang="0">
                    <a:pos x="1023" y="831"/>
                  </a:cxn>
                  <a:cxn ang="0">
                    <a:pos x="977" y="968"/>
                  </a:cxn>
                  <a:cxn ang="0">
                    <a:pos x="991" y="1009"/>
                  </a:cxn>
                  <a:cxn ang="0">
                    <a:pos x="991" y="1077"/>
                  </a:cxn>
                  <a:cxn ang="0">
                    <a:pos x="977" y="1146"/>
                  </a:cxn>
                  <a:cxn ang="0">
                    <a:pos x="1004" y="1246"/>
                  </a:cxn>
                  <a:cxn ang="0">
                    <a:pos x="1004" y="1402"/>
                  </a:cxn>
                  <a:cxn ang="0">
                    <a:pos x="995" y="1484"/>
                  </a:cxn>
                  <a:cxn ang="0">
                    <a:pos x="1023" y="1580"/>
                  </a:cxn>
                  <a:cxn ang="0">
                    <a:pos x="1082" y="1635"/>
                  </a:cxn>
                  <a:cxn ang="0">
                    <a:pos x="1132" y="1657"/>
                  </a:cxn>
                  <a:cxn ang="0">
                    <a:pos x="1164" y="1708"/>
                  </a:cxn>
                  <a:cxn ang="0">
                    <a:pos x="1160" y="1762"/>
                  </a:cxn>
                  <a:cxn ang="0">
                    <a:pos x="1082" y="1822"/>
                  </a:cxn>
                  <a:cxn ang="0">
                    <a:pos x="945" y="1886"/>
                  </a:cxn>
                  <a:cxn ang="0">
                    <a:pos x="831" y="1909"/>
                  </a:cxn>
                  <a:cxn ang="0">
                    <a:pos x="744" y="1913"/>
                  </a:cxn>
                  <a:cxn ang="0">
                    <a:pos x="603" y="1886"/>
                  </a:cxn>
                  <a:cxn ang="0">
                    <a:pos x="484" y="1831"/>
                  </a:cxn>
                  <a:cxn ang="0">
                    <a:pos x="415" y="1831"/>
                  </a:cxn>
                  <a:cxn ang="0">
                    <a:pos x="383" y="1840"/>
                  </a:cxn>
                  <a:cxn ang="0">
                    <a:pos x="315" y="1854"/>
                  </a:cxn>
                  <a:cxn ang="0">
                    <a:pos x="228" y="1867"/>
                  </a:cxn>
                  <a:cxn ang="0">
                    <a:pos x="173" y="1863"/>
                  </a:cxn>
                  <a:cxn ang="0">
                    <a:pos x="78" y="1854"/>
                  </a:cxn>
                  <a:cxn ang="0">
                    <a:pos x="9" y="1813"/>
                  </a:cxn>
                  <a:cxn ang="0">
                    <a:pos x="0" y="1758"/>
                  </a:cxn>
                  <a:cxn ang="0">
                    <a:pos x="9" y="1730"/>
                  </a:cxn>
                  <a:cxn ang="0">
                    <a:pos x="32" y="1676"/>
                  </a:cxn>
                  <a:cxn ang="0">
                    <a:pos x="78" y="1616"/>
                  </a:cxn>
                  <a:cxn ang="0">
                    <a:pos x="96" y="1548"/>
                  </a:cxn>
                  <a:cxn ang="0">
                    <a:pos x="96" y="1493"/>
                  </a:cxn>
                  <a:cxn ang="0">
                    <a:pos x="96" y="1420"/>
                  </a:cxn>
                  <a:cxn ang="0">
                    <a:pos x="110" y="1205"/>
                  </a:cxn>
                  <a:cxn ang="0">
                    <a:pos x="137" y="1027"/>
                  </a:cxn>
                  <a:cxn ang="0">
                    <a:pos x="137" y="954"/>
                  </a:cxn>
                  <a:cxn ang="0">
                    <a:pos x="105" y="899"/>
                  </a:cxn>
                  <a:cxn ang="0">
                    <a:pos x="91" y="835"/>
                  </a:cxn>
                  <a:cxn ang="0">
                    <a:pos x="46" y="603"/>
                  </a:cxn>
                  <a:cxn ang="0">
                    <a:pos x="27" y="319"/>
                  </a:cxn>
                  <a:cxn ang="0">
                    <a:pos x="46" y="146"/>
                  </a:cxn>
                  <a:cxn ang="0">
                    <a:pos x="64" y="96"/>
                  </a:cxn>
                  <a:cxn ang="0">
                    <a:pos x="105" y="23"/>
                  </a:cxn>
                  <a:cxn ang="0">
                    <a:pos x="187" y="4"/>
                  </a:cxn>
                  <a:cxn ang="0">
                    <a:pos x="612" y="4"/>
                  </a:cxn>
                  <a:cxn ang="0">
                    <a:pos x="1018" y="0"/>
                  </a:cxn>
                </a:cxnLst>
                <a:rect l="0" t="0" r="r" b="b"/>
                <a:pathLst>
                  <a:path w="1169" h="1913">
                    <a:moveTo>
                      <a:pt x="1055" y="0"/>
                    </a:moveTo>
                    <a:lnTo>
                      <a:pt x="1064" y="13"/>
                    </a:lnTo>
                    <a:lnTo>
                      <a:pt x="1073" y="41"/>
                    </a:lnTo>
                    <a:lnTo>
                      <a:pt x="1091" y="82"/>
                    </a:lnTo>
                    <a:lnTo>
                      <a:pt x="1105" y="128"/>
                    </a:lnTo>
                    <a:lnTo>
                      <a:pt x="1123" y="187"/>
                    </a:lnTo>
                    <a:lnTo>
                      <a:pt x="1132" y="246"/>
                    </a:lnTo>
                    <a:lnTo>
                      <a:pt x="1146" y="310"/>
                    </a:lnTo>
                    <a:lnTo>
                      <a:pt x="1146" y="379"/>
                    </a:lnTo>
                    <a:lnTo>
                      <a:pt x="1141" y="443"/>
                    </a:lnTo>
                    <a:lnTo>
                      <a:pt x="1128" y="520"/>
                    </a:lnTo>
                    <a:lnTo>
                      <a:pt x="1105" y="593"/>
                    </a:lnTo>
                    <a:lnTo>
                      <a:pt x="1082" y="676"/>
                    </a:lnTo>
                    <a:lnTo>
                      <a:pt x="1055" y="753"/>
                    </a:lnTo>
                    <a:lnTo>
                      <a:pt x="1023" y="831"/>
                    </a:lnTo>
                    <a:lnTo>
                      <a:pt x="1000" y="899"/>
                    </a:lnTo>
                    <a:lnTo>
                      <a:pt x="977" y="968"/>
                    </a:lnTo>
                    <a:lnTo>
                      <a:pt x="977" y="968"/>
                    </a:lnTo>
                    <a:lnTo>
                      <a:pt x="982" y="977"/>
                    </a:lnTo>
                    <a:lnTo>
                      <a:pt x="986" y="991"/>
                    </a:lnTo>
                    <a:lnTo>
                      <a:pt x="991" y="1009"/>
                    </a:lnTo>
                    <a:lnTo>
                      <a:pt x="991" y="1032"/>
                    </a:lnTo>
                    <a:lnTo>
                      <a:pt x="991" y="1055"/>
                    </a:lnTo>
                    <a:lnTo>
                      <a:pt x="991" y="1077"/>
                    </a:lnTo>
                    <a:lnTo>
                      <a:pt x="982" y="1096"/>
                    </a:lnTo>
                    <a:lnTo>
                      <a:pt x="977" y="1119"/>
                    </a:lnTo>
                    <a:lnTo>
                      <a:pt x="977" y="1146"/>
                    </a:lnTo>
                    <a:lnTo>
                      <a:pt x="986" y="1173"/>
                    </a:lnTo>
                    <a:lnTo>
                      <a:pt x="995" y="1210"/>
                    </a:lnTo>
                    <a:lnTo>
                      <a:pt x="1004" y="1246"/>
                    </a:lnTo>
                    <a:lnTo>
                      <a:pt x="1009" y="1292"/>
                    </a:lnTo>
                    <a:lnTo>
                      <a:pt x="1009" y="1342"/>
                    </a:lnTo>
                    <a:lnTo>
                      <a:pt x="1004" y="1402"/>
                    </a:lnTo>
                    <a:lnTo>
                      <a:pt x="1000" y="1434"/>
                    </a:lnTo>
                    <a:lnTo>
                      <a:pt x="995" y="1461"/>
                    </a:lnTo>
                    <a:lnTo>
                      <a:pt x="995" y="1484"/>
                    </a:lnTo>
                    <a:lnTo>
                      <a:pt x="1000" y="1511"/>
                    </a:lnTo>
                    <a:lnTo>
                      <a:pt x="1009" y="1548"/>
                    </a:lnTo>
                    <a:lnTo>
                      <a:pt x="1023" y="1580"/>
                    </a:lnTo>
                    <a:lnTo>
                      <a:pt x="1045" y="1607"/>
                    </a:lnTo>
                    <a:lnTo>
                      <a:pt x="1064" y="1625"/>
                    </a:lnTo>
                    <a:lnTo>
                      <a:pt x="1082" y="1635"/>
                    </a:lnTo>
                    <a:lnTo>
                      <a:pt x="1100" y="1644"/>
                    </a:lnTo>
                    <a:lnTo>
                      <a:pt x="1114" y="1648"/>
                    </a:lnTo>
                    <a:lnTo>
                      <a:pt x="1132" y="1657"/>
                    </a:lnTo>
                    <a:lnTo>
                      <a:pt x="1146" y="1671"/>
                    </a:lnTo>
                    <a:lnTo>
                      <a:pt x="1155" y="1689"/>
                    </a:lnTo>
                    <a:lnTo>
                      <a:pt x="1164" y="1708"/>
                    </a:lnTo>
                    <a:lnTo>
                      <a:pt x="1169" y="1726"/>
                    </a:lnTo>
                    <a:lnTo>
                      <a:pt x="1169" y="1744"/>
                    </a:lnTo>
                    <a:lnTo>
                      <a:pt x="1160" y="1762"/>
                    </a:lnTo>
                    <a:lnTo>
                      <a:pt x="1141" y="1781"/>
                    </a:lnTo>
                    <a:lnTo>
                      <a:pt x="1114" y="1799"/>
                    </a:lnTo>
                    <a:lnTo>
                      <a:pt x="1082" y="1822"/>
                    </a:lnTo>
                    <a:lnTo>
                      <a:pt x="1041" y="1845"/>
                    </a:lnTo>
                    <a:lnTo>
                      <a:pt x="995" y="1867"/>
                    </a:lnTo>
                    <a:lnTo>
                      <a:pt x="945" y="1886"/>
                    </a:lnTo>
                    <a:lnTo>
                      <a:pt x="890" y="1899"/>
                    </a:lnTo>
                    <a:lnTo>
                      <a:pt x="835" y="1909"/>
                    </a:lnTo>
                    <a:lnTo>
                      <a:pt x="831" y="1909"/>
                    </a:lnTo>
                    <a:lnTo>
                      <a:pt x="808" y="1909"/>
                    </a:lnTo>
                    <a:lnTo>
                      <a:pt x="781" y="1913"/>
                    </a:lnTo>
                    <a:lnTo>
                      <a:pt x="744" y="1913"/>
                    </a:lnTo>
                    <a:lnTo>
                      <a:pt x="699" y="1909"/>
                    </a:lnTo>
                    <a:lnTo>
                      <a:pt x="653" y="1899"/>
                    </a:lnTo>
                    <a:lnTo>
                      <a:pt x="603" y="1886"/>
                    </a:lnTo>
                    <a:lnTo>
                      <a:pt x="557" y="1867"/>
                    </a:lnTo>
                    <a:lnTo>
                      <a:pt x="516" y="1845"/>
                    </a:lnTo>
                    <a:lnTo>
                      <a:pt x="484" y="1831"/>
                    </a:lnTo>
                    <a:lnTo>
                      <a:pt x="457" y="1826"/>
                    </a:lnTo>
                    <a:lnTo>
                      <a:pt x="434" y="1826"/>
                    </a:lnTo>
                    <a:lnTo>
                      <a:pt x="415" y="1831"/>
                    </a:lnTo>
                    <a:lnTo>
                      <a:pt x="402" y="1835"/>
                    </a:lnTo>
                    <a:lnTo>
                      <a:pt x="393" y="1840"/>
                    </a:lnTo>
                    <a:lnTo>
                      <a:pt x="383" y="1840"/>
                    </a:lnTo>
                    <a:lnTo>
                      <a:pt x="365" y="1845"/>
                    </a:lnTo>
                    <a:lnTo>
                      <a:pt x="342" y="1849"/>
                    </a:lnTo>
                    <a:lnTo>
                      <a:pt x="315" y="1854"/>
                    </a:lnTo>
                    <a:lnTo>
                      <a:pt x="283" y="1858"/>
                    </a:lnTo>
                    <a:lnTo>
                      <a:pt x="256" y="1863"/>
                    </a:lnTo>
                    <a:lnTo>
                      <a:pt x="228" y="1867"/>
                    </a:lnTo>
                    <a:lnTo>
                      <a:pt x="205" y="1867"/>
                    </a:lnTo>
                    <a:lnTo>
                      <a:pt x="192" y="1867"/>
                    </a:lnTo>
                    <a:lnTo>
                      <a:pt x="173" y="1863"/>
                    </a:lnTo>
                    <a:lnTo>
                      <a:pt x="146" y="1863"/>
                    </a:lnTo>
                    <a:lnTo>
                      <a:pt x="114" y="1858"/>
                    </a:lnTo>
                    <a:lnTo>
                      <a:pt x="78" y="1854"/>
                    </a:lnTo>
                    <a:lnTo>
                      <a:pt x="46" y="1840"/>
                    </a:lnTo>
                    <a:lnTo>
                      <a:pt x="18" y="1822"/>
                    </a:lnTo>
                    <a:lnTo>
                      <a:pt x="9" y="1813"/>
                    </a:lnTo>
                    <a:lnTo>
                      <a:pt x="0" y="1794"/>
                    </a:lnTo>
                    <a:lnTo>
                      <a:pt x="0" y="1781"/>
                    </a:lnTo>
                    <a:lnTo>
                      <a:pt x="0" y="1758"/>
                    </a:lnTo>
                    <a:lnTo>
                      <a:pt x="0" y="1753"/>
                    </a:lnTo>
                    <a:lnTo>
                      <a:pt x="5" y="1744"/>
                    </a:lnTo>
                    <a:lnTo>
                      <a:pt x="9" y="1730"/>
                    </a:lnTo>
                    <a:lnTo>
                      <a:pt x="14" y="1712"/>
                    </a:lnTo>
                    <a:lnTo>
                      <a:pt x="23" y="1694"/>
                    </a:lnTo>
                    <a:lnTo>
                      <a:pt x="32" y="1676"/>
                    </a:lnTo>
                    <a:lnTo>
                      <a:pt x="46" y="1653"/>
                    </a:lnTo>
                    <a:lnTo>
                      <a:pt x="64" y="1635"/>
                    </a:lnTo>
                    <a:lnTo>
                      <a:pt x="78" y="1616"/>
                    </a:lnTo>
                    <a:lnTo>
                      <a:pt x="87" y="1593"/>
                    </a:lnTo>
                    <a:lnTo>
                      <a:pt x="96" y="1571"/>
                    </a:lnTo>
                    <a:lnTo>
                      <a:pt x="96" y="1548"/>
                    </a:lnTo>
                    <a:lnTo>
                      <a:pt x="100" y="1525"/>
                    </a:lnTo>
                    <a:lnTo>
                      <a:pt x="96" y="1507"/>
                    </a:lnTo>
                    <a:lnTo>
                      <a:pt x="96" y="1493"/>
                    </a:lnTo>
                    <a:lnTo>
                      <a:pt x="96" y="1484"/>
                    </a:lnTo>
                    <a:lnTo>
                      <a:pt x="96" y="1466"/>
                    </a:lnTo>
                    <a:lnTo>
                      <a:pt x="96" y="1420"/>
                    </a:lnTo>
                    <a:lnTo>
                      <a:pt x="100" y="1356"/>
                    </a:lnTo>
                    <a:lnTo>
                      <a:pt x="105" y="1283"/>
                    </a:lnTo>
                    <a:lnTo>
                      <a:pt x="110" y="1205"/>
                    </a:lnTo>
                    <a:lnTo>
                      <a:pt x="119" y="1132"/>
                    </a:lnTo>
                    <a:lnTo>
                      <a:pt x="123" y="1073"/>
                    </a:lnTo>
                    <a:lnTo>
                      <a:pt x="137" y="1027"/>
                    </a:lnTo>
                    <a:lnTo>
                      <a:pt x="142" y="1000"/>
                    </a:lnTo>
                    <a:lnTo>
                      <a:pt x="142" y="972"/>
                    </a:lnTo>
                    <a:lnTo>
                      <a:pt x="137" y="954"/>
                    </a:lnTo>
                    <a:lnTo>
                      <a:pt x="128" y="931"/>
                    </a:lnTo>
                    <a:lnTo>
                      <a:pt x="114" y="913"/>
                    </a:lnTo>
                    <a:lnTo>
                      <a:pt x="105" y="899"/>
                    </a:lnTo>
                    <a:lnTo>
                      <a:pt x="96" y="881"/>
                    </a:lnTo>
                    <a:lnTo>
                      <a:pt x="96" y="867"/>
                    </a:lnTo>
                    <a:lnTo>
                      <a:pt x="91" y="835"/>
                    </a:lnTo>
                    <a:lnTo>
                      <a:pt x="78" y="781"/>
                    </a:lnTo>
                    <a:lnTo>
                      <a:pt x="64" y="698"/>
                    </a:lnTo>
                    <a:lnTo>
                      <a:pt x="46" y="603"/>
                    </a:lnTo>
                    <a:lnTo>
                      <a:pt x="32" y="493"/>
                    </a:lnTo>
                    <a:lnTo>
                      <a:pt x="27" y="379"/>
                    </a:lnTo>
                    <a:lnTo>
                      <a:pt x="27" y="319"/>
                    </a:lnTo>
                    <a:lnTo>
                      <a:pt x="27" y="260"/>
                    </a:lnTo>
                    <a:lnTo>
                      <a:pt x="36" y="201"/>
                    </a:lnTo>
                    <a:lnTo>
                      <a:pt x="46" y="146"/>
                    </a:lnTo>
                    <a:lnTo>
                      <a:pt x="46" y="137"/>
                    </a:lnTo>
                    <a:lnTo>
                      <a:pt x="55" y="123"/>
                    </a:lnTo>
                    <a:lnTo>
                      <a:pt x="64" y="96"/>
                    </a:lnTo>
                    <a:lnTo>
                      <a:pt x="73" y="73"/>
                    </a:lnTo>
                    <a:lnTo>
                      <a:pt x="87" y="45"/>
                    </a:lnTo>
                    <a:lnTo>
                      <a:pt x="105" y="23"/>
                    </a:lnTo>
                    <a:lnTo>
                      <a:pt x="119" y="4"/>
                    </a:lnTo>
                    <a:lnTo>
                      <a:pt x="137" y="0"/>
                    </a:lnTo>
                    <a:lnTo>
                      <a:pt x="187" y="4"/>
                    </a:lnTo>
                    <a:lnTo>
                      <a:pt x="297" y="4"/>
                    </a:lnTo>
                    <a:lnTo>
                      <a:pt x="443" y="4"/>
                    </a:lnTo>
                    <a:lnTo>
                      <a:pt x="612" y="4"/>
                    </a:lnTo>
                    <a:lnTo>
                      <a:pt x="776" y="4"/>
                    </a:lnTo>
                    <a:lnTo>
                      <a:pt x="918" y="4"/>
                    </a:lnTo>
                    <a:lnTo>
                      <a:pt x="1018" y="0"/>
                    </a:lnTo>
                    <a:lnTo>
                      <a:pt x="1055" y="0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3" name="Freeform 111"/>
              <p:cNvSpPr>
                <a:spLocks/>
              </p:cNvSpPr>
              <p:nvPr/>
            </p:nvSpPr>
            <p:spPr bwMode="auto">
              <a:xfrm>
                <a:off x="3318" y="2215"/>
                <a:ext cx="118" cy="3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1" y="4"/>
                  </a:cxn>
                  <a:cxn ang="0">
                    <a:pos x="45" y="23"/>
                  </a:cxn>
                  <a:cxn ang="0">
                    <a:pos x="59" y="55"/>
                  </a:cxn>
                  <a:cxn ang="0">
                    <a:pos x="73" y="87"/>
                  </a:cxn>
                  <a:cxn ang="0">
                    <a:pos x="86" y="128"/>
                  </a:cxn>
                  <a:cxn ang="0">
                    <a:pos x="100" y="169"/>
                  </a:cxn>
                  <a:cxn ang="0">
                    <a:pos x="109" y="210"/>
                  </a:cxn>
                  <a:cxn ang="0">
                    <a:pos x="118" y="246"/>
                  </a:cxn>
                  <a:cxn ang="0">
                    <a:pos x="118" y="342"/>
                  </a:cxn>
                  <a:cxn ang="0">
                    <a:pos x="68" y="269"/>
                  </a:cxn>
                  <a:cxn ang="0">
                    <a:pos x="0" y="4"/>
                  </a:cxn>
                  <a:cxn ang="0">
                    <a:pos x="36" y="0"/>
                  </a:cxn>
                </a:cxnLst>
                <a:rect l="0" t="0" r="r" b="b"/>
                <a:pathLst>
                  <a:path w="118" h="342">
                    <a:moveTo>
                      <a:pt x="36" y="0"/>
                    </a:moveTo>
                    <a:lnTo>
                      <a:pt x="41" y="4"/>
                    </a:lnTo>
                    <a:lnTo>
                      <a:pt x="45" y="23"/>
                    </a:lnTo>
                    <a:lnTo>
                      <a:pt x="59" y="55"/>
                    </a:lnTo>
                    <a:lnTo>
                      <a:pt x="73" y="87"/>
                    </a:lnTo>
                    <a:lnTo>
                      <a:pt x="86" y="128"/>
                    </a:lnTo>
                    <a:lnTo>
                      <a:pt x="100" y="169"/>
                    </a:lnTo>
                    <a:lnTo>
                      <a:pt x="109" y="210"/>
                    </a:lnTo>
                    <a:lnTo>
                      <a:pt x="118" y="246"/>
                    </a:lnTo>
                    <a:lnTo>
                      <a:pt x="118" y="342"/>
                    </a:lnTo>
                    <a:lnTo>
                      <a:pt x="68" y="269"/>
                    </a:lnTo>
                    <a:lnTo>
                      <a:pt x="0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4" name="Freeform 112"/>
              <p:cNvSpPr>
                <a:spLocks/>
              </p:cNvSpPr>
              <p:nvPr/>
            </p:nvSpPr>
            <p:spPr bwMode="auto">
              <a:xfrm>
                <a:off x="3318" y="2215"/>
                <a:ext cx="118" cy="3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1" y="4"/>
                  </a:cxn>
                  <a:cxn ang="0">
                    <a:pos x="45" y="23"/>
                  </a:cxn>
                  <a:cxn ang="0">
                    <a:pos x="59" y="55"/>
                  </a:cxn>
                  <a:cxn ang="0">
                    <a:pos x="73" y="87"/>
                  </a:cxn>
                  <a:cxn ang="0">
                    <a:pos x="86" y="128"/>
                  </a:cxn>
                  <a:cxn ang="0">
                    <a:pos x="100" y="169"/>
                  </a:cxn>
                  <a:cxn ang="0">
                    <a:pos x="109" y="210"/>
                  </a:cxn>
                  <a:cxn ang="0">
                    <a:pos x="118" y="246"/>
                  </a:cxn>
                  <a:cxn ang="0">
                    <a:pos x="118" y="342"/>
                  </a:cxn>
                  <a:cxn ang="0">
                    <a:pos x="68" y="269"/>
                  </a:cxn>
                  <a:cxn ang="0">
                    <a:pos x="0" y="4"/>
                  </a:cxn>
                  <a:cxn ang="0">
                    <a:pos x="36" y="0"/>
                  </a:cxn>
                </a:cxnLst>
                <a:rect l="0" t="0" r="r" b="b"/>
                <a:pathLst>
                  <a:path w="118" h="342">
                    <a:moveTo>
                      <a:pt x="36" y="0"/>
                    </a:moveTo>
                    <a:lnTo>
                      <a:pt x="41" y="4"/>
                    </a:lnTo>
                    <a:lnTo>
                      <a:pt x="45" y="23"/>
                    </a:lnTo>
                    <a:lnTo>
                      <a:pt x="59" y="55"/>
                    </a:lnTo>
                    <a:lnTo>
                      <a:pt x="73" y="87"/>
                    </a:lnTo>
                    <a:lnTo>
                      <a:pt x="86" y="128"/>
                    </a:lnTo>
                    <a:lnTo>
                      <a:pt x="100" y="169"/>
                    </a:lnTo>
                    <a:lnTo>
                      <a:pt x="109" y="210"/>
                    </a:lnTo>
                    <a:lnTo>
                      <a:pt x="118" y="246"/>
                    </a:lnTo>
                    <a:lnTo>
                      <a:pt x="118" y="342"/>
                    </a:lnTo>
                    <a:lnTo>
                      <a:pt x="68" y="269"/>
                    </a:lnTo>
                    <a:lnTo>
                      <a:pt x="0" y="4"/>
                    </a:lnTo>
                    <a:lnTo>
                      <a:pt x="36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5" name="Freeform 113"/>
              <p:cNvSpPr>
                <a:spLocks/>
              </p:cNvSpPr>
              <p:nvPr/>
            </p:nvSpPr>
            <p:spPr bwMode="auto">
              <a:xfrm>
                <a:off x="3254" y="2224"/>
                <a:ext cx="123" cy="393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123" y="274"/>
                  </a:cxn>
                  <a:cxn ang="0">
                    <a:pos x="100" y="393"/>
                  </a:cxn>
                  <a:cxn ang="0">
                    <a:pos x="36" y="292"/>
                  </a:cxn>
                  <a:cxn ang="0">
                    <a:pos x="0" y="0"/>
                  </a:cxn>
                  <a:cxn ang="0">
                    <a:pos x="64" y="0"/>
                  </a:cxn>
                </a:cxnLst>
                <a:rect l="0" t="0" r="r" b="b"/>
                <a:pathLst>
                  <a:path w="123" h="393">
                    <a:moveTo>
                      <a:pt x="64" y="0"/>
                    </a:moveTo>
                    <a:lnTo>
                      <a:pt x="123" y="274"/>
                    </a:lnTo>
                    <a:lnTo>
                      <a:pt x="100" y="393"/>
                    </a:lnTo>
                    <a:lnTo>
                      <a:pt x="36" y="292"/>
                    </a:lnTo>
                    <a:lnTo>
                      <a:pt x="0" y="0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6" name="Freeform 114"/>
              <p:cNvSpPr>
                <a:spLocks/>
              </p:cNvSpPr>
              <p:nvPr/>
            </p:nvSpPr>
            <p:spPr bwMode="auto">
              <a:xfrm>
                <a:off x="3254" y="2224"/>
                <a:ext cx="123" cy="393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123" y="274"/>
                  </a:cxn>
                  <a:cxn ang="0">
                    <a:pos x="100" y="393"/>
                  </a:cxn>
                  <a:cxn ang="0">
                    <a:pos x="36" y="292"/>
                  </a:cxn>
                  <a:cxn ang="0">
                    <a:pos x="0" y="0"/>
                  </a:cxn>
                  <a:cxn ang="0">
                    <a:pos x="64" y="0"/>
                  </a:cxn>
                </a:cxnLst>
                <a:rect l="0" t="0" r="r" b="b"/>
                <a:pathLst>
                  <a:path w="123" h="393">
                    <a:moveTo>
                      <a:pt x="64" y="0"/>
                    </a:moveTo>
                    <a:lnTo>
                      <a:pt x="123" y="274"/>
                    </a:lnTo>
                    <a:lnTo>
                      <a:pt x="100" y="393"/>
                    </a:lnTo>
                    <a:lnTo>
                      <a:pt x="36" y="292"/>
                    </a:lnTo>
                    <a:lnTo>
                      <a:pt x="0" y="0"/>
                    </a:lnTo>
                    <a:lnTo>
                      <a:pt x="64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7" name="Freeform 115"/>
              <p:cNvSpPr>
                <a:spLocks/>
              </p:cNvSpPr>
              <p:nvPr/>
            </p:nvSpPr>
            <p:spPr bwMode="auto">
              <a:xfrm>
                <a:off x="3172" y="2224"/>
                <a:ext cx="118" cy="425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118" y="297"/>
                  </a:cxn>
                  <a:cxn ang="0">
                    <a:pos x="82" y="425"/>
                  </a:cxn>
                  <a:cxn ang="0">
                    <a:pos x="22" y="310"/>
                  </a:cxn>
                  <a:cxn ang="0">
                    <a:pos x="0" y="0"/>
                  </a:cxn>
                  <a:cxn ang="0">
                    <a:pos x="63" y="0"/>
                  </a:cxn>
                </a:cxnLst>
                <a:rect l="0" t="0" r="r" b="b"/>
                <a:pathLst>
                  <a:path w="118" h="425">
                    <a:moveTo>
                      <a:pt x="63" y="0"/>
                    </a:moveTo>
                    <a:lnTo>
                      <a:pt x="118" y="297"/>
                    </a:lnTo>
                    <a:lnTo>
                      <a:pt x="82" y="425"/>
                    </a:lnTo>
                    <a:lnTo>
                      <a:pt x="22" y="310"/>
                    </a:lnTo>
                    <a:lnTo>
                      <a:pt x="0" y="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8" name="Freeform 116"/>
              <p:cNvSpPr>
                <a:spLocks/>
              </p:cNvSpPr>
              <p:nvPr/>
            </p:nvSpPr>
            <p:spPr bwMode="auto">
              <a:xfrm>
                <a:off x="3172" y="2224"/>
                <a:ext cx="118" cy="425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118" y="297"/>
                  </a:cxn>
                  <a:cxn ang="0">
                    <a:pos x="82" y="425"/>
                  </a:cxn>
                  <a:cxn ang="0">
                    <a:pos x="22" y="310"/>
                  </a:cxn>
                  <a:cxn ang="0">
                    <a:pos x="0" y="0"/>
                  </a:cxn>
                  <a:cxn ang="0">
                    <a:pos x="63" y="0"/>
                  </a:cxn>
                </a:cxnLst>
                <a:rect l="0" t="0" r="r" b="b"/>
                <a:pathLst>
                  <a:path w="118" h="425">
                    <a:moveTo>
                      <a:pt x="63" y="0"/>
                    </a:moveTo>
                    <a:lnTo>
                      <a:pt x="118" y="297"/>
                    </a:lnTo>
                    <a:lnTo>
                      <a:pt x="82" y="425"/>
                    </a:lnTo>
                    <a:lnTo>
                      <a:pt x="22" y="310"/>
                    </a:lnTo>
                    <a:lnTo>
                      <a:pt x="0" y="0"/>
                    </a:lnTo>
                    <a:lnTo>
                      <a:pt x="63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9" name="Freeform 117"/>
              <p:cNvSpPr>
                <a:spLocks/>
              </p:cNvSpPr>
              <p:nvPr/>
            </p:nvSpPr>
            <p:spPr bwMode="auto">
              <a:xfrm>
                <a:off x="3076" y="2224"/>
                <a:ext cx="118" cy="452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118" y="315"/>
                  </a:cxn>
                  <a:cxn ang="0">
                    <a:pos x="82" y="452"/>
                  </a:cxn>
                  <a:cxn ang="0">
                    <a:pos x="13" y="347"/>
                  </a:cxn>
                  <a:cxn ang="0">
                    <a:pos x="0" y="14"/>
                  </a:cxn>
                  <a:cxn ang="0">
                    <a:pos x="64" y="0"/>
                  </a:cxn>
                </a:cxnLst>
                <a:rect l="0" t="0" r="r" b="b"/>
                <a:pathLst>
                  <a:path w="118" h="452">
                    <a:moveTo>
                      <a:pt x="64" y="0"/>
                    </a:moveTo>
                    <a:lnTo>
                      <a:pt x="118" y="315"/>
                    </a:lnTo>
                    <a:lnTo>
                      <a:pt x="82" y="452"/>
                    </a:lnTo>
                    <a:lnTo>
                      <a:pt x="13" y="347"/>
                    </a:lnTo>
                    <a:lnTo>
                      <a:pt x="0" y="14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0" name="Freeform 118"/>
              <p:cNvSpPr>
                <a:spLocks/>
              </p:cNvSpPr>
              <p:nvPr/>
            </p:nvSpPr>
            <p:spPr bwMode="auto">
              <a:xfrm>
                <a:off x="3076" y="2224"/>
                <a:ext cx="118" cy="452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118" y="315"/>
                  </a:cxn>
                  <a:cxn ang="0">
                    <a:pos x="82" y="452"/>
                  </a:cxn>
                  <a:cxn ang="0">
                    <a:pos x="13" y="347"/>
                  </a:cxn>
                  <a:cxn ang="0">
                    <a:pos x="0" y="14"/>
                  </a:cxn>
                  <a:cxn ang="0">
                    <a:pos x="64" y="0"/>
                  </a:cxn>
                </a:cxnLst>
                <a:rect l="0" t="0" r="r" b="b"/>
                <a:pathLst>
                  <a:path w="118" h="452">
                    <a:moveTo>
                      <a:pt x="64" y="0"/>
                    </a:moveTo>
                    <a:lnTo>
                      <a:pt x="118" y="315"/>
                    </a:lnTo>
                    <a:lnTo>
                      <a:pt x="82" y="452"/>
                    </a:lnTo>
                    <a:lnTo>
                      <a:pt x="13" y="347"/>
                    </a:lnTo>
                    <a:lnTo>
                      <a:pt x="0" y="14"/>
                    </a:lnTo>
                    <a:lnTo>
                      <a:pt x="64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1" name="Freeform 119"/>
              <p:cNvSpPr>
                <a:spLocks/>
              </p:cNvSpPr>
              <p:nvPr/>
            </p:nvSpPr>
            <p:spPr bwMode="auto">
              <a:xfrm>
                <a:off x="2989" y="2247"/>
                <a:ext cx="100" cy="456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100" y="319"/>
                  </a:cxn>
                  <a:cxn ang="0">
                    <a:pos x="59" y="456"/>
                  </a:cxn>
                  <a:cxn ang="0">
                    <a:pos x="0" y="356"/>
                  </a:cxn>
                  <a:cxn ang="0">
                    <a:pos x="5" y="23"/>
                  </a:cxn>
                  <a:cxn ang="0">
                    <a:pos x="73" y="0"/>
                  </a:cxn>
                </a:cxnLst>
                <a:rect l="0" t="0" r="r" b="b"/>
                <a:pathLst>
                  <a:path w="100" h="456">
                    <a:moveTo>
                      <a:pt x="73" y="0"/>
                    </a:moveTo>
                    <a:lnTo>
                      <a:pt x="100" y="319"/>
                    </a:lnTo>
                    <a:lnTo>
                      <a:pt x="59" y="456"/>
                    </a:lnTo>
                    <a:lnTo>
                      <a:pt x="0" y="356"/>
                    </a:lnTo>
                    <a:lnTo>
                      <a:pt x="5" y="23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2" name="Freeform 120"/>
              <p:cNvSpPr>
                <a:spLocks/>
              </p:cNvSpPr>
              <p:nvPr/>
            </p:nvSpPr>
            <p:spPr bwMode="auto">
              <a:xfrm>
                <a:off x="2989" y="2247"/>
                <a:ext cx="100" cy="456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100" y="319"/>
                  </a:cxn>
                  <a:cxn ang="0">
                    <a:pos x="59" y="456"/>
                  </a:cxn>
                  <a:cxn ang="0">
                    <a:pos x="0" y="356"/>
                  </a:cxn>
                  <a:cxn ang="0">
                    <a:pos x="5" y="23"/>
                  </a:cxn>
                  <a:cxn ang="0">
                    <a:pos x="73" y="0"/>
                  </a:cxn>
                </a:cxnLst>
                <a:rect l="0" t="0" r="r" b="b"/>
                <a:pathLst>
                  <a:path w="100" h="456">
                    <a:moveTo>
                      <a:pt x="73" y="0"/>
                    </a:moveTo>
                    <a:lnTo>
                      <a:pt x="100" y="319"/>
                    </a:lnTo>
                    <a:lnTo>
                      <a:pt x="59" y="456"/>
                    </a:lnTo>
                    <a:lnTo>
                      <a:pt x="0" y="356"/>
                    </a:lnTo>
                    <a:lnTo>
                      <a:pt x="5" y="23"/>
                    </a:lnTo>
                    <a:lnTo>
                      <a:pt x="73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3" name="Freeform 121"/>
              <p:cNvSpPr>
                <a:spLocks/>
              </p:cNvSpPr>
              <p:nvPr/>
            </p:nvSpPr>
            <p:spPr bwMode="auto">
              <a:xfrm>
                <a:off x="2898" y="2279"/>
                <a:ext cx="91" cy="461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91" y="329"/>
                  </a:cxn>
                  <a:cxn ang="0">
                    <a:pos x="50" y="461"/>
                  </a:cxn>
                  <a:cxn ang="0">
                    <a:pos x="0" y="351"/>
                  </a:cxn>
                  <a:cxn ang="0">
                    <a:pos x="4" y="41"/>
                  </a:cxn>
                  <a:cxn ang="0">
                    <a:pos x="77" y="0"/>
                  </a:cxn>
                </a:cxnLst>
                <a:rect l="0" t="0" r="r" b="b"/>
                <a:pathLst>
                  <a:path w="91" h="461">
                    <a:moveTo>
                      <a:pt x="77" y="0"/>
                    </a:moveTo>
                    <a:lnTo>
                      <a:pt x="91" y="329"/>
                    </a:lnTo>
                    <a:lnTo>
                      <a:pt x="50" y="461"/>
                    </a:lnTo>
                    <a:lnTo>
                      <a:pt x="0" y="351"/>
                    </a:lnTo>
                    <a:lnTo>
                      <a:pt x="4" y="41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4" name="Freeform 122"/>
              <p:cNvSpPr>
                <a:spLocks/>
              </p:cNvSpPr>
              <p:nvPr/>
            </p:nvSpPr>
            <p:spPr bwMode="auto">
              <a:xfrm>
                <a:off x="2898" y="2279"/>
                <a:ext cx="91" cy="461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91" y="329"/>
                  </a:cxn>
                  <a:cxn ang="0">
                    <a:pos x="50" y="461"/>
                  </a:cxn>
                  <a:cxn ang="0">
                    <a:pos x="0" y="351"/>
                  </a:cxn>
                  <a:cxn ang="0">
                    <a:pos x="4" y="41"/>
                  </a:cxn>
                  <a:cxn ang="0">
                    <a:pos x="77" y="0"/>
                  </a:cxn>
                </a:cxnLst>
                <a:rect l="0" t="0" r="r" b="b"/>
                <a:pathLst>
                  <a:path w="91" h="461">
                    <a:moveTo>
                      <a:pt x="77" y="0"/>
                    </a:moveTo>
                    <a:lnTo>
                      <a:pt x="91" y="329"/>
                    </a:lnTo>
                    <a:lnTo>
                      <a:pt x="50" y="461"/>
                    </a:lnTo>
                    <a:lnTo>
                      <a:pt x="0" y="351"/>
                    </a:lnTo>
                    <a:lnTo>
                      <a:pt x="4" y="41"/>
                    </a:lnTo>
                    <a:lnTo>
                      <a:pt x="77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5" name="Freeform 123"/>
              <p:cNvSpPr>
                <a:spLocks/>
              </p:cNvSpPr>
              <p:nvPr/>
            </p:nvSpPr>
            <p:spPr bwMode="auto">
              <a:xfrm>
                <a:off x="2820" y="2334"/>
                <a:ext cx="78" cy="410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78" y="301"/>
                  </a:cxn>
                  <a:cxn ang="0">
                    <a:pos x="37" y="410"/>
                  </a:cxn>
                  <a:cxn ang="0">
                    <a:pos x="0" y="315"/>
                  </a:cxn>
                  <a:cxn ang="0">
                    <a:pos x="9" y="45"/>
                  </a:cxn>
                  <a:cxn ang="0">
                    <a:pos x="69" y="0"/>
                  </a:cxn>
                </a:cxnLst>
                <a:rect l="0" t="0" r="r" b="b"/>
                <a:pathLst>
                  <a:path w="78" h="410">
                    <a:moveTo>
                      <a:pt x="69" y="0"/>
                    </a:moveTo>
                    <a:lnTo>
                      <a:pt x="78" y="301"/>
                    </a:lnTo>
                    <a:lnTo>
                      <a:pt x="37" y="410"/>
                    </a:lnTo>
                    <a:lnTo>
                      <a:pt x="0" y="315"/>
                    </a:lnTo>
                    <a:lnTo>
                      <a:pt x="9" y="45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6" name="Freeform 124"/>
              <p:cNvSpPr>
                <a:spLocks/>
              </p:cNvSpPr>
              <p:nvPr/>
            </p:nvSpPr>
            <p:spPr bwMode="auto">
              <a:xfrm>
                <a:off x="2820" y="2334"/>
                <a:ext cx="78" cy="410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78" y="301"/>
                  </a:cxn>
                  <a:cxn ang="0">
                    <a:pos x="37" y="410"/>
                  </a:cxn>
                  <a:cxn ang="0">
                    <a:pos x="0" y="315"/>
                  </a:cxn>
                  <a:cxn ang="0">
                    <a:pos x="9" y="45"/>
                  </a:cxn>
                  <a:cxn ang="0">
                    <a:pos x="69" y="0"/>
                  </a:cxn>
                </a:cxnLst>
                <a:rect l="0" t="0" r="r" b="b"/>
                <a:pathLst>
                  <a:path w="78" h="410">
                    <a:moveTo>
                      <a:pt x="69" y="0"/>
                    </a:moveTo>
                    <a:lnTo>
                      <a:pt x="78" y="301"/>
                    </a:lnTo>
                    <a:lnTo>
                      <a:pt x="37" y="410"/>
                    </a:lnTo>
                    <a:lnTo>
                      <a:pt x="0" y="315"/>
                    </a:lnTo>
                    <a:lnTo>
                      <a:pt x="9" y="45"/>
                    </a:lnTo>
                    <a:lnTo>
                      <a:pt x="6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7" name="Freeform 125"/>
              <p:cNvSpPr>
                <a:spLocks/>
              </p:cNvSpPr>
              <p:nvPr/>
            </p:nvSpPr>
            <p:spPr bwMode="auto">
              <a:xfrm>
                <a:off x="2752" y="2407"/>
                <a:ext cx="63" cy="342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63" y="237"/>
                  </a:cxn>
                  <a:cxn ang="0">
                    <a:pos x="36" y="342"/>
                  </a:cxn>
                  <a:cxn ang="0">
                    <a:pos x="0" y="242"/>
                  </a:cxn>
                  <a:cxn ang="0">
                    <a:pos x="18" y="36"/>
                  </a:cxn>
                  <a:cxn ang="0">
                    <a:pos x="59" y="0"/>
                  </a:cxn>
                </a:cxnLst>
                <a:rect l="0" t="0" r="r" b="b"/>
                <a:pathLst>
                  <a:path w="63" h="342">
                    <a:moveTo>
                      <a:pt x="59" y="0"/>
                    </a:moveTo>
                    <a:lnTo>
                      <a:pt x="63" y="237"/>
                    </a:lnTo>
                    <a:lnTo>
                      <a:pt x="36" y="342"/>
                    </a:lnTo>
                    <a:lnTo>
                      <a:pt x="0" y="242"/>
                    </a:lnTo>
                    <a:lnTo>
                      <a:pt x="18" y="36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8" name="Freeform 126"/>
              <p:cNvSpPr>
                <a:spLocks/>
              </p:cNvSpPr>
              <p:nvPr/>
            </p:nvSpPr>
            <p:spPr bwMode="auto">
              <a:xfrm>
                <a:off x="2752" y="2407"/>
                <a:ext cx="63" cy="342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63" y="237"/>
                  </a:cxn>
                  <a:cxn ang="0">
                    <a:pos x="36" y="342"/>
                  </a:cxn>
                  <a:cxn ang="0">
                    <a:pos x="0" y="242"/>
                  </a:cxn>
                  <a:cxn ang="0">
                    <a:pos x="18" y="36"/>
                  </a:cxn>
                  <a:cxn ang="0">
                    <a:pos x="59" y="0"/>
                  </a:cxn>
                </a:cxnLst>
                <a:rect l="0" t="0" r="r" b="b"/>
                <a:pathLst>
                  <a:path w="63" h="342">
                    <a:moveTo>
                      <a:pt x="59" y="0"/>
                    </a:moveTo>
                    <a:lnTo>
                      <a:pt x="63" y="237"/>
                    </a:lnTo>
                    <a:lnTo>
                      <a:pt x="36" y="342"/>
                    </a:lnTo>
                    <a:lnTo>
                      <a:pt x="0" y="242"/>
                    </a:lnTo>
                    <a:lnTo>
                      <a:pt x="18" y="36"/>
                    </a:lnTo>
                    <a:lnTo>
                      <a:pt x="5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9" name="Freeform 127"/>
              <p:cNvSpPr>
                <a:spLocks/>
              </p:cNvSpPr>
              <p:nvPr/>
            </p:nvSpPr>
            <p:spPr bwMode="auto">
              <a:xfrm>
                <a:off x="2697" y="2393"/>
                <a:ext cx="59" cy="342"/>
              </a:xfrm>
              <a:custGeom>
                <a:avLst/>
                <a:gdLst/>
                <a:ahLst/>
                <a:cxnLst>
                  <a:cxn ang="0">
                    <a:pos x="59" y="46"/>
                  </a:cxn>
                  <a:cxn ang="0">
                    <a:pos x="55" y="256"/>
                  </a:cxn>
                  <a:cxn ang="0">
                    <a:pos x="13" y="342"/>
                  </a:cxn>
                  <a:cxn ang="0">
                    <a:pos x="0" y="233"/>
                  </a:cxn>
                  <a:cxn ang="0">
                    <a:pos x="32" y="0"/>
                  </a:cxn>
                  <a:cxn ang="0">
                    <a:pos x="59" y="46"/>
                  </a:cxn>
                </a:cxnLst>
                <a:rect l="0" t="0" r="r" b="b"/>
                <a:pathLst>
                  <a:path w="59" h="342">
                    <a:moveTo>
                      <a:pt x="59" y="46"/>
                    </a:moveTo>
                    <a:lnTo>
                      <a:pt x="55" y="256"/>
                    </a:lnTo>
                    <a:lnTo>
                      <a:pt x="13" y="342"/>
                    </a:lnTo>
                    <a:lnTo>
                      <a:pt x="0" y="233"/>
                    </a:lnTo>
                    <a:lnTo>
                      <a:pt x="32" y="0"/>
                    </a:lnTo>
                    <a:lnTo>
                      <a:pt x="59" y="46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0" name="Freeform 128"/>
              <p:cNvSpPr>
                <a:spLocks/>
              </p:cNvSpPr>
              <p:nvPr/>
            </p:nvSpPr>
            <p:spPr bwMode="auto">
              <a:xfrm>
                <a:off x="2697" y="2393"/>
                <a:ext cx="59" cy="342"/>
              </a:xfrm>
              <a:custGeom>
                <a:avLst/>
                <a:gdLst/>
                <a:ahLst/>
                <a:cxnLst>
                  <a:cxn ang="0">
                    <a:pos x="59" y="46"/>
                  </a:cxn>
                  <a:cxn ang="0">
                    <a:pos x="55" y="256"/>
                  </a:cxn>
                  <a:cxn ang="0">
                    <a:pos x="13" y="342"/>
                  </a:cxn>
                  <a:cxn ang="0">
                    <a:pos x="0" y="233"/>
                  </a:cxn>
                  <a:cxn ang="0">
                    <a:pos x="32" y="0"/>
                  </a:cxn>
                  <a:cxn ang="0">
                    <a:pos x="59" y="46"/>
                  </a:cxn>
                </a:cxnLst>
                <a:rect l="0" t="0" r="r" b="b"/>
                <a:pathLst>
                  <a:path w="59" h="342">
                    <a:moveTo>
                      <a:pt x="59" y="46"/>
                    </a:moveTo>
                    <a:lnTo>
                      <a:pt x="55" y="256"/>
                    </a:lnTo>
                    <a:lnTo>
                      <a:pt x="13" y="342"/>
                    </a:lnTo>
                    <a:lnTo>
                      <a:pt x="0" y="233"/>
                    </a:lnTo>
                    <a:lnTo>
                      <a:pt x="32" y="0"/>
                    </a:lnTo>
                    <a:lnTo>
                      <a:pt x="59" y="46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1" name="Freeform 129"/>
              <p:cNvSpPr>
                <a:spLocks/>
              </p:cNvSpPr>
              <p:nvPr/>
            </p:nvSpPr>
            <p:spPr bwMode="auto">
              <a:xfrm>
                <a:off x="2642" y="2361"/>
                <a:ext cx="82" cy="347"/>
              </a:xfrm>
              <a:custGeom>
                <a:avLst/>
                <a:gdLst/>
                <a:ahLst/>
                <a:cxnLst>
                  <a:cxn ang="0">
                    <a:pos x="82" y="27"/>
                  </a:cxn>
                  <a:cxn ang="0">
                    <a:pos x="50" y="260"/>
                  </a:cxn>
                  <a:cxn ang="0">
                    <a:pos x="0" y="347"/>
                  </a:cxn>
                  <a:cxn ang="0">
                    <a:pos x="0" y="242"/>
                  </a:cxn>
                  <a:cxn ang="0">
                    <a:pos x="59" y="0"/>
                  </a:cxn>
                  <a:cxn ang="0">
                    <a:pos x="82" y="27"/>
                  </a:cxn>
                </a:cxnLst>
                <a:rect l="0" t="0" r="r" b="b"/>
                <a:pathLst>
                  <a:path w="82" h="347">
                    <a:moveTo>
                      <a:pt x="82" y="27"/>
                    </a:moveTo>
                    <a:lnTo>
                      <a:pt x="50" y="260"/>
                    </a:lnTo>
                    <a:lnTo>
                      <a:pt x="0" y="347"/>
                    </a:lnTo>
                    <a:lnTo>
                      <a:pt x="0" y="242"/>
                    </a:lnTo>
                    <a:lnTo>
                      <a:pt x="59" y="0"/>
                    </a:lnTo>
                    <a:lnTo>
                      <a:pt x="82" y="27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2" name="Freeform 130"/>
              <p:cNvSpPr>
                <a:spLocks/>
              </p:cNvSpPr>
              <p:nvPr/>
            </p:nvSpPr>
            <p:spPr bwMode="auto">
              <a:xfrm>
                <a:off x="2642" y="2361"/>
                <a:ext cx="82" cy="347"/>
              </a:xfrm>
              <a:custGeom>
                <a:avLst/>
                <a:gdLst/>
                <a:ahLst/>
                <a:cxnLst>
                  <a:cxn ang="0">
                    <a:pos x="82" y="27"/>
                  </a:cxn>
                  <a:cxn ang="0">
                    <a:pos x="50" y="260"/>
                  </a:cxn>
                  <a:cxn ang="0">
                    <a:pos x="0" y="347"/>
                  </a:cxn>
                  <a:cxn ang="0">
                    <a:pos x="0" y="242"/>
                  </a:cxn>
                  <a:cxn ang="0">
                    <a:pos x="59" y="0"/>
                  </a:cxn>
                  <a:cxn ang="0">
                    <a:pos x="82" y="27"/>
                  </a:cxn>
                </a:cxnLst>
                <a:rect l="0" t="0" r="r" b="b"/>
                <a:pathLst>
                  <a:path w="82" h="347">
                    <a:moveTo>
                      <a:pt x="82" y="27"/>
                    </a:moveTo>
                    <a:lnTo>
                      <a:pt x="50" y="260"/>
                    </a:lnTo>
                    <a:lnTo>
                      <a:pt x="0" y="347"/>
                    </a:lnTo>
                    <a:lnTo>
                      <a:pt x="0" y="242"/>
                    </a:lnTo>
                    <a:lnTo>
                      <a:pt x="59" y="0"/>
                    </a:lnTo>
                    <a:lnTo>
                      <a:pt x="82" y="27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3" name="Freeform 131"/>
              <p:cNvSpPr>
                <a:spLocks/>
              </p:cNvSpPr>
              <p:nvPr/>
            </p:nvSpPr>
            <p:spPr bwMode="auto">
              <a:xfrm>
                <a:off x="2587" y="2315"/>
                <a:ext cx="105" cy="366"/>
              </a:xfrm>
              <a:custGeom>
                <a:avLst/>
                <a:gdLst/>
                <a:ahLst/>
                <a:cxnLst>
                  <a:cxn ang="0">
                    <a:pos x="105" y="32"/>
                  </a:cxn>
                  <a:cxn ang="0">
                    <a:pos x="55" y="283"/>
                  </a:cxn>
                  <a:cxn ang="0">
                    <a:pos x="9" y="366"/>
                  </a:cxn>
                  <a:cxn ang="0">
                    <a:pos x="0" y="265"/>
                  </a:cxn>
                  <a:cxn ang="0">
                    <a:pos x="73" y="0"/>
                  </a:cxn>
                  <a:cxn ang="0">
                    <a:pos x="105" y="32"/>
                  </a:cxn>
                </a:cxnLst>
                <a:rect l="0" t="0" r="r" b="b"/>
                <a:pathLst>
                  <a:path w="105" h="366">
                    <a:moveTo>
                      <a:pt x="105" y="32"/>
                    </a:moveTo>
                    <a:lnTo>
                      <a:pt x="55" y="283"/>
                    </a:lnTo>
                    <a:lnTo>
                      <a:pt x="9" y="366"/>
                    </a:lnTo>
                    <a:lnTo>
                      <a:pt x="0" y="265"/>
                    </a:lnTo>
                    <a:lnTo>
                      <a:pt x="73" y="0"/>
                    </a:lnTo>
                    <a:lnTo>
                      <a:pt x="105" y="32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4" name="Freeform 132"/>
              <p:cNvSpPr>
                <a:spLocks/>
              </p:cNvSpPr>
              <p:nvPr/>
            </p:nvSpPr>
            <p:spPr bwMode="auto">
              <a:xfrm>
                <a:off x="2587" y="2315"/>
                <a:ext cx="105" cy="366"/>
              </a:xfrm>
              <a:custGeom>
                <a:avLst/>
                <a:gdLst/>
                <a:ahLst/>
                <a:cxnLst>
                  <a:cxn ang="0">
                    <a:pos x="105" y="32"/>
                  </a:cxn>
                  <a:cxn ang="0">
                    <a:pos x="55" y="283"/>
                  </a:cxn>
                  <a:cxn ang="0">
                    <a:pos x="9" y="366"/>
                  </a:cxn>
                  <a:cxn ang="0">
                    <a:pos x="0" y="265"/>
                  </a:cxn>
                  <a:cxn ang="0">
                    <a:pos x="73" y="0"/>
                  </a:cxn>
                  <a:cxn ang="0">
                    <a:pos x="105" y="32"/>
                  </a:cxn>
                </a:cxnLst>
                <a:rect l="0" t="0" r="r" b="b"/>
                <a:pathLst>
                  <a:path w="105" h="366">
                    <a:moveTo>
                      <a:pt x="105" y="32"/>
                    </a:moveTo>
                    <a:lnTo>
                      <a:pt x="55" y="283"/>
                    </a:lnTo>
                    <a:lnTo>
                      <a:pt x="9" y="366"/>
                    </a:lnTo>
                    <a:lnTo>
                      <a:pt x="0" y="265"/>
                    </a:lnTo>
                    <a:lnTo>
                      <a:pt x="73" y="0"/>
                    </a:lnTo>
                    <a:lnTo>
                      <a:pt x="105" y="32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5" name="Freeform 133"/>
              <p:cNvSpPr>
                <a:spLocks/>
              </p:cNvSpPr>
              <p:nvPr/>
            </p:nvSpPr>
            <p:spPr bwMode="auto">
              <a:xfrm>
                <a:off x="2537" y="2274"/>
                <a:ext cx="110" cy="370"/>
              </a:xfrm>
              <a:custGeom>
                <a:avLst/>
                <a:gdLst/>
                <a:ahLst/>
                <a:cxnLst>
                  <a:cxn ang="0">
                    <a:pos x="110" y="32"/>
                  </a:cxn>
                  <a:cxn ang="0">
                    <a:pos x="50" y="302"/>
                  </a:cxn>
                  <a:cxn ang="0">
                    <a:pos x="5" y="370"/>
                  </a:cxn>
                  <a:cxn ang="0">
                    <a:pos x="0" y="270"/>
                  </a:cxn>
                  <a:cxn ang="0">
                    <a:pos x="73" y="0"/>
                  </a:cxn>
                  <a:cxn ang="0">
                    <a:pos x="110" y="32"/>
                  </a:cxn>
                </a:cxnLst>
                <a:rect l="0" t="0" r="r" b="b"/>
                <a:pathLst>
                  <a:path w="110" h="370">
                    <a:moveTo>
                      <a:pt x="110" y="32"/>
                    </a:moveTo>
                    <a:lnTo>
                      <a:pt x="50" y="302"/>
                    </a:lnTo>
                    <a:lnTo>
                      <a:pt x="5" y="370"/>
                    </a:lnTo>
                    <a:lnTo>
                      <a:pt x="0" y="270"/>
                    </a:lnTo>
                    <a:lnTo>
                      <a:pt x="73" y="0"/>
                    </a:lnTo>
                    <a:lnTo>
                      <a:pt x="110" y="32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6" name="Freeform 134"/>
              <p:cNvSpPr>
                <a:spLocks/>
              </p:cNvSpPr>
              <p:nvPr/>
            </p:nvSpPr>
            <p:spPr bwMode="auto">
              <a:xfrm>
                <a:off x="2537" y="2274"/>
                <a:ext cx="110" cy="370"/>
              </a:xfrm>
              <a:custGeom>
                <a:avLst/>
                <a:gdLst/>
                <a:ahLst/>
                <a:cxnLst>
                  <a:cxn ang="0">
                    <a:pos x="110" y="32"/>
                  </a:cxn>
                  <a:cxn ang="0">
                    <a:pos x="50" y="302"/>
                  </a:cxn>
                  <a:cxn ang="0">
                    <a:pos x="5" y="370"/>
                  </a:cxn>
                  <a:cxn ang="0">
                    <a:pos x="0" y="270"/>
                  </a:cxn>
                  <a:cxn ang="0">
                    <a:pos x="73" y="0"/>
                  </a:cxn>
                  <a:cxn ang="0">
                    <a:pos x="110" y="32"/>
                  </a:cxn>
                </a:cxnLst>
                <a:rect l="0" t="0" r="r" b="b"/>
                <a:pathLst>
                  <a:path w="110" h="370">
                    <a:moveTo>
                      <a:pt x="110" y="32"/>
                    </a:moveTo>
                    <a:lnTo>
                      <a:pt x="50" y="302"/>
                    </a:lnTo>
                    <a:lnTo>
                      <a:pt x="5" y="370"/>
                    </a:lnTo>
                    <a:lnTo>
                      <a:pt x="0" y="270"/>
                    </a:lnTo>
                    <a:lnTo>
                      <a:pt x="73" y="0"/>
                    </a:lnTo>
                    <a:lnTo>
                      <a:pt x="110" y="32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7" name="Freeform 135"/>
              <p:cNvSpPr>
                <a:spLocks/>
              </p:cNvSpPr>
              <p:nvPr/>
            </p:nvSpPr>
            <p:spPr bwMode="auto">
              <a:xfrm>
                <a:off x="2482" y="2238"/>
                <a:ext cx="105" cy="388"/>
              </a:xfrm>
              <a:custGeom>
                <a:avLst/>
                <a:gdLst/>
                <a:ahLst/>
                <a:cxnLst>
                  <a:cxn ang="0">
                    <a:pos x="105" y="22"/>
                  </a:cxn>
                  <a:cxn ang="0">
                    <a:pos x="50" y="306"/>
                  </a:cxn>
                  <a:cxn ang="0">
                    <a:pos x="9" y="388"/>
                  </a:cxn>
                  <a:cxn ang="0">
                    <a:pos x="0" y="287"/>
                  </a:cxn>
                  <a:cxn ang="0">
                    <a:pos x="69" y="0"/>
                  </a:cxn>
                  <a:cxn ang="0">
                    <a:pos x="105" y="22"/>
                  </a:cxn>
                </a:cxnLst>
                <a:rect l="0" t="0" r="r" b="b"/>
                <a:pathLst>
                  <a:path w="105" h="388">
                    <a:moveTo>
                      <a:pt x="105" y="22"/>
                    </a:moveTo>
                    <a:lnTo>
                      <a:pt x="50" y="306"/>
                    </a:lnTo>
                    <a:lnTo>
                      <a:pt x="9" y="388"/>
                    </a:lnTo>
                    <a:lnTo>
                      <a:pt x="0" y="287"/>
                    </a:lnTo>
                    <a:lnTo>
                      <a:pt x="69" y="0"/>
                    </a:lnTo>
                    <a:lnTo>
                      <a:pt x="105" y="22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8" name="Freeform 136"/>
              <p:cNvSpPr>
                <a:spLocks/>
              </p:cNvSpPr>
              <p:nvPr/>
            </p:nvSpPr>
            <p:spPr bwMode="auto">
              <a:xfrm>
                <a:off x="2482" y="2238"/>
                <a:ext cx="105" cy="388"/>
              </a:xfrm>
              <a:custGeom>
                <a:avLst/>
                <a:gdLst/>
                <a:ahLst/>
                <a:cxnLst>
                  <a:cxn ang="0">
                    <a:pos x="105" y="22"/>
                  </a:cxn>
                  <a:cxn ang="0">
                    <a:pos x="50" y="306"/>
                  </a:cxn>
                  <a:cxn ang="0">
                    <a:pos x="9" y="388"/>
                  </a:cxn>
                  <a:cxn ang="0">
                    <a:pos x="0" y="287"/>
                  </a:cxn>
                  <a:cxn ang="0">
                    <a:pos x="69" y="0"/>
                  </a:cxn>
                  <a:cxn ang="0">
                    <a:pos x="105" y="22"/>
                  </a:cxn>
                </a:cxnLst>
                <a:rect l="0" t="0" r="r" b="b"/>
                <a:pathLst>
                  <a:path w="105" h="388">
                    <a:moveTo>
                      <a:pt x="105" y="22"/>
                    </a:moveTo>
                    <a:lnTo>
                      <a:pt x="50" y="306"/>
                    </a:lnTo>
                    <a:lnTo>
                      <a:pt x="9" y="388"/>
                    </a:lnTo>
                    <a:lnTo>
                      <a:pt x="0" y="287"/>
                    </a:lnTo>
                    <a:lnTo>
                      <a:pt x="69" y="0"/>
                    </a:lnTo>
                    <a:lnTo>
                      <a:pt x="105" y="22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9" name="Freeform 137"/>
              <p:cNvSpPr>
                <a:spLocks/>
              </p:cNvSpPr>
              <p:nvPr/>
            </p:nvSpPr>
            <p:spPr bwMode="auto">
              <a:xfrm>
                <a:off x="2427" y="2233"/>
                <a:ext cx="105" cy="370"/>
              </a:xfrm>
              <a:custGeom>
                <a:avLst/>
                <a:gdLst/>
                <a:ahLst/>
                <a:cxnLst>
                  <a:cxn ang="0">
                    <a:pos x="105" y="5"/>
                  </a:cxn>
                  <a:cxn ang="0">
                    <a:pos x="55" y="288"/>
                  </a:cxn>
                  <a:cxn ang="0">
                    <a:pos x="14" y="370"/>
                  </a:cxn>
                  <a:cxn ang="0">
                    <a:pos x="0" y="279"/>
                  </a:cxn>
                  <a:cxn ang="0">
                    <a:pos x="64" y="0"/>
                  </a:cxn>
                  <a:cxn ang="0">
                    <a:pos x="105" y="5"/>
                  </a:cxn>
                </a:cxnLst>
                <a:rect l="0" t="0" r="r" b="b"/>
                <a:pathLst>
                  <a:path w="105" h="370">
                    <a:moveTo>
                      <a:pt x="105" y="5"/>
                    </a:moveTo>
                    <a:lnTo>
                      <a:pt x="55" y="288"/>
                    </a:lnTo>
                    <a:lnTo>
                      <a:pt x="14" y="370"/>
                    </a:lnTo>
                    <a:lnTo>
                      <a:pt x="0" y="279"/>
                    </a:lnTo>
                    <a:lnTo>
                      <a:pt x="64" y="0"/>
                    </a:lnTo>
                    <a:lnTo>
                      <a:pt x="105" y="5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0" name="Freeform 138"/>
              <p:cNvSpPr>
                <a:spLocks/>
              </p:cNvSpPr>
              <p:nvPr/>
            </p:nvSpPr>
            <p:spPr bwMode="auto">
              <a:xfrm>
                <a:off x="2427" y="2233"/>
                <a:ext cx="105" cy="370"/>
              </a:xfrm>
              <a:custGeom>
                <a:avLst/>
                <a:gdLst/>
                <a:ahLst/>
                <a:cxnLst>
                  <a:cxn ang="0">
                    <a:pos x="105" y="5"/>
                  </a:cxn>
                  <a:cxn ang="0">
                    <a:pos x="55" y="288"/>
                  </a:cxn>
                  <a:cxn ang="0">
                    <a:pos x="14" y="370"/>
                  </a:cxn>
                  <a:cxn ang="0">
                    <a:pos x="0" y="279"/>
                  </a:cxn>
                  <a:cxn ang="0">
                    <a:pos x="64" y="0"/>
                  </a:cxn>
                  <a:cxn ang="0">
                    <a:pos x="105" y="5"/>
                  </a:cxn>
                </a:cxnLst>
                <a:rect l="0" t="0" r="r" b="b"/>
                <a:pathLst>
                  <a:path w="105" h="370">
                    <a:moveTo>
                      <a:pt x="105" y="5"/>
                    </a:moveTo>
                    <a:lnTo>
                      <a:pt x="55" y="288"/>
                    </a:lnTo>
                    <a:lnTo>
                      <a:pt x="14" y="370"/>
                    </a:lnTo>
                    <a:lnTo>
                      <a:pt x="0" y="279"/>
                    </a:lnTo>
                    <a:lnTo>
                      <a:pt x="64" y="0"/>
                    </a:lnTo>
                    <a:lnTo>
                      <a:pt x="105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1" name="Freeform 139"/>
              <p:cNvSpPr>
                <a:spLocks/>
              </p:cNvSpPr>
              <p:nvPr/>
            </p:nvSpPr>
            <p:spPr bwMode="auto">
              <a:xfrm>
                <a:off x="2341" y="2228"/>
                <a:ext cx="100" cy="343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41" y="270"/>
                  </a:cxn>
                  <a:cxn ang="0">
                    <a:pos x="4" y="343"/>
                  </a:cxn>
                  <a:cxn ang="0">
                    <a:pos x="0" y="261"/>
                  </a:cxn>
                  <a:cxn ang="0">
                    <a:pos x="73" y="0"/>
                  </a:cxn>
                  <a:cxn ang="0">
                    <a:pos x="100" y="0"/>
                  </a:cxn>
                </a:cxnLst>
                <a:rect l="0" t="0" r="r" b="b"/>
                <a:pathLst>
                  <a:path w="100" h="343">
                    <a:moveTo>
                      <a:pt x="100" y="0"/>
                    </a:moveTo>
                    <a:lnTo>
                      <a:pt x="41" y="270"/>
                    </a:lnTo>
                    <a:lnTo>
                      <a:pt x="4" y="343"/>
                    </a:lnTo>
                    <a:lnTo>
                      <a:pt x="0" y="261"/>
                    </a:lnTo>
                    <a:lnTo>
                      <a:pt x="73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2" name="Freeform 140"/>
              <p:cNvSpPr>
                <a:spLocks/>
              </p:cNvSpPr>
              <p:nvPr/>
            </p:nvSpPr>
            <p:spPr bwMode="auto">
              <a:xfrm>
                <a:off x="2341" y="2228"/>
                <a:ext cx="100" cy="343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41" y="270"/>
                  </a:cxn>
                  <a:cxn ang="0">
                    <a:pos x="4" y="343"/>
                  </a:cxn>
                  <a:cxn ang="0">
                    <a:pos x="0" y="261"/>
                  </a:cxn>
                  <a:cxn ang="0">
                    <a:pos x="73" y="0"/>
                  </a:cxn>
                  <a:cxn ang="0">
                    <a:pos x="100" y="0"/>
                  </a:cxn>
                </a:cxnLst>
                <a:rect l="0" t="0" r="r" b="b"/>
                <a:pathLst>
                  <a:path w="100" h="343">
                    <a:moveTo>
                      <a:pt x="100" y="0"/>
                    </a:moveTo>
                    <a:lnTo>
                      <a:pt x="41" y="270"/>
                    </a:lnTo>
                    <a:lnTo>
                      <a:pt x="4" y="343"/>
                    </a:lnTo>
                    <a:lnTo>
                      <a:pt x="0" y="261"/>
                    </a:lnTo>
                    <a:lnTo>
                      <a:pt x="73" y="0"/>
                    </a:lnTo>
                    <a:lnTo>
                      <a:pt x="100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3" name="Freeform 141"/>
              <p:cNvSpPr>
                <a:spLocks/>
              </p:cNvSpPr>
              <p:nvPr/>
            </p:nvSpPr>
            <p:spPr bwMode="auto">
              <a:xfrm>
                <a:off x="2377" y="2228"/>
                <a:ext cx="105" cy="361"/>
              </a:xfrm>
              <a:custGeom>
                <a:avLst/>
                <a:gdLst/>
                <a:ahLst/>
                <a:cxnLst>
                  <a:cxn ang="0">
                    <a:pos x="105" y="5"/>
                  </a:cxn>
                  <a:cxn ang="0">
                    <a:pos x="50" y="284"/>
                  </a:cxn>
                  <a:cxn ang="0">
                    <a:pos x="14" y="361"/>
                  </a:cxn>
                  <a:cxn ang="0">
                    <a:pos x="0" y="270"/>
                  </a:cxn>
                  <a:cxn ang="0">
                    <a:pos x="73" y="0"/>
                  </a:cxn>
                  <a:cxn ang="0">
                    <a:pos x="105" y="5"/>
                  </a:cxn>
                </a:cxnLst>
                <a:rect l="0" t="0" r="r" b="b"/>
                <a:pathLst>
                  <a:path w="105" h="361">
                    <a:moveTo>
                      <a:pt x="105" y="5"/>
                    </a:moveTo>
                    <a:lnTo>
                      <a:pt x="50" y="284"/>
                    </a:lnTo>
                    <a:lnTo>
                      <a:pt x="14" y="361"/>
                    </a:lnTo>
                    <a:lnTo>
                      <a:pt x="0" y="270"/>
                    </a:lnTo>
                    <a:lnTo>
                      <a:pt x="73" y="0"/>
                    </a:lnTo>
                    <a:lnTo>
                      <a:pt x="105" y="5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4" name="Freeform 142"/>
              <p:cNvSpPr>
                <a:spLocks/>
              </p:cNvSpPr>
              <p:nvPr/>
            </p:nvSpPr>
            <p:spPr bwMode="auto">
              <a:xfrm>
                <a:off x="2377" y="2228"/>
                <a:ext cx="105" cy="361"/>
              </a:xfrm>
              <a:custGeom>
                <a:avLst/>
                <a:gdLst/>
                <a:ahLst/>
                <a:cxnLst>
                  <a:cxn ang="0">
                    <a:pos x="105" y="5"/>
                  </a:cxn>
                  <a:cxn ang="0">
                    <a:pos x="50" y="284"/>
                  </a:cxn>
                  <a:cxn ang="0">
                    <a:pos x="14" y="361"/>
                  </a:cxn>
                  <a:cxn ang="0">
                    <a:pos x="0" y="270"/>
                  </a:cxn>
                  <a:cxn ang="0">
                    <a:pos x="73" y="0"/>
                  </a:cxn>
                  <a:cxn ang="0">
                    <a:pos x="105" y="5"/>
                  </a:cxn>
                </a:cxnLst>
                <a:rect l="0" t="0" r="r" b="b"/>
                <a:pathLst>
                  <a:path w="105" h="361">
                    <a:moveTo>
                      <a:pt x="105" y="5"/>
                    </a:moveTo>
                    <a:lnTo>
                      <a:pt x="50" y="284"/>
                    </a:lnTo>
                    <a:lnTo>
                      <a:pt x="14" y="361"/>
                    </a:lnTo>
                    <a:lnTo>
                      <a:pt x="0" y="270"/>
                    </a:lnTo>
                    <a:lnTo>
                      <a:pt x="73" y="0"/>
                    </a:lnTo>
                    <a:lnTo>
                      <a:pt x="105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5" name="Freeform 143"/>
              <p:cNvSpPr>
                <a:spLocks/>
              </p:cNvSpPr>
              <p:nvPr/>
            </p:nvSpPr>
            <p:spPr bwMode="auto">
              <a:xfrm>
                <a:off x="2281" y="2224"/>
                <a:ext cx="142" cy="269"/>
              </a:xfrm>
              <a:custGeom>
                <a:avLst/>
                <a:gdLst/>
                <a:ahLst/>
                <a:cxnLst>
                  <a:cxn ang="0">
                    <a:pos x="142" y="0"/>
                  </a:cxn>
                  <a:cxn ang="0">
                    <a:pos x="55" y="210"/>
                  </a:cxn>
                  <a:cxn ang="0">
                    <a:pos x="0" y="269"/>
                  </a:cxn>
                  <a:cxn ang="0">
                    <a:pos x="23" y="183"/>
                  </a:cxn>
                  <a:cxn ang="0">
                    <a:pos x="119" y="4"/>
                  </a:cxn>
                  <a:cxn ang="0">
                    <a:pos x="142" y="0"/>
                  </a:cxn>
                </a:cxnLst>
                <a:rect l="0" t="0" r="r" b="b"/>
                <a:pathLst>
                  <a:path w="142" h="269">
                    <a:moveTo>
                      <a:pt x="142" y="0"/>
                    </a:moveTo>
                    <a:lnTo>
                      <a:pt x="55" y="210"/>
                    </a:lnTo>
                    <a:lnTo>
                      <a:pt x="0" y="269"/>
                    </a:lnTo>
                    <a:lnTo>
                      <a:pt x="23" y="183"/>
                    </a:lnTo>
                    <a:lnTo>
                      <a:pt x="119" y="4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6" name="Freeform 144"/>
              <p:cNvSpPr>
                <a:spLocks/>
              </p:cNvSpPr>
              <p:nvPr/>
            </p:nvSpPr>
            <p:spPr bwMode="auto">
              <a:xfrm>
                <a:off x="2281" y="2224"/>
                <a:ext cx="142" cy="269"/>
              </a:xfrm>
              <a:custGeom>
                <a:avLst/>
                <a:gdLst/>
                <a:ahLst/>
                <a:cxnLst>
                  <a:cxn ang="0">
                    <a:pos x="142" y="0"/>
                  </a:cxn>
                  <a:cxn ang="0">
                    <a:pos x="55" y="210"/>
                  </a:cxn>
                  <a:cxn ang="0">
                    <a:pos x="0" y="269"/>
                  </a:cxn>
                  <a:cxn ang="0">
                    <a:pos x="23" y="183"/>
                  </a:cxn>
                  <a:cxn ang="0">
                    <a:pos x="119" y="4"/>
                  </a:cxn>
                  <a:cxn ang="0">
                    <a:pos x="142" y="0"/>
                  </a:cxn>
                </a:cxnLst>
                <a:rect l="0" t="0" r="r" b="b"/>
                <a:pathLst>
                  <a:path w="142" h="269">
                    <a:moveTo>
                      <a:pt x="142" y="0"/>
                    </a:moveTo>
                    <a:lnTo>
                      <a:pt x="55" y="210"/>
                    </a:lnTo>
                    <a:lnTo>
                      <a:pt x="0" y="269"/>
                    </a:lnTo>
                    <a:lnTo>
                      <a:pt x="23" y="183"/>
                    </a:lnTo>
                    <a:lnTo>
                      <a:pt x="119" y="4"/>
                    </a:lnTo>
                    <a:lnTo>
                      <a:pt x="142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7" name="Freeform 145"/>
              <p:cNvSpPr>
                <a:spLocks/>
              </p:cNvSpPr>
              <p:nvPr/>
            </p:nvSpPr>
            <p:spPr bwMode="auto">
              <a:xfrm>
                <a:off x="2336" y="1133"/>
                <a:ext cx="1055" cy="1319"/>
              </a:xfrm>
              <a:custGeom>
                <a:avLst/>
                <a:gdLst/>
                <a:ahLst/>
                <a:cxnLst>
                  <a:cxn ang="0">
                    <a:pos x="849" y="319"/>
                  </a:cxn>
                  <a:cxn ang="0">
                    <a:pos x="931" y="470"/>
                  </a:cxn>
                  <a:cxn ang="0">
                    <a:pos x="986" y="511"/>
                  </a:cxn>
                  <a:cxn ang="0">
                    <a:pos x="1014" y="502"/>
                  </a:cxn>
                  <a:cxn ang="0">
                    <a:pos x="1023" y="497"/>
                  </a:cxn>
                  <a:cxn ang="0">
                    <a:pos x="1032" y="506"/>
                  </a:cxn>
                  <a:cxn ang="0">
                    <a:pos x="1027" y="525"/>
                  </a:cxn>
                  <a:cxn ang="0">
                    <a:pos x="1018" y="538"/>
                  </a:cxn>
                  <a:cxn ang="0">
                    <a:pos x="1027" y="584"/>
                  </a:cxn>
                  <a:cxn ang="0">
                    <a:pos x="1027" y="694"/>
                  </a:cxn>
                  <a:cxn ang="0">
                    <a:pos x="1023" y="744"/>
                  </a:cxn>
                  <a:cxn ang="0">
                    <a:pos x="1023" y="794"/>
                  </a:cxn>
                  <a:cxn ang="0">
                    <a:pos x="1046" y="872"/>
                  </a:cxn>
                  <a:cxn ang="0">
                    <a:pos x="1046" y="1009"/>
                  </a:cxn>
                  <a:cxn ang="0">
                    <a:pos x="1023" y="1064"/>
                  </a:cxn>
                  <a:cxn ang="0">
                    <a:pos x="1018" y="1082"/>
                  </a:cxn>
                  <a:cxn ang="0">
                    <a:pos x="973" y="1095"/>
                  </a:cxn>
                  <a:cxn ang="0">
                    <a:pos x="854" y="1091"/>
                  </a:cxn>
                  <a:cxn ang="0">
                    <a:pos x="758" y="1105"/>
                  </a:cxn>
                  <a:cxn ang="0">
                    <a:pos x="584" y="1187"/>
                  </a:cxn>
                  <a:cxn ang="0">
                    <a:pos x="470" y="1287"/>
                  </a:cxn>
                  <a:cxn ang="0">
                    <a:pos x="447" y="1315"/>
                  </a:cxn>
                  <a:cxn ang="0">
                    <a:pos x="416" y="1306"/>
                  </a:cxn>
                  <a:cxn ang="0">
                    <a:pos x="347" y="1214"/>
                  </a:cxn>
                  <a:cxn ang="0">
                    <a:pos x="242" y="1123"/>
                  </a:cxn>
                  <a:cxn ang="0">
                    <a:pos x="155" y="1105"/>
                  </a:cxn>
                  <a:cxn ang="0">
                    <a:pos x="82" y="1100"/>
                  </a:cxn>
                  <a:cxn ang="0">
                    <a:pos x="64" y="1100"/>
                  </a:cxn>
                  <a:cxn ang="0">
                    <a:pos x="59" y="1091"/>
                  </a:cxn>
                  <a:cxn ang="0">
                    <a:pos x="37" y="1041"/>
                  </a:cxn>
                  <a:cxn ang="0">
                    <a:pos x="0" y="908"/>
                  </a:cxn>
                  <a:cxn ang="0">
                    <a:pos x="18" y="799"/>
                  </a:cxn>
                  <a:cxn ang="0">
                    <a:pos x="23" y="758"/>
                  </a:cxn>
                  <a:cxn ang="0">
                    <a:pos x="27" y="694"/>
                  </a:cxn>
                  <a:cxn ang="0">
                    <a:pos x="41" y="561"/>
                  </a:cxn>
                  <a:cxn ang="0">
                    <a:pos x="55" y="497"/>
                  </a:cxn>
                  <a:cxn ang="0">
                    <a:pos x="55" y="479"/>
                  </a:cxn>
                  <a:cxn ang="0">
                    <a:pos x="55" y="470"/>
                  </a:cxn>
                  <a:cxn ang="0">
                    <a:pos x="64" y="447"/>
                  </a:cxn>
                  <a:cxn ang="0">
                    <a:pos x="82" y="392"/>
                  </a:cxn>
                  <a:cxn ang="0">
                    <a:pos x="114" y="287"/>
                  </a:cxn>
                  <a:cxn ang="0">
                    <a:pos x="128" y="232"/>
                  </a:cxn>
                  <a:cxn ang="0">
                    <a:pos x="142" y="178"/>
                  </a:cxn>
                  <a:cxn ang="0">
                    <a:pos x="192" y="105"/>
                  </a:cxn>
                  <a:cxn ang="0">
                    <a:pos x="292" y="9"/>
                  </a:cxn>
                  <a:cxn ang="0">
                    <a:pos x="333" y="0"/>
                  </a:cxn>
                  <a:cxn ang="0">
                    <a:pos x="342" y="9"/>
                  </a:cxn>
                  <a:cxn ang="0">
                    <a:pos x="342" y="32"/>
                  </a:cxn>
                  <a:cxn ang="0">
                    <a:pos x="324" y="86"/>
                  </a:cxn>
                  <a:cxn ang="0">
                    <a:pos x="329" y="155"/>
                  </a:cxn>
                  <a:cxn ang="0">
                    <a:pos x="379" y="246"/>
                  </a:cxn>
                  <a:cxn ang="0">
                    <a:pos x="447" y="283"/>
                  </a:cxn>
                  <a:cxn ang="0">
                    <a:pos x="489" y="264"/>
                  </a:cxn>
                  <a:cxn ang="0">
                    <a:pos x="511" y="246"/>
                  </a:cxn>
                  <a:cxn ang="0">
                    <a:pos x="598" y="164"/>
                  </a:cxn>
                  <a:cxn ang="0">
                    <a:pos x="662" y="95"/>
                  </a:cxn>
                  <a:cxn ang="0">
                    <a:pos x="785" y="32"/>
                  </a:cxn>
                  <a:cxn ang="0">
                    <a:pos x="845" y="22"/>
                  </a:cxn>
                  <a:cxn ang="0">
                    <a:pos x="845" y="114"/>
                  </a:cxn>
                  <a:cxn ang="0">
                    <a:pos x="822" y="246"/>
                  </a:cxn>
                </a:cxnLst>
                <a:rect l="0" t="0" r="r" b="b"/>
                <a:pathLst>
                  <a:path w="1055" h="1319">
                    <a:moveTo>
                      <a:pt x="822" y="255"/>
                    </a:moveTo>
                    <a:lnTo>
                      <a:pt x="822" y="264"/>
                    </a:lnTo>
                    <a:lnTo>
                      <a:pt x="836" y="287"/>
                    </a:lnTo>
                    <a:lnTo>
                      <a:pt x="849" y="319"/>
                    </a:lnTo>
                    <a:lnTo>
                      <a:pt x="868" y="360"/>
                    </a:lnTo>
                    <a:lnTo>
                      <a:pt x="890" y="401"/>
                    </a:lnTo>
                    <a:lnTo>
                      <a:pt x="909" y="438"/>
                    </a:lnTo>
                    <a:lnTo>
                      <a:pt x="931" y="470"/>
                    </a:lnTo>
                    <a:lnTo>
                      <a:pt x="950" y="493"/>
                    </a:lnTo>
                    <a:lnTo>
                      <a:pt x="963" y="502"/>
                    </a:lnTo>
                    <a:lnTo>
                      <a:pt x="977" y="506"/>
                    </a:lnTo>
                    <a:lnTo>
                      <a:pt x="986" y="511"/>
                    </a:lnTo>
                    <a:lnTo>
                      <a:pt x="995" y="511"/>
                    </a:lnTo>
                    <a:lnTo>
                      <a:pt x="1004" y="506"/>
                    </a:lnTo>
                    <a:lnTo>
                      <a:pt x="1009" y="502"/>
                    </a:lnTo>
                    <a:lnTo>
                      <a:pt x="1014" y="502"/>
                    </a:lnTo>
                    <a:lnTo>
                      <a:pt x="1018" y="497"/>
                    </a:lnTo>
                    <a:lnTo>
                      <a:pt x="1018" y="497"/>
                    </a:lnTo>
                    <a:lnTo>
                      <a:pt x="1023" y="497"/>
                    </a:lnTo>
                    <a:lnTo>
                      <a:pt x="1023" y="497"/>
                    </a:lnTo>
                    <a:lnTo>
                      <a:pt x="1023" y="497"/>
                    </a:lnTo>
                    <a:lnTo>
                      <a:pt x="1027" y="497"/>
                    </a:lnTo>
                    <a:lnTo>
                      <a:pt x="1027" y="502"/>
                    </a:lnTo>
                    <a:lnTo>
                      <a:pt x="1032" y="506"/>
                    </a:lnTo>
                    <a:lnTo>
                      <a:pt x="1032" y="511"/>
                    </a:lnTo>
                    <a:lnTo>
                      <a:pt x="1032" y="516"/>
                    </a:lnTo>
                    <a:lnTo>
                      <a:pt x="1027" y="520"/>
                    </a:lnTo>
                    <a:lnTo>
                      <a:pt x="1027" y="525"/>
                    </a:lnTo>
                    <a:lnTo>
                      <a:pt x="1023" y="525"/>
                    </a:lnTo>
                    <a:lnTo>
                      <a:pt x="1018" y="529"/>
                    </a:lnTo>
                    <a:lnTo>
                      <a:pt x="1018" y="534"/>
                    </a:lnTo>
                    <a:lnTo>
                      <a:pt x="1018" y="538"/>
                    </a:lnTo>
                    <a:lnTo>
                      <a:pt x="1018" y="543"/>
                    </a:lnTo>
                    <a:lnTo>
                      <a:pt x="1023" y="552"/>
                    </a:lnTo>
                    <a:lnTo>
                      <a:pt x="1023" y="566"/>
                    </a:lnTo>
                    <a:lnTo>
                      <a:pt x="1027" y="584"/>
                    </a:lnTo>
                    <a:lnTo>
                      <a:pt x="1027" y="607"/>
                    </a:lnTo>
                    <a:lnTo>
                      <a:pt x="1032" y="630"/>
                    </a:lnTo>
                    <a:lnTo>
                      <a:pt x="1032" y="662"/>
                    </a:lnTo>
                    <a:lnTo>
                      <a:pt x="1027" y="694"/>
                    </a:lnTo>
                    <a:lnTo>
                      <a:pt x="1027" y="726"/>
                    </a:lnTo>
                    <a:lnTo>
                      <a:pt x="1023" y="730"/>
                    </a:lnTo>
                    <a:lnTo>
                      <a:pt x="1023" y="735"/>
                    </a:lnTo>
                    <a:lnTo>
                      <a:pt x="1023" y="744"/>
                    </a:lnTo>
                    <a:lnTo>
                      <a:pt x="1023" y="758"/>
                    </a:lnTo>
                    <a:lnTo>
                      <a:pt x="1023" y="767"/>
                    </a:lnTo>
                    <a:lnTo>
                      <a:pt x="1023" y="780"/>
                    </a:lnTo>
                    <a:lnTo>
                      <a:pt x="1023" y="794"/>
                    </a:lnTo>
                    <a:lnTo>
                      <a:pt x="1027" y="803"/>
                    </a:lnTo>
                    <a:lnTo>
                      <a:pt x="1032" y="817"/>
                    </a:lnTo>
                    <a:lnTo>
                      <a:pt x="1036" y="840"/>
                    </a:lnTo>
                    <a:lnTo>
                      <a:pt x="1046" y="872"/>
                    </a:lnTo>
                    <a:lnTo>
                      <a:pt x="1050" y="908"/>
                    </a:lnTo>
                    <a:lnTo>
                      <a:pt x="1055" y="949"/>
                    </a:lnTo>
                    <a:lnTo>
                      <a:pt x="1050" y="986"/>
                    </a:lnTo>
                    <a:lnTo>
                      <a:pt x="1046" y="1009"/>
                    </a:lnTo>
                    <a:lnTo>
                      <a:pt x="1041" y="1027"/>
                    </a:lnTo>
                    <a:lnTo>
                      <a:pt x="1032" y="1045"/>
                    </a:lnTo>
                    <a:lnTo>
                      <a:pt x="1023" y="1064"/>
                    </a:lnTo>
                    <a:lnTo>
                      <a:pt x="1023" y="1064"/>
                    </a:lnTo>
                    <a:lnTo>
                      <a:pt x="1023" y="1068"/>
                    </a:lnTo>
                    <a:lnTo>
                      <a:pt x="1023" y="1073"/>
                    </a:lnTo>
                    <a:lnTo>
                      <a:pt x="1023" y="1077"/>
                    </a:lnTo>
                    <a:lnTo>
                      <a:pt x="1018" y="1082"/>
                    </a:lnTo>
                    <a:lnTo>
                      <a:pt x="1014" y="1086"/>
                    </a:lnTo>
                    <a:lnTo>
                      <a:pt x="1004" y="1091"/>
                    </a:lnTo>
                    <a:lnTo>
                      <a:pt x="995" y="1095"/>
                    </a:lnTo>
                    <a:lnTo>
                      <a:pt x="973" y="1095"/>
                    </a:lnTo>
                    <a:lnTo>
                      <a:pt x="950" y="1095"/>
                    </a:lnTo>
                    <a:lnTo>
                      <a:pt x="918" y="1091"/>
                    </a:lnTo>
                    <a:lnTo>
                      <a:pt x="886" y="1091"/>
                    </a:lnTo>
                    <a:lnTo>
                      <a:pt x="854" y="1091"/>
                    </a:lnTo>
                    <a:lnTo>
                      <a:pt x="822" y="1091"/>
                    </a:lnTo>
                    <a:lnTo>
                      <a:pt x="799" y="1095"/>
                    </a:lnTo>
                    <a:lnTo>
                      <a:pt x="781" y="1095"/>
                    </a:lnTo>
                    <a:lnTo>
                      <a:pt x="758" y="1105"/>
                    </a:lnTo>
                    <a:lnTo>
                      <a:pt x="726" y="1118"/>
                    </a:lnTo>
                    <a:lnTo>
                      <a:pt x="680" y="1132"/>
                    </a:lnTo>
                    <a:lnTo>
                      <a:pt x="635" y="1155"/>
                    </a:lnTo>
                    <a:lnTo>
                      <a:pt x="584" y="1187"/>
                    </a:lnTo>
                    <a:lnTo>
                      <a:pt x="534" y="1219"/>
                    </a:lnTo>
                    <a:lnTo>
                      <a:pt x="511" y="1242"/>
                    </a:lnTo>
                    <a:lnTo>
                      <a:pt x="493" y="1264"/>
                    </a:lnTo>
                    <a:lnTo>
                      <a:pt x="470" y="1287"/>
                    </a:lnTo>
                    <a:lnTo>
                      <a:pt x="457" y="1310"/>
                    </a:lnTo>
                    <a:lnTo>
                      <a:pt x="457" y="1310"/>
                    </a:lnTo>
                    <a:lnTo>
                      <a:pt x="452" y="1315"/>
                    </a:lnTo>
                    <a:lnTo>
                      <a:pt x="447" y="1315"/>
                    </a:lnTo>
                    <a:lnTo>
                      <a:pt x="443" y="1319"/>
                    </a:lnTo>
                    <a:lnTo>
                      <a:pt x="434" y="1315"/>
                    </a:lnTo>
                    <a:lnTo>
                      <a:pt x="425" y="1310"/>
                    </a:lnTo>
                    <a:lnTo>
                      <a:pt x="416" y="1306"/>
                    </a:lnTo>
                    <a:lnTo>
                      <a:pt x="402" y="1287"/>
                    </a:lnTo>
                    <a:lnTo>
                      <a:pt x="388" y="1269"/>
                    </a:lnTo>
                    <a:lnTo>
                      <a:pt x="370" y="1242"/>
                    </a:lnTo>
                    <a:lnTo>
                      <a:pt x="347" y="1214"/>
                    </a:lnTo>
                    <a:lnTo>
                      <a:pt x="320" y="1187"/>
                    </a:lnTo>
                    <a:lnTo>
                      <a:pt x="292" y="1164"/>
                    </a:lnTo>
                    <a:lnTo>
                      <a:pt x="265" y="1141"/>
                    </a:lnTo>
                    <a:lnTo>
                      <a:pt x="242" y="1123"/>
                    </a:lnTo>
                    <a:lnTo>
                      <a:pt x="219" y="1114"/>
                    </a:lnTo>
                    <a:lnTo>
                      <a:pt x="201" y="1114"/>
                    </a:lnTo>
                    <a:lnTo>
                      <a:pt x="178" y="1109"/>
                    </a:lnTo>
                    <a:lnTo>
                      <a:pt x="155" y="1105"/>
                    </a:lnTo>
                    <a:lnTo>
                      <a:pt x="132" y="1100"/>
                    </a:lnTo>
                    <a:lnTo>
                      <a:pt x="114" y="1100"/>
                    </a:lnTo>
                    <a:lnTo>
                      <a:pt x="96" y="1100"/>
                    </a:lnTo>
                    <a:lnTo>
                      <a:pt x="82" y="1100"/>
                    </a:lnTo>
                    <a:lnTo>
                      <a:pt x="73" y="1105"/>
                    </a:lnTo>
                    <a:lnTo>
                      <a:pt x="73" y="1105"/>
                    </a:lnTo>
                    <a:lnTo>
                      <a:pt x="69" y="1100"/>
                    </a:lnTo>
                    <a:lnTo>
                      <a:pt x="64" y="1100"/>
                    </a:lnTo>
                    <a:lnTo>
                      <a:pt x="64" y="1100"/>
                    </a:lnTo>
                    <a:lnTo>
                      <a:pt x="59" y="1095"/>
                    </a:lnTo>
                    <a:lnTo>
                      <a:pt x="59" y="1095"/>
                    </a:lnTo>
                    <a:lnTo>
                      <a:pt x="59" y="1091"/>
                    </a:lnTo>
                    <a:lnTo>
                      <a:pt x="64" y="1082"/>
                    </a:lnTo>
                    <a:lnTo>
                      <a:pt x="59" y="1077"/>
                    </a:lnTo>
                    <a:lnTo>
                      <a:pt x="50" y="1064"/>
                    </a:lnTo>
                    <a:lnTo>
                      <a:pt x="37" y="1041"/>
                    </a:lnTo>
                    <a:lnTo>
                      <a:pt x="23" y="1009"/>
                    </a:lnTo>
                    <a:lnTo>
                      <a:pt x="14" y="977"/>
                    </a:lnTo>
                    <a:lnTo>
                      <a:pt x="5" y="945"/>
                    </a:lnTo>
                    <a:lnTo>
                      <a:pt x="0" y="908"/>
                    </a:lnTo>
                    <a:lnTo>
                      <a:pt x="5" y="872"/>
                    </a:lnTo>
                    <a:lnTo>
                      <a:pt x="9" y="844"/>
                    </a:lnTo>
                    <a:lnTo>
                      <a:pt x="18" y="822"/>
                    </a:lnTo>
                    <a:lnTo>
                      <a:pt x="18" y="799"/>
                    </a:lnTo>
                    <a:lnTo>
                      <a:pt x="23" y="785"/>
                    </a:lnTo>
                    <a:lnTo>
                      <a:pt x="23" y="776"/>
                    </a:lnTo>
                    <a:lnTo>
                      <a:pt x="23" y="762"/>
                    </a:lnTo>
                    <a:lnTo>
                      <a:pt x="23" y="758"/>
                    </a:lnTo>
                    <a:lnTo>
                      <a:pt x="27" y="748"/>
                    </a:lnTo>
                    <a:lnTo>
                      <a:pt x="27" y="735"/>
                    </a:lnTo>
                    <a:lnTo>
                      <a:pt x="27" y="716"/>
                    </a:lnTo>
                    <a:lnTo>
                      <a:pt x="27" y="694"/>
                    </a:lnTo>
                    <a:lnTo>
                      <a:pt x="27" y="662"/>
                    </a:lnTo>
                    <a:lnTo>
                      <a:pt x="27" y="630"/>
                    </a:lnTo>
                    <a:lnTo>
                      <a:pt x="32" y="593"/>
                    </a:lnTo>
                    <a:lnTo>
                      <a:pt x="41" y="561"/>
                    </a:lnTo>
                    <a:lnTo>
                      <a:pt x="46" y="525"/>
                    </a:lnTo>
                    <a:lnTo>
                      <a:pt x="50" y="516"/>
                    </a:lnTo>
                    <a:lnTo>
                      <a:pt x="50" y="506"/>
                    </a:lnTo>
                    <a:lnTo>
                      <a:pt x="55" y="497"/>
                    </a:lnTo>
                    <a:lnTo>
                      <a:pt x="55" y="493"/>
                    </a:lnTo>
                    <a:lnTo>
                      <a:pt x="55" y="488"/>
                    </a:lnTo>
                    <a:lnTo>
                      <a:pt x="55" y="484"/>
                    </a:lnTo>
                    <a:lnTo>
                      <a:pt x="55" y="479"/>
                    </a:lnTo>
                    <a:lnTo>
                      <a:pt x="55" y="479"/>
                    </a:lnTo>
                    <a:lnTo>
                      <a:pt x="55" y="474"/>
                    </a:lnTo>
                    <a:lnTo>
                      <a:pt x="55" y="474"/>
                    </a:lnTo>
                    <a:lnTo>
                      <a:pt x="55" y="470"/>
                    </a:lnTo>
                    <a:lnTo>
                      <a:pt x="55" y="465"/>
                    </a:lnTo>
                    <a:lnTo>
                      <a:pt x="59" y="461"/>
                    </a:lnTo>
                    <a:lnTo>
                      <a:pt x="59" y="456"/>
                    </a:lnTo>
                    <a:lnTo>
                      <a:pt x="64" y="447"/>
                    </a:lnTo>
                    <a:lnTo>
                      <a:pt x="64" y="443"/>
                    </a:lnTo>
                    <a:lnTo>
                      <a:pt x="69" y="433"/>
                    </a:lnTo>
                    <a:lnTo>
                      <a:pt x="73" y="415"/>
                    </a:lnTo>
                    <a:lnTo>
                      <a:pt x="82" y="392"/>
                    </a:lnTo>
                    <a:lnTo>
                      <a:pt x="91" y="365"/>
                    </a:lnTo>
                    <a:lnTo>
                      <a:pt x="101" y="337"/>
                    </a:lnTo>
                    <a:lnTo>
                      <a:pt x="110" y="310"/>
                    </a:lnTo>
                    <a:lnTo>
                      <a:pt x="114" y="287"/>
                    </a:lnTo>
                    <a:lnTo>
                      <a:pt x="119" y="274"/>
                    </a:lnTo>
                    <a:lnTo>
                      <a:pt x="119" y="260"/>
                    </a:lnTo>
                    <a:lnTo>
                      <a:pt x="123" y="246"/>
                    </a:lnTo>
                    <a:lnTo>
                      <a:pt x="128" y="232"/>
                    </a:lnTo>
                    <a:lnTo>
                      <a:pt x="128" y="214"/>
                    </a:lnTo>
                    <a:lnTo>
                      <a:pt x="132" y="200"/>
                    </a:lnTo>
                    <a:lnTo>
                      <a:pt x="137" y="187"/>
                    </a:lnTo>
                    <a:lnTo>
                      <a:pt x="142" y="178"/>
                    </a:lnTo>
                    <a:lnTo>
                      <a:pt x="146" y="169"/>
                    </a:lnTo>
                    <a:lnTo>
                      <a:pt x="155" y="159"/>
                    </a:lnTo>
                    <a:lnTo>
                      <a:pt x="169" y="137"/>
                    </a:lnTo>
                    <a:lnTo>
                      <a:pt x="192" y="105"/>
                    </a:lnTo>
                    <a:lnTo>
                      <a:pt x="219" y="73"/>
                    </a:lnTo>
                    <a:lnTo>
                      <a:pt x="251" y="41"/>
                    </a:lnTo>
                    <a:lnTo>
                      <a:pt x="279" y="18"/>
                    </a:lnTo>
                    <a:lnTo>
                      <a:pt x="292" y="9"/>
                    </a:lnTo>
                    <a:lnTo>
                      <a:pt x="306" y="0"/>
                    </a:lnTo>
                    <a:lnTo>
                      <a:pt x="320" y="0"/>
                    </a:lnTo>
                    <a:lnTo>
                      <a:pt x="333" y="0"/>
                    </a:lnTo>
                    <a:lnTo>
                      <a:pt x="333" y="0"/>
                    </a:lnTo>
                    <a:lnTo>
                      <a:pt x="333" y="0"/>
                    </a:lnTo>
                    <a:lnTo>
                      <a:pt x="338" y="4"/>
                    </a:lnTo>
                    <a:lnTo>
                      <a:pt x="338" y="4"/>
                    </a:lnTo>
                    <a:lnTo>
                      <a:pt x="342" y="9"/>
                    </a:lnTo>
                    <a:lnTo>
                      <a:pt x="342" y="13"/>
                    </a:lnTo>
                    <a:lnTo>
                      <a:pt x="342" y="18"/>
                    </a:lnTo>
                    <a:lnTo>
                      <a:pt x="342" y="22"/>
                    </a:lnTo>
                    <a:lnTo>
                      <a:pt x="342" y="32"/>
                    </a:lnTo>
                    <a:lnTo>
                      <a:pt x="338" y="41"/>
                    </a:lnTo>
                    <a:lnTo>
                      <a:pt x="333" y="54"/>
                    </a:lnTo>
                    <a:lnTo>
                      <a:pt x="329" y="68"/>
                    </a:lnTo>
                    <a:lnTo>
                      <a:pt x="324" y="86"/>
                    </a:lnTo>
                    <a:lnTo>
                      <a:pt x="324" y="100"/>
                    </a:lnTo>
                    <a:lnTo>
                      <a:pt x="324" y="118"/>
                    </a:lnTo>
                    <a:lnTo>
                      <a:pt x="324" y="137"/>
                    </a:lnTo>
                    <a:lnTo>
                      <a:pt x="329" y="155"/>
                    </a:lnTo>
                    <a:lnTo>
                      <a:pt x="338" y="178"/>
                    </a:lnTo>
                    <a:lnTo>
                      <a:pt x="347" y="200"/>
                    </a:lnTo>
                    <a:lnTo>
                      <a:pt x="365" y="223"/>
                    </a:lnTo>
                    <a:lnTo>
                      <a:pt x="379" y="246"/>
                    </a:lnTo>
                    <a:lnTo>
                      <a:pt x="397" y="264"/>
                    </a:lnTo>
                    <a:lnTo>
                      <a:pt x="416" y="274"/>
                    </a:lnTo>
                    <a:lnTo>
                      <a:pt x="434" y="283"/>
                    </a:lnTo>
                    <a:lnTo>
                      <a:pt x="447" y="283"/>
                    </a:lnTo>
                    <a:lnTo>
                      <a:pt x="461" y="278"/>
                    </a:lnTo>
                    <a:lnTo>
                      <a:pt x="470" y="274"/>
                    </a:lnTo>
                    <a:lnTo>
                      <a:pt x="479" y="269"/>
                    </a:lnTo>
                    <a:lnTo>
                      <a:pt x="489" y="264"/>
                    </a:lnTo>
                    <a:lnTo>
                      <a:pt x="493" y="260"/>
                    </a:lnTo>
                    <a:lnTo>
                      <a:pt x="498" y="255"/>
                    </a:lnTo>
                    <a:lnTo>
                      <a:pt x="502" y="255"/>
                    </a:lnTo>
                    <a:lnTo>
                      <a:pt x="511" y="246"/>
                    </a:lnTo>
                    <a:lnTo>
                      <a:pt x="525" y="232"/>
                    </a:lnTo>
                    <a:lnTo>
                      <a:pt x="548" y="210"/>
                    </a:lnTo>
                    <a:lnTo>
                      <a:pt x="571" y="187"/>
                    </a:lnTo>
                    <a:lnTo>
                      <a:pt x="598" y="164"/>
                    </a:lnTo>
                    <a:lnTo>
                      <a:pt x="621" y="141"/>
                    </a:lnTo>
                    <a:lnTo>
                      <a:pt x="639" y="118"/>
                    </a:lnTo>
                    <a:lnTo>
                      <a:pt x="648" y="109"/>
                    </a:lnTo>
                    <a:lnTo>
                      <a:pt x="662" y="95"/>
                    </a:lnTo>
                    <a:lnTo>
                      <a:pt x="685" y="82"/>
                    </a:lnTo>
                    <a:lnTo>
                      <a:pt x="717" y="63"/>
                    </a:lnTo>
                    <a:lnTo>
                      <a:pt x="753" y="45"/>
                    </a:lnTo>
                    <a:lnTo>
                      <a:pt x="785" y="32"/>
                    </a:lnTo>
                    <a:lnTo>
                      <a:pt x="817" y="22"/>
                    </a:lnTo>
                    <a:lnTo>
                      <a:pt x="831" y="18"/>
                    </a:lnTo>
                    <a:lnTo>
                      <a:pt x="840" y="18"/>
                    </a:lnTo>
                    <a:lnTo>
                      <a:pt x="845" y="22"/>
                    </a:lnTo>
                    <a:lnTo>
                      <a:pt x="849" y="27"/>
                    </a:lnTo>
                    <a:lnTo>
                      <a:pt x="849" y="50"/>
                    </a:lnTo>
                    <a:lnTo>
                      <a:pt x="849" y="77"/>
                    </a:lnTo>
                    <a:lnTo>
                      <a:pt x="845" y="114"/>
                    </a:lnTo>
                    <a:lnTo>
                      <a:pt x="840" y="155"/>
                    </a:lnTo>
                    <a:lnTo>
                      <a:pt x="831" y="191"/>
                    </a:lnTo>
                    <a:lnTo>
                      <a:pt x="826" y="223"/>
                    </a:lnTo>
                    <a:lnTo>
                      <a:pt x="822" y="246"/>
                    </a:lnTo>
                    <a:lnTo>
                      <a:pt x="822" y="255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8" name="Freeform 146"/>
              <p:cNvSpPr>
                <a:spLocks/>
              </p:cNvSpPr>
              <p:nvPr/>
            </p:nvSpPr>
            <p:spPr bwMode="auto">
              <a:xfrm>
                <a:off x="2336" y="1133"/>
                <a:ext cx="1055" cy="1319"/>
              </a:xfrm>
              <a:custGeom>
                <a:avLst/>
                <a:gdLst/>
                <a:ahLst/>
                <a:cxnLst>
                  <a:cxn ang="0">
                    <a:pos x="849" y="319"/>
                  </a:cxn>
                  <a:cxn ang="0">
                    <a:pos x="931" y="470"/>
                  </a:cxn>
                  <a:cxn ang="0">
                    <a:pos x="986" y="511"/>
                  </a:cxn>
                  <a:cxn ang="0">
                    <a:pos x="1014" y="502"/>
                  </a:cxn>
                  <a:cxn ang="0">
                    <a:pos x="1023" y="497"/>
                  </a:cxn>
                  <a:cxn ang="0">
                    <a:pos x="1032" y="506"/>
                  </a:cxn>
                  <a:cxn ang="0">
                    <a:pos x="1027" y="525"/>
                  </a:cxn>
                  <a:cxn ang="0">
                    <a:pos x="1018" y="538"/>
                  </a:cxn>
                  <a:cxn ang="0">
                    <a:pos x="1027" y="584"/>
                  </a:cxn>
                  <a:cxn ang="0">
                    <a:pos x="1027" y="694"/>
                  </a:cxn>
                  <a:cxn ang="0">
                    <a:pos x="1023" y="744"/>
                  </a:cxn>
                  <a:cxn ang="0">
                    <a:pos x="1023" y="794"/>
                  </a:cxn>
                  <a:cxn ang="0">
                    <a:pos x="1046" y="872"/>
                  </a:cxn>
                  <a:cxn ang="0">
                    <a:pos x="1046" y="1009"/>
                  </a:cxn>
                  <a:cxn ang="0">
                    <a:pos x="1023" y="1064"/>
                  </a:cxn>
                  <a:cxn ang="0">
                    <a:pos x="1018" y="1082"/>
                  </a:cxn>
                  <a:cxn ang="0">
                    <a:pos x="973" y="1095"/>
                  </a:cxn>
                  <a:cxn ang="0">
                    <a:pos x="854" y="1091"/>
                  </a:cxn>
                  <a:cxn ang="0">
                    <a:pos x="758" y="1105"/>
                  </a:cxn>
                  <a:cxn ang="0">
                    <a:pos x="584" y="1187"/>
                  </a:cxn>
                  <a:cxn ang="0">
                    <a:pos x="470" y="1287"/>
                  </a:cxn>
                  <a:cxn ang="0">
                    <a:pos x="447" y="1315"/>
                  </a:cxn>
                  <a:cxn ang="0">
                    <a:pos x="416" y="1306"/>
                  </a:cxn>
                  <a:cxn ang="0">
                    <a:pos x="347" y="1214"/>
                  </a:cxn>
                  <a:cxn ang="0">
                    <a:pos x="242" y="1123"/>
                  </a:cxn>
                  <a:cxn ang="0">
                    <a:pos x="155" y="1105"/>
                  </a:cxn>
                  <a:cxn ang="0">
                    <a:pos x="82" y="1100"/>
                  </a:cxn>
                  <a:cxn ang="0">
                    <a:pos x="64" y="1100"/>
                  </a:cxn>
                  <a:cxn ang="0">
                    <a:pos x="59" y="1091"/>
                  </a:cxn>
                  <a:cxn ang="0">
                    <a:pos x="37" y="1041"/>
                  </a:cxn>
                  <a:cxn ang="0">
                    <a:pos x="0" y="908"/>
                  </a:cxn>
                  <a:cxn ang="0">
                    <a:pos x="18" y="799"/>
                  </a:cxn>
                  <a:cxn ang="0">
                    <a:pos x="23" y="758"/>
                  </a:cxn>
                  <a:cxn ang="0">
                    <a:pos x="27" y="694"/>
                  </a:cxn>
                  <a:cxn ang="0">
                    <a:pos x="41" y="561"/>
                  </a:cxn>
                  <a:cxn ang="0">
                    <a:pos x="55" y="497"/>
                  </a:cxn>
                  <a:cxn ang="0">
                    <a:pos x="55" y="479"/>
                  </a:cxn>
                  <a:cxn ang="0">
                    <a:pos x="55" y="470"/>
                  </a:cxn>
                  <a:cxn ang="0">
                    <a:pos x="64" y="447"/>
                  </a:cxn>
                  <a:cxn ang="0">
                    <a:pos x="82" y="392"/>
                  </a:cxn>
                  <a:cxn ang="0">
                    <a:pos x="114" y="287"/>
                  </a:cxn>
                  <a:cxn ang="0">
                    <a:pos x="128" y="232"/>
                  </a:cxn>
                  <a:cxn ang="0">
                    <a:pos x="142" y="178"/>
                  </a:cxn>
                  <a:cxn ang="0">
                    <a:pos x="192" y="105"/>
                  </a:cxn>
                  <a:cxn ang="0">
                    <a:pos x="292" y="9"/>
                  </a:cxn>
                  <a:cxn ang="0">
                    <a:pos x="333" y="0"/>
                  </a:cxn>
                  <a:cxn ang="0">
                    <a:pos x="342" y="9"/>
                  </a:cxn>
                  <a:cxn ang="0">
                    <a:pos x="342" y="32"/>
                  </a:cxn>
                  <a:cxn ang="0">
                    <a:pos x="324" y="86"/>
                  </a:cxn>
                  <a:cxn ang="0">
                    <a:pos x="329" y="155"/>
                  </a:cxn>
                  <a:cxn ang="0">
                    <a:pos x="379" y="246"/>
                  </a:cxn>
                  <a:cxn ang="0">
                    <a:pos x="447" y="283"/>
                  </a:cxn>
                  <a:cxn ang="0">
                    <a:pos x="489" y="264"/>
                  </a:cxn>
                  <a:cxn ang="0">
                    <a:pos x="511" y="246"/>
                  </a:cxn>
                  <a:cxn ang="0">
                    <a:pos x="598" y="164"/>
                  </a:cxn>
                  <a:cxn ang="0">
                    <a:pos x="662" y="95"/>
                  </a:cxn>
                  <a:cxn ang="0">
                    <a:pos x="785" y="32"/>
                  </a:cxn>
                  <a:cxn ang="0">
                    <a:pos x="845" y="22"/>
                  </a:cxn>
                  <a:cxn ang="0">
                    <a:pos x="845" y="114"/>
                  </a:cxn>
                  <a:cxn ang="0">
                    <a:pos x="822" y="246"/>
                  </a:cxn>
                </a:cxnLst>
                <a:rect l="0" t="0" r="r" b="b"/>
                <a:pathLst>
                  <a:path w="1055" h="1319">
                    <a:moveTo>
                      <a:pt x="822" y="255"/>
                    </a:moveTo>
                    <a:lnTo>
                      <a:pt x="822" y="264"/>
                    </a:lnTo>
                    <a:lnTo>
                      <a:pt x="836" y="287"/>
                    </a:lnTo>
                    <a:lnTo>
                      <a:pt x="849" y="319"/>
                    </a:lnTo>
                    <a:lnTo>
                      <a:pt x="868" y="360"/>
                    </a:lnTo>
                    <a:lnTo>
                      <a:pt x="890" y="401"/>
                    </a:lnTo>
                    <a:lnTo>
                      <a:pt x="909" y="438"/>
                    </a:lnTo>
                    <a:lnTo>
                      <a:pt x="931" y="470"/>
                    </a:lnTo>
                    <a:lnTo>
                      <a:pt x="950" y="493"/>
                    </a:lnTo>
                    <a:lnTo>
                      <a:pt x="963" y="502"/>
                    </a:lnTo>
                    <a:lnTo>
                      <a:pt x="977" y="506"/>
                    </a:lnTo>
                    <a:lnTo>
                      <a:pt x="986" y="511"/>
                    </a:lnTo>
                    <a:lnTo>
                      <a:pt x="995" y="511"/>
                    </a:lnTo>
                    <a:lnTo>
                      <a:pt x="1004" y="506"/>
                    </a:lnTo>
                    <a:lnTo>
                      <a:pt x="1009" y="502"/>
                    </a:lnTo>
                    <a:lnTo>
                      <a:pt x="1014" y="502"/>
                    </a:lnTo>
                    <a:lnTo>
                      <a:pt x="1018" y="497"/>
                    </a:lnTo>
                    <a:lnTo>
                      <a:pt x="1018" y="497"/>
                    </a:lnTo>
                    <a:lnTo>
                      <a:pt x="1023" y="497"/>
                    </a:lnTo>
                    <a:lnTo>
                      <a:pt x="1023" y="497"/>
                    </a:lnTo>
                    <a:lnTo>
                      <a:pt x="1023" y="497"/>
                    </a:lnTo>
                    <a:lnTo>
                      <a:pt x="1027" y="497"/>
                    </a:lnTo>
                    <a:lnTo>
                      <a:pt x="1027" y="502"/>
                    </a:lnTo>
                    <a:lnTo>
                      <a:pt x="1032" y="506"/>
                    </a:lnTo>
                    <a:lnTo>
                      <a:pt x="1032" y="511"/>
                    </a:lnTo>
                    <a:lnTo>
                      <a:pt x="1032" y="516"/>
                    </a:lnTo>
                    <a:lnTo>
                      <a:pt x="1027" y="520"/>
                    </a:lnTo>
                    <a:lnTo>
                      <a:pt x="1027" y="525"/>
                    </a:lnTo>
                    <a:lnTo>
                      <a:pt x="1023" y="525"/>
                    </a:lnTo>
                    <a:lnTo>
                      <a:pt x="1018" y="529"/>
                    </a:lnTo>
                    <a:lnTo>
                      <a:pt x="1018" y="534"/>
                    </a:lnTo>
                    <a:lnTo>
                      <a:pt x="1018" y="538"/>
                    </a:lnTo>
                    <a:lnTo>
                      <a:pt x="1018" y="543"/>
                    </a:lnTo>
                    <a:lnTo>
                      <a:pt x="1023" y="552"/>
                    </a:lnTo>
                    <a:lnTo>
                      <a:pt x="1023" y="566"/>
                    </a:lnTo>
                    <a:lnTo>
                      <a:pt x="1027" y="584"/>
                    </a:lnTo>
                    <a:lnTo>
                      <a:pt x="1027" y="607"/>
                    </a:lnTo>
                    <a:lnTo>
                      <a:pt x="1032" y="630"/>
                    </a:lnTo>
                    <a:lnTo>
                      <a:pt x="1032" y="662"/>
                    </a:lnTo>
                    <a:lnTo>
                      <a:pt x="1027" y="694"/>
                    </a:lnTo>
                    <a:lnTo>
                      <a:pt x="1027" y="726"/>
                    </a:lnTo>
                    <a:lnTo>
                      <a:pt x="1023" y="730"/>
                    </a:lnTo>
                    <a:lnTo>
                      <a:pt x="1023" y="735"/>
                    </a:lnTo>
                    <a:lnTo>
                      <a:pt x="1023" y="744"/>
                    </a:lnTo>
                    <a:lnTo>
                      <a:pt x="1023" y="758"/>
                    </a:lnTo>
                    <a:lnTo>
                      <a:pt x="1023" y="767"/>
                    </a:lnTo>
                    <a:lnTo>
                      <a:pt x="1023" y="780"/>
                    </a:lnTo>
                    <a:lnTo>
                      <a:pt x="1023" y="794"/>
                    </a:lnTo>
                    <a:lnTo>
                      <a:pt x="1027" y="803"/>
                    </a:lnTo>
                    <a:lnTo>
                      <a:pt x="1032" y="817"/>
                    </a:lnTo>
                    <a:lnTo>
                      <a:pt x="1036" y="840"/>
                    </a:lnTo>
                    <a:lnTo>
                      <a:pt x="1046" y="872"/>
                    </a:lnTo>
                    <a:lnTo>
                      <a:pt x="1050" y="908"/>
                    </a:lnTo>
                    <a:lnTo>
                      <a:pt x="1055" y="949"/>
                    </a:lnTo>
                    <a:lnTo>
                      <a:pt x="1050" y="986"/>
                    </a:lnTo>
                    <a:lnTo>
                      <a:pt x="1046" y="1009"/>
                    </a:lnTo>
                    <a:lnTo>
                      <a:pt x="1041" y="1027"/>
                    </a:lnTo>
                    <a:lnTo>
                      <a:pt x="1032" y="1045"/>
                    </a:lnTo>
                    <a:lnTo>
                      <a:pt x="1023" y="1064"/>
                    </a:lnTo>
                    <a:lnTo>
                      <a:pt x="1023" y="1064"/>
                    </a:lnTo>
                    <a:lnTo>
                      <a:pt x="1023" y="1068"/>
                    </a:lnTo>
                    <a:lnTo>
                      <a:pt x="1023" y="1073"/>
                    </a:lnTo>
                    <a:lnTo>
                      <a:pt x="1023" y="1077"/>
                    </a:lnTo>
                    <a:lnTo>
                      <a:pt x="1018" y="1082"/>
                    </a:lnTo>
                    <a:lnTo>
                      <a:pt x="1014" y="1086"/>
                    </a:lnTo>
                    <a:lnTo>
                      <a:pt x="1004" y="1091"/>
                    </a:lnTo>
                    <a:lnTo>
                      <a:pt x="995" y="1095"/>
                    </a:lnTo>
                    <a:lnTo>
                      <a:pt x="973" y="1095"/>
                    </a:lnTo>
                    <a:lnTo>
                      <a:pt x="950" y="1095"/>
                    </a:lnTo>
                    <a:lnTo>
                      <a:pt x="918" y="1091"/>
                    </a:lnTo>
                    <a:lnTo>
                      <a:pt x="886" y="1091"/>
                    </a:lnTo>
                    <a:lnTo>
                      <a:pt x="854" y="1091"/>
                    </a:lnTo>
                    <a:lnTo>
                      <a:pt x="822" y="1091"/>
                    </a:lnTo>
                    <a:lnTo>
                      <a:pt x="799" y="1095"/>
                    </a:lnTo>
                    <a:lnTo>
                      <a:pt x="781" y="1095"/>
                    </a:lnTo>
                    <a:lnTo>
                      <a:pt x="758" y="1105"/>
                    </a:lnTo>
                    <a:lnTo>
                      <a:pt x="726" y="1118"/>
                    </a:lnTo>
                    <a:lnTo>
                      <a:pt x="680" y="1132"/>
                    </a:lnTo>
                    <a:lnTo>
                      <a:pt x="635" y="1155"/>
                    </a:lnTo>
                    <a:lnTo>
                      <a:pt x="584" y="1187"/>
                    </a:lnTo>
                    <a:lnTo>
                      <a:pt x="534" y="1219"/>
                    </a:lnTo>
                    <a:lnTo>
                      <a:pt x="511" y="1242"/>
                    </a:lnTo>
                    <a:lnTo>
                      <a:pt x="493" y="1264"/>
                    </a:lnTo>
                    <a:lnTo>
                      <a:pt x="470" y="1287"/>
                    </a:lnTo>
                    <a:lnTo>
                      <a:pt x="457" y="1310"/>
                    </a:lnTo>
                    <a:lnTo>
                      <a:pt x="457" y="1310"/>
                    </a:lnTo>
                    <a:lnTo>
                      <a:pt x="452" y="1315"/>
                    </a:lnTo>
                    <a:lnTo>
                      <a:pt x="447" y="1315"/>
                    </a:lnTo>
                    <a:lnTo>
                      <a:pt x="443" y="1319"/>
                    </a:lnTo>
                    <a:lnTo>
                      <a:pt x="434" y="1315"/>
                    </a:lnTo>
                    <a:lnTo>
                      <a:pt x="425" y="1310"/>
                    </a:lnTo>
                    <a:lnTo>
                      <a:pt x="416" y="1306"/>
                    </a:lnTo>
                    <a:lnTo>
                      <a:pt x="402" y="1287"/>
                    </a:lnTo>
                    <a:lnTo>
                      <a:pt x="388" y="1269"/>
                    </a:lnTo>
                    <a:lnTo>
                      <a:pt x="370" y="1242"/>
                    </a:lnTo>
                    <a:lnTo>
                      <a:pt x="347" y="1214"/>
                    </a:lnTo>
                    <a:lnTo>
                      <a:pt x="320" y="1187"/>
                    </a:lnTo>
                    <a:lnTo>
                      <a:pt x="292" y="1164"/>
                    </a:lnTo>
                    <a:lnTo>
                      <a:pt x="265" y="1141"/>
                    </a:lnTo>
                    <a:lnTo>
                      <a:pt x="242" y="1123"/>
                    </a:lnTo>
                    <a:lnTo>
                      <a:pt x="219" y="1114"/>
                    </a:lnTo>
                    <a:lnTo>
                      <a:pt x="201" y="1114"/>
                    </a:lnTo>
                    <a:lnTo>
                      <a:pt x="178" y="1109"/>
                    </a:lnTo>
                    <a:lnTo>
                      <a:pt x="155" y="1105"/>
                    </a:lnTo>
                    <a:lnTo>
                      <a:pt x="132" y="1100"/>
                    </a:lnTo>
                    <a:lnTo>
                      <a:pt x="114" y="1100"/>
                    </a:lnTo>
                    <a:lnTo>
                      <a:pt x="96" y="1100"/>
                    </a:lnTo>
                    <a:lnTo>
                      <a:pt x="82" y="1100"/>
                    </a:lnTo>
                    <a:lnTo>
                      <a:pt x="73" y="1105"/>
                    </a:lnTo>
                    <a:lnTo>
                      <a:pt x="73" y="1105"/>
                    </a:lnTo>
                    <a:lnTo>
                      <a:pt x="69" y="1100"/>
                    </a:lnTo>
                    <a:lnTo>
                      <a:pt x="64" y="1100"/>
                    </a:lnTo>
                    <a:lnTo>
                      <a:pt x="64" y="1100"/>
                    </a:lnTo>
                    <a:lnTo>
                      <a:pt x="59" y="1095"/>
                    </a:lnTo>
                    <a:lnTo>
                      <a:pt x="59" y="1095"/>
                    </a:lnTo>
                    <a:lnTo>
                      <a:pt x="59" y="1091"/>
                    </a:lnTo>
                    <a:lnTo>
                      <a:pt x="64" y="1082"/>
                    </a:lnTo>
                    <a:lnTo>
                      <a:pt x="59" y="1077"/>
                    </a:lnTo>
                    <a:lnTo>
                      <a:pt x="50" y="1064"/>
                    </a:lnTo>
                    <a:lnTo>
                      <a:pt x="37" y="1041"/>
                    </a:lnTo>
                    <a:lnTo>
                      <a:pt x="23" y="1009"/>
                    </a:lnTo>
                    <a:lnTo>
                      <a:pt x="14" y="977"/>
                    </a:lnTo>
                    <a:lnTo>
                      <a:pt x="5" y="945"/>
                    </a:lnTo>
                    <a:lnTo>
                      <a:pt x="0" y="908"/>
                    </a:lnTo>
                    <a:lnTo>
                      <a:pt x="5" y="872"/>
                    </a:lnTo>
                    <a:lnTo>
                      <a:pt x="9" y="844"/>
                    </a:lnTo>
                    <a:lnTo>
                      <a:pt x="18" y="822"/>
                    </a:lnTo>
                    <a:lnTo>
                      <a:pt x="18" y="799"/>
                    </a:lnTo>
                    <a:lnTo>
                      <a:pt x="23" y="785"/>
                    </a:lnTo>
                    <a:lnTo>
                      <a:pt x="23" y="776"/>
                    </a:lnTo>
                    <a:lnTo>
                      <a:pt x="23" y="762"/>
                    </a:lnTo>
                    <a:lnTo>
                      <a:pt x="23" y="758"/>
                    </a:lnTo>
                    <a:lnTo>
                      <a:pt x="27" y="748"/>
                    </a:lnTo>
                    <a:lnTo>
                      <a:pt x="27" y="735"/>
                    </a:lnTo>
                    <a:lnTo>
                      <a:pt x="27" y="716"/>
                    </a:lnTo>
                    <a:lnTo>
                      <a:pt x="27" y="694"/>
                    </a:lnTo>
                    <a:lnTo>
                      <a:pt x="27" y="662"/>
                    </a:lnTo>
                    <a:lnTo>
                      <a:pt x="27" y="630"/>
                    </a:lnTo>
                    <a:lnTo>
                      <a:pt x="32" y="593"/>
                    </a:lnTo>
                    <a:lnTo>
                      <a:pt x="41" y="561"/>
                    </a:lnTo>
                    <a:lnTo>
                      <a:pt x="46" y="525"/>
                    </a:lnTo>
                    <a:lnTo>
                      <a:pt x="50" y="516"/>
                    </a:lnTo>
                    <a:lnTo>
                      <a:pt x="50" y="506"/>
                    </a:lnTo>
                    <a:lnTo>
                      <a:pt x="55" y="497"/>
                    </a:lnTo>
                    <a:lnTo>
                      <a:pt x="55" y="493"/>
                    </a:lnTo>
                    <a:lnTo>
                      <a:pt x="55" y="488"/>
                    </a:lnTo>
                    <a:lnTo>
                      <a:pt x="55" y="484"/>
                    </a:lnTo>
                    <a:lnTo>
                      <a:pt x="55" y="479"/>
                    </a:lnTo>
                    <a:lnTo>
                      <a:pt x="55" y="479"/>
                    </a:lnTo>
                    <a:lnTo>
                      <a:pt x="55" y="474"/>
                    </a:lnTo>
                    <a:lnTo>
                      <a:pt x="55" y="474"/>
                    </a:lnTo>
                    <a:lnTo>
                      <a:pt x="55" y="470"/>
                    </a:lnTo>
                    <a:lnTo>
                      <a:pt x="55" y="465"/>
                    </a:lnTo>
                    <a:lnTo>
                      <a:pt x="59" y="461"/>
                    </a:lnTo>
                    <a:lnTo>
                      <a:pt x="59" y="456"/>
                    </a:lnTo>
                    <a:lnTo>
                      <a:pt x="64" y="447"/>
                    </a:lnTo>
                    <a:lnTo>
                      <a:pt x="64" y="443"/>
                    </a:lnTo>
                    <a:lnTo>
                      <a:pt x="69" y="433"/>
                    </a:lnTo>
                    <a:lnTo>
                      <a:pt x="73" y="415"/>
                    </a:lnTo>
                    <a:lnTo>
                      <a:pt x="82" y="392"/>
                    </a:lnTo>
                    <a:lnTo>
                      <a:pt x="91" y="365"/>
                    </a:lnTo>
                    <a:lnTo>
                      <a:pt x="101" y="337"/>
                    </a:lnTo>
                    <a:lnTo>
                      <a:pt x="110" y="310"/>
                    </a:lnTo>
                    <a:lnTo>
                      <a:pt x="114" y="287"/>
                    </a:lnTo>
                    <a:lnTo>
                      <a:pt x="119" y="274"/>
                    </a:lnTo>
                    <a:lnTo>
                      <a:pt x="119" y="260"/>
                    </a:lnTo>
                    <a:lnTo>
                      <a:pt x="123" y="246"/>
                    </a:lnTo>
                    <a:lnTo>
                      <a:pt x="128" y="232"/>
                    </a:lnTo>
                    <a:lnTo>
                      <a:pt x="128" y="214"/>
                    </a:lnTo>
                    <a:lnTo>
                      <a:pt x="132" y="200"/>
                    </a:lnTo>
                    <a:lnTo>
                      <a:pt x="137" y="187"/>
                    </a:lnTo>
                    <a:lnTo>
                      <a:pt x="142" y="178"/>
                    </a:lnTo>
                    <a:lnTo>
                      <a:pt x="146" y="169"/>
                    </a:lnTo>
                    <a:lnTo>
                      <a:pt x="155" y="159"/>
                    </a:lnTo>
                    <a:lnTo>
                      <a:pt x="169" y="137"/>
                    </a:lnTo>
                    <a:lnTo>
                      <a:pt x="192" y="105"/>
                    </a:lnTo>
                    <a:lnTo>
                      <a:pt x="219" y="73"/>
                    </a:lnTo>
                    <a:lnTo>
                      <a:pt x="251" y="41"/>
                    </a:lnTo>
                    <a:lnTo>
                      <a:pt x="279" y="18"/>
                    </a:lnTo>
                    <a:lnTo>
                      <a:pt x="292" y="9"/>
                    </a:lnTo>
                    <a:lnTo>
                      <a:pt x="306" y="0"/>
                    </a:lnTo>
                    <a:lnTo>
                      <a:pt x="320" y="0"/>
                    </a:lnTo>
                    <a:lnTo>
                      <a:pt x="333" y="0"/>
                    </a:lnTo>
                    <a:lnTo>
                      <a:pt x="333" y="0"/>
                    </a:lnTo>
                    <a:lnTo>
                      <a:pt x="333" y="0"/>
                    </a:lnTo>
                    <a:lnTo>
                      <a:pt x="338" y="4"/>
                    </a:lnTo>
                    <a:lnTo>
                      <a:pt x="338" y="4"/>
                    </a:lnTo>
                    <a:lnTo>
                      <a:pt x="342" y="9"/>
                    </a:lnTo>
                    <a:lnTo>
                      <a:pt x="342" y="13"/>
                    </a:lnTo>
                    <a:lnTo>
                      <a:pt x="342" y="18"/>
                    </a:lnTo>
                    <a:lnTo>
                      <a:pt x="342" y="22"/>
                    </a:lnTo>
                    <a:lnTo>
                      <a:pt x="342" y="32"/>
                    </a:lnTo>
                    <a:lnTo>
                      <a:pt x="338" y="41"/>
                    </a:lnTo>
                    <a:lnTo>
                      <a:pt x="333" y="54"/>
                    </a:lnTo>
                    <a:lnTo>
                      <a:pt x="329" y="68"/>
                    </a:lnTo>
                    <a:lnTo>
                      <a:pt x="324" y="86"/>
                    </a:lnTo>
                    <a:lnTo>
                      <a:pt x="324" y="100"/>
                    </a:lnTo>
                    <a:lnTo>
                      <a:pt x="324" y="118"/>
                    </a:lnTo>
                    <a:lnTo>
                      <a:pt x="324" y="137"/>
                    </a:lnTo>
                    <a:lnTo>
                      <a:pt x="329" y="155"/>
                    </a:lnTo>
                    <a:lnTo>
                      <a:pt x="338" y="178"/>
                    </a:lnTo>
                    <a:lnTo>
                      <a:pt x="347" y="200"/>
                    </a:lnTo>
                    <a:lnTo>
                      <a:pt x="365" y="223"/>
                    </a:lnTo>
                    <a:lnTo>
                      <a:pt x="379" y="246"/>
                    </a:lnTo>
                    <a:lnTo>
                      <a:pt x="397" y="264"/>
                    </a:lnTo>
                    <a:lnTo>
                      <a:pt x="416" y="274"/>
                    </a:lnTo>
                    <a:lnTo>
                      <a:pt x="434" y="283"/>
                    </a:lnTo>
                    <a:lnTo>
                      <a:pt x="447" y="283"/>
                    </a:lnTo>
                    <a:lnTo>
                      <a:pt x="461" y="278"/>
                    </a:lnTo>
                    <a:lnTo>
                      <a:pt x="470" y="274"/>
                    </a:lnTo>
                    <a:lnTo>
                      <a:pt x="479" y="269"/>
                    </a:lnTo>
                    <a:lnTo>
                      <a:pt x="489" y="264"/>
                    </a:lnTo>
                    <a:lnTo>
                      <a:pt x="493" y="260"/>
                    </a:lnTo>
                    <a:lnTo>
                      <a:pt x="498" y="255"/>
                    </a:lnTo>
                    <a:lnTo>
                      <a:pt x="502" y="255"/>
                    </a:lnTo>
                    <a:lnTo>
                      <a:pt x="511" y="246"/>
                    </a:lnTo>
                    <a:lnTo>
                      <a:pt x="525" y="232"/>
                    </a:lnTo>
                    <a:lnTo>
                      <a:pt x="548" y="210"/>
                    </a:lnTo>
                    <a:lnTo>
                      <a:pt x="571" y="187"/>
                    </a:lnTo>
                    <a:lnTo>
                      <a:pt x="598" y="164"/>
                    </a:lnTo>
                    <a:lnTo>
                      <a:pt x="621" y="141"/>
                    </a:lnTo>
                    <a:lnTo>
                      <a:pt x="639" y="118"/>
                    </a:lnTo>
                    <a:lnTo>
                      <a:pt x="648" y="109"/>
                    </a:lnTo>
                    <a:lnTo>
                      <a:pt x="662" y="95"/>
                    </a:lnTo>
                    <a:lnTo>
                      <a:pt x="685" y="82"/>
                    </a:lnTo>
                    <a:lnTo>
                      <a:pt x="717" y="63"/>
                    </a:lnTo>
                    <a:lnTo>
                      <a:pt x="753" y="45"/>
                    </a:lnTo>
                    <a:lnTo>
                      <a:pt x="785" y="32"/>
                    </a:lnTo>
                    <a:lnTo>
                      <a:pt x="817" y="22"/>
                    </a:lnTo>
                    <a:lnTo>
                      <a:pt x="831" y="18"/>
                    </a:lnTo>
                    <a:lnTo>
                      <a:pt x="840" y="18"/>
                    </a:lnTo>
                    <a:lnTo>
                      <a:pt x="845" y="22"/>
                    </a:lnTo>
                    <a:lnTo>
                      <a:pt x="849" y="27"/>
                    </a:lnTo>
                    <a:lnTo>
                      <a:pt x="849" y="50"/>
                    </a:lnTo>
                    <a:lnTo>
                      <a:pt x="849" y="77"/>
                    </a:lnTo>
                    <a:lnTo>
                      <a:pt x="845" y="114"/>
                    </a:lnTo>
                    <a:lnTo>
                      <a:pt x="840" y="155"/>
                    </a:lnTo>
                    <a:lnTo>
                      <a:pt x="831" y="191"/>
                    </a:lnTo>
                    <a:lnTo>
                      <a:pt x="826" y="223"/>
                    </a:lnTo>
                    <a:lnTo>
                      <a:pt x="822" y="246"/>
                    </a:lnTo>
                    <a:lnTo>
                      <a:pt x="822" y="255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9" name="Freeform 147"/>
              <p:cNvSpPr>
                <a:spLocks/>
              </p:cNvSpPr>
              <p:nvPr/>
            </p:nvSpPr>
            <p:spPr bwMode="auto">
              <a:xfrm>
                <a:off x="2907" y="1968"/>
                <a:ext cx="141" cy="119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13" y="96"/>
                  </a:cxn>
                  <a:cxn ang="0">
                    <a:pos x="23" y="105"/>
                  </a:cxn>
                  <a:cxn ang="0">
                    <a:pos x="36" y="114"/>
                  </a:cxn>
                  <a:cxn ang="0">
                    <a:pos x="55" y="114"/>
                  </a:cxn>
                  <a:cxn ang="0">
                    <a:pos x="68" y="119"/>
                  </a:cxn>
                  <a:cxn ang="0">
                    <a:pos x="82" y="114"/>
                  </a:cxn>
                  <a:cxn ang="0">
                    <a:pos x="96" y="110"/>
                  </a:cxn>
                  <a:cxn ang="0">
                    <a:pos x="105" y="105"/>
                  </a:cxn>
                  <a:cxn ang="0">
                    <a:pos x="118" y="96"/>
                  </a:cxn>
                  <a:cxn ang="0">
                    <a:pos x="128" y="82"/>
                  </a:cxn>
                  <a:cxn ang="0">
                    <a:pos x="132" y="73"/>
                  </a:cxn>
                  <a:cxn ang="0">
                    <a:pos x="137" y="60"/>
                  </a:cxn>
                  <a:cxn ang="0">
                    <a:pos x="141" y="46"/>
                  </a:cxn>
                  <a:cxn ang="0">
                    <a:pos x="141" y="28"/>
                  </a:cxn>
                  <a:cxn ang="0">
                    <a:pos x="137" y="14"/>
                  </a:cxn>
                  <a:cxn ang="0">
                    <a:pos x="128" y="0"/>
                  </a:cxn>
                  <a:cxn ang="0">
                    <a:pos x="0" y="82"/>
                  </a:cxn>
                </a:cxnLst>
                <a:rect l="0" t="0" r="r" b="b"/>
                <a:pathLst>
                  <a:path w="141" h="119">
                    <a:moveTo>
                      <a:pt x="0" y="82"/>
                    </a:moveTo>
                    <a:lnTo>
                      <a:pt x="13" y="96"/>
                    </a:lnTo>
                    <a:lnTo>
                      <a:pt x="23" y="105"/>
                    </a:lnTo>
                    <a:lnTo>
                      <a:pt x="36" y="114"/>
                    </a:lnTo>
                    <a:lnTo>
                      <a:pt x="55" y="114"/>
                    </a:lnTo>
                    <a:lnTo>
                      <a:pt x="68" y="119"/>
                    </a:lnTo>
                    <a:lnTo>
                      <a:pt x="82" y="114"/>
                    </a:lnTo>
                    <a:lnTo>
                      <a:pt x="96" y="110"/>
                    </a:lnTo>
                    <a:lnTo>
                      <a:pt x="105" y="105"/>
                    </a:lnTo>
                    <a:lnTo>
                      <a:pt x="118" y="96"/>
                    </a:lnTo>
                    <a:lnTo>
                      <a:pt x="128" y="82"/>
                    </a:lnTo>
                    <a:lnTo>
                      <a:pt x="132" y="73"/>
                    </a:lnTo>
                    <a:lnTo>
                      <a:pt x="137" y="60"/>
                    </a:lnTo>
                    <a:lnTo>
                      <a:pt x="141" y="46"/>
                    </a:lnTo>
                    <a:lnTo>
                      <a:pt x="141" y="28"/>
                    </a:lnTo>
                    <a:lnTo>
                      <a:pt x="137" y="14"/>
                    </a:lnTo>
                    <a:lnTo>
                      <a:pt x="128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0" name="Freeform 148"/>
              <p:cNvSpPr>
                <a:spLocks/>
              </p:cNvSpPr>
              <p:nvPr/>
            </p:nvSpPr>
            <p:spPr bwMode="auto">
              <a:xfrm>
                <a:off x="2510" y="1786"/>
                <a:ext cx="525" cy="264"/>
              </a:xfrm>
              <a:custGeom>
                <a:avLst/>
                <a:gdLst/>
                <a:ahLst/>
                <a:cxnLst>
                  <a:cxn ang="0">
                    <a:pos x="132" y="246"/>
                  </a:cxn>
                  <a:cxn ang="0">
                    <a:pos x="137" y="242"/>
                  </a:cxn>
                  <a:cxn ang="0">
                    <a:pos x="159" y="214"/>
                  </a:cxn>
                  <a:cxn ang="0">
                    <a:pos x="168" y="200"/>
                  </a:cxn>
                  <a:cxn ang="0">
                    <a:pos x="187" y="182"/>
                  </a:cxn>
                  <a:cxn ang="0">
                    <a:pos x="200" y="173"/>
                  </a:cxn>
                  <a:cxn ang="0">
                    <a:pos x="219" y="159"/>
                  </a:cxn>
                  <a:cxn ang="0">
                    <a:pos x="232" y="155"/>
                  </a:cxn>
                  <a:cxn ang="0">
                    <a:pos x="251" y="150"/>
                  </a:cxn>
                  <a:cxn ang="0">
                    <a:pos x="264" y="150"/>
                  </a:cxn>
                  <a:cxn ang="0">
                    <a:pos x="283" y="155"/>
                  </a:cxn>
                  <a:cxn ang="0">
                    <a:pos x="305" y="164"/>
                  </a:cxn>
                  <a:cxn ang="0">
                    <a:pos x="333" y="187"/>
                  </a:cxn>
                  <a:cxn ang="0">
                    <a:pos x="365" y="219"/>
                  </a:cxn>
                  <a:cxn ang="0">
                    <a:pos x="397" y="264"/>
                  </a:cxn>
                  <a:cxn ang="0">
                    <a:pos x="525" y="182"/>
                  </a:cxn>
                  <a:cxn ang="0">
                    <a:pos x="479" y="118"/>
                  </a:cxn>
                  <a:cxn ang="0">
                    <a:pos x="433" y="73"/>
                  </a:cxn>
                  <a:cxn ang="0">
                    <a:pos x="383" y="36"/>
                  </a:cxn>
                  <a:cxn ang="0">
                    <a:pos x="333" y="13"/>
                  </a:cxn>
                  <a:cxn ang="0">
                    <a:pos x="283" y="0"/>
                  </a:cxn>
                  <a:cxn ang="0">
                    <a:pos x="232" y="0"/>
                  </a:cxn>
                  <a:cxn ang="0">
                    <a:pos x="187" y="9"/>
                  </a:cxn>
                  <a:cxn ang="0">
                    <a:pos x="150" y="27"/>
                  </a:cxn>
                  <a:cxn ang="0">
                    <a:pos x="114" y="45"/>
                  </a:cxn>
                  <a:cxn ang="0">
                    <a:pos x="86" y="73"/>
                  </a:cxn>
                  <a:cxn ang="0">
                    <a:pos x="59" y="95"/>
                  </a:cxn>
                  <a:cxn ang="0">
                    <a:pos x="41" y="118"/>
                  </a:cxn>
                  <a:cxn ang="0">
                    <a:pos x="13" y="150"/>
                  </a:cxn>
                  <a:cxn ang="0">
                    <a:pos x="0" y="173"/>
                  </a:cxn>
                  <a:cxn ang="0">
                    <a:pos x="132" y="246"/>
                  </a:cxn>
                </a:cxnLst>
                <a:rect l="0" t="0" r="r" b="b"/>
                <a:pathLst>
                  <a:path w="525" h="264">
                    <a:moveTo>
                      <a:pt x="132" y="246"/>
                    </a:moveTo>
                    <a:lnTo>
                      <a:pt x="137" y="242"/>
                    </a:lnTo>
                    <a:lnTo>
                      <a:pt x="159" y="214"/>
                    </a:lnTo>
                    <a:lnTo>
                      <a:pt x="168" y="200"/>
                    </a:lnTo>
                    <a:lnTo>
                      <a:pt x="187" y="182"/>
                    </a:lnTo>
                    <a:lnTo>
                      <a:pt x="200" y="173"/>
                    </a:lnTo>
                    <a:lnTo>
                      <a:pt x="219" y="159"/>
                    </a:lnTo>
                    <a:lnTo>
                      <a:pt x="232" y="155"/>
                    </a:lnTo>
                    <a:lnTo>
                      <a:pt x="251" y="150"/>
                    </a:lnTo>
                    <a:lnTo>
                      <a:pt x="264" y="150"/>
                    </a:lnTo>
                    <a:lnTo>
                      <a:pt x="283" y="155"/>
                    </a:lnTo>
                    <a:lnTo>
                      <a:pt x="305" y="164"/>
                    </a:lnTo>
                    <a:lnTo>
                      <a:pt x="333" y="187"/>
                    </a:lnTo>
                    <a:lnTo>
                      <a:pt x="365" y="219"/>
                    </a:lnTo>
                    <a:lnTo>
                      <a:pt x="397" y="264"/>
                    </a:lnTo>
                    <a:lnTo>
                      <a:pt x="525" y="182"/>
                    </a:lnTo>
                    <a:lnTo>
                      <a:pt x="479" y="118"/>
                    </a:lnTo>
                    <a:lnTo>
                      <a:pt x="433" y="73"/>
                    </a:lnTo>
                    <a:lnTo>
                      <a:pt x="383" y="36"/>
                    </a:lnTo>
                    <a:lnTo>
                      <a:pt x="333" y="13"/>
                    </a:lnTo>
                    <a:lnTo>
                      <a:pt x="283" y="0"/>
                    </a:lnTo>
                    <a:lnTo>
                      <a:pt x="232" y="0"/>
                    </a:lnTo>
                    <a:lnTo>
                      <a:pt x="187" y="9"/>
                    </a:lnTo>
                    <a:lnTo>
                      <a:pt x="150" y="27"/>
                    </a:lnTo>
                    <a:lnTo>
                      <a:pt x="114" y="45"/>
                    </a:lnTo>
                    <a:lnTo>
                      <a:pt x="86" y="73"/>
                    </a:lnTo>
                    <a:lnTo>
                      <a:pt x="59" y="95"/>
                    </a:lnTo>
                    <a:lnTo>
                      <a:pt x="41" y="118"/>
                    </a:lnTo>
                    <a:lnTo>
                      <a:pt x="13" y="150"/>
                    </a:lnTo>
                    <a:lnTo>
                      <a:pt x="0" y="173"/>
                    </a:lnTo>
                    <a:lnTo>
                      <a:pt x="132" y="246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1" name="Freeform 149"/>
              <p:cNvSpPr>
                <a:spLocks/>
              </p:cNvSpPr>
              <p:nvPr/>
            </p:nvSpPr>
            <p:spPr bwMode="auto">
              <a:xfrm>
                <a:off x="2893" y="1973"/>
                <a:ext cx="146" cy="11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5" y="13"/>
                  </a:cxn>
                  <a:cxn ang="0">
                    <a:pos x="0" y="32"/>
                  </a:cxn>
                  <a:cxn ang="0">
                    <a:pos x="0" y="45"/>
                  </a:cxn>
                  <a:cxn ang="0">
                    <a:pos x="5" y="59"/>
                  </a:cxn>
                  <a:cxn ang="0">
                    <a:pos x="9" y="73"/>
                  </a:cxn>
                  <a:cxn ang="0">
                    <a:pos x="18" y="82"/>
                  </a:cxn>
                  <a:cxn ang="0">
                    <a:pos x="27" y="91"/>
                  </a:cxn>
                  <a:cxn ang="0">
                    <a:pos x="41" y="100"/>
                  </a:cxn>
                  <a:cxn ang="0">
                    <a:pos x="55" y="109"/>
                  </a:cxn>
                  <a:cxn ang="0">
                    <a:pos x="69" y="109"/>
                  </a:cxn>
                  <a:cxn ang="0">
                    <a:pos x="82" y="114"/>
                  </a:cxn>
                  <a:cxn ang="0">
                    <a:pos x="96" y="109"/>
                  </a:cxn>
                  <a:cxn ang="0">
                    <a:pos x="110" y="105"/>
                  </a:cxn>
                  <a:cxn ang="0">
                    <a:pos x="123" y="100"/>
                  </a:cxn>
                  <a:cxn ang="0">
                    <a:pos x="132" y="87"/>
                  </a:cxn>
                  <a:cxn ang="0">
                    <a:pos x="146" y="73"/>
                  </a:cxn>
                  <a:cxn ang="0">
                    <a:pos x="14" y="0"/>
                  </a:cxn>
                </a:cxnLst>
                <a:rect l="0" t="0" r="r" b="b"/>
                <a:pathLst>
                  <a:path w="146" h="114">
                    <a:moveTo>
                      <a:pt x="14" y="0"/>
                    </a:moveTo>
                    <a:lnTo>
                      <a:pt x="5" y="13"/>
                    </a:lnTo>
                    <a:lnTo>
                      <a:pt x="0" y="32"/>
                    </a:lnTo>
                    <a:lnTo>
                      <a:pt x="0" y="45"/>
                    </a:lnTo>
                    <a:lnTo>
                      <a:pt x="5" y="59"/>
                    </a:lnTo>
                    <a:lnTo>
                      <a:pt x="9" y="73"/>
                    </a:lnTo>
                    <a:lnTo>
                      <a:pt x="18" y="82"/>
                    </a:lnTo>
                    <a:lnTo>
                      <a:pt x="27" y="91"/>
                    </a:lnTo>
                    <a:lnTo>
                      <a:pt x="41" y="100"/>
                    </a:lnTo>
                    <a:lnTo>
                      <a:pt x="55" y="109"/>
                    </a:lnTo>
                    <a:lnTo>
                      <a:pt x="69" y="109"/>
                    </a:lnTo>
                    <a:lnTo>
                      <a:pt x="82" y="114"/>
                    </a:lnTo>
                    <a:lnTo>
                      <a:pt x="96" y="109"/>
                    </a:lnTo>
                    <a:lnTo>
                      <a:pt x="110" y="105"/>
                    </a:lnTo>
                    <a:lnTo>
                      <a:pt x="123" y="100"/>
                    </a:lnTo>
                    <a:lnTo>
                      <a:pt x="132" y="87"/>
                    </a:lnTo>
                    <a:lnTo>
                      <a:pt x="146" y="73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2" name="Freeform 150"/>
              <p:cNvSpPr>
                <a:spLocks/>
              </p:cNvSpPr>
              <p:nvPr/>
            </p:nvSpPr>
            <p:spPr bwMode="auto">
              <a:xfrm>
                <a:off x="2916" y="1973"/>
                <a:ext cx="123" cy="105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9" y="87"/>
                  </a:cxn>
                  <a:cxn ang="0">
                    <a:pos x="23" y="96"/>
                  </a:cxn>
                  <a:cxn ang="0">
                    <a:pos x="32" y="100"/>
                  </a:cxn>
                  <a:cxn ang="0">
                    <a:pos x="46" y="105"/>
                  </a:cxn>
                  <a:cxn ang="0">
                    <a:pos x="68" y="100"/>
                  </a:cxn>
                  <a:cxn ang="0">
                    <a:pos x="91" y="91"/>
                  </a:cxn>
                  <a:cxn ang="0">
                    <a:pos x="109" y="73"/>
                  </a:cxn>
                  <a:cxn ang="0">
                    <a:pos x="123" y="50"/>
                  </a:cxn>
                  <a:cxn ang="0">
                    <a:pos x="123" y="36"/>
                  </a:cxn>
                  <a:cxn ang="0">
                    <a:pos x="123" y="27"/>
                  </a:cxn>
                  <a:cxn ang="0">
                    <a:pos x="119" y="13"/>
                  </a:cxn>
                  <a:cxn ang="0">
                    <a:pos x="109" y="0"/>
                  </a:cxn>
                  <a:cxn ang="0">
                    <a:pos x="0" y="73"/>
                  </a:cxn>
                </a:cxnLst>
                <a:rect l="0" t="0" r="r" b="b"/>
                <a:pathLst>
                  <a:path w="123" h="105">
                    <a:moveTo>
                      <a:pt x="0" y="73"/>
                    </a:moveTo>
                    <a:lnTo>
                      <a:pt x="9" y="87"/>
                    </a:lnTo>
                    <a:lnTo>
                      <a:pt x="23" y="96"/>
                    </a:lnTo>
                    <a:lnTo>
                      <a:pt x="32" y="100"/>
                    </a:lnTo>
                    <a:lnTo>
                      <a:pt x="46" y="105"/>
                    </a:lnTo>
                    <a:lnTo>
                      <a:pt x="68" y="100"/>
                    </a:lnTo>
                    <a:lnTo>
                      <a:pt x="91" y="91"/>
                    </a:lnTo>
                    <a:lnTo>
                      <a:pt x="109" y="73"/>
                    </a:lnTo>
                    <a:lnTo>
                      <a:pt x="123" y="50"/>
                    </a:lnTo>
                    <a:lnTo>
                      <a:pt x="123" y="36"/>
                    </a:lnTo>
                    <a:lnTo>
                      <a:pt x="123" y="27"/>
                    </a:lnTo>
                    <a:lnTo>
                      <a:pt x="119" y="13"/>
                    </a:lnTo>
                    <a:lnTo>
                      <a:pt x="109" y="0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F6DC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3" name="Freeform 151"/>
              <p:cNvSpPr>
                <a:spLocks/>
              </p:cNvSpPr>
              <p:nvPr/>
            </p:nvSpPr>
            <p:spPr bwMode="auto">
              <a:xfrm>
                <a:off x="2519" y="1795"/>
                <a:ext cx="506" cy="251"/>
              </a:xfrm>
              <a:custGeom>
                <a:avLst/>
                <a:gdLst/>
                <a:ahLst/>
                <a:cxnLst>
                  <a:cxn ang="0">
                    <a:pos x="118" y="233"/>
                  </a:cxn>
                  <a:cxn ang="0">
                    <a:pos x="123" y="228"/>
                  </a:cxn>
                  <a:cxn ang="0">
                    <a:pos x="141" y="201"/>
                  </a:cxn>
                  <a:cxn ang="0">
                    <a:pos x="155" y="187"/>
                  </a:cxn>
                  <a:cxn ang="0">
                    <a:pos x="169" y="169"/>
                  </a:cxn>
                  <a:cxn ang="0">
                    <a:pos x="187" y="155"/>
                  </a:cxn>
                  <a:cxn ang="0">
                    <a:pos x="205" y="146"/>
                  </a:cxn>
                  <a:cxn ang="0">
                    <a:pos x="223" y="137"/>
                  </a:cxn>
                  <a:cxn ang="0">
                    <a:pos x="237" y="132"/>
                  </a:cxn>
                  <a:cxn ang="0">
                    <a:pos x="255" y="132"/>
                  </a:cxn>
                  <a:cxn ang="0">
                    <a:pos x="274" y="137"/>
                  </a:cxn>
                  <a:cxn ang="0">
                    <a:pos x="301" y="150"/>
                  </a:cxn>
                  <a:cxn ang="0">
                    <a:pos x="328" y="169"/>
                  </a:cxn>
                  <a:cxn ang="0">
                    <a:pos x="360" y="205"/>
                  </a:cxn>
                  <a:cxn ang="0">
                    <a:pos x="397" y="251"/>
                  </a:cxn>
                  <a:cxn ang="0">
                    <a:pos x="506" y="178"/>
                  </a:cxn>
                  <a:cxn ang="0">
                    <a:pos x="461" y="118"/>
                  </a:cxn>
                  <a:cxn ang="0">
                    <a:pos x="415" y="68"/>
                  </a:cxn>
                  <a:cxn ang="0">
                    <a:pos x="370" y="36"/>
                  </a:cxn>
                  <a:cxn ang="0">
                    <a:pos x="319" y="13"/>
                  </a:cxn>
                  <a:cxn ang="0">
                    <a:pos x="269" y="0"/>
                  </a:cxn>
                  <a:cxn ang="0">
                    <a:pos x="223" y="0"/>
                  </a:cxn>
                  <a:cxn ang="0">
                    <a:pos x="182" y="9"/>
                  </a:cxn>
                  <a:cxn ang="0">
                    <a:pos x="141" y="27"/>
                  </a:cxn>
                  <a:cxn ang="0">
                    <a:pos x="109" y="45"/>
                  </a:cxn>
                  <a:cxn ang="0">
                    <a:pos x="82" y="68"/>
                  </a:cxn>
                  <a:cxn ang="0">
                    <a:pos x="59" y="91"/>
                  </a:cxn>
                  <a:cxn ang="0">
                    <a:pos x="36" y="114"/>
                  </a:cxn>
                  <a:cxn ang="0">
                    <a:pos x="13" y="150"/>
                  </a:cxn>
                  <a:cxn ang="0">
                    <a:pos x="0" y="169"/>
                  </a:cxn>
                  <a:cxn ang="0">
                    <a:pos x="118" y="233"/>
                  </a:cxn>
                </a:cxnLst>
                <a:rect l="0" t="0" r="r" b="b"/>
                <a:pathLst>
                  <a:path w="506" h="251">
                    <a:moveTo>
                      <a:pt x="118" y="233"/>
                    </a:moveTo>
                    <a:lnTo>
                      <a:pt x="123" y="228"/>
                    </a:lnTo>
                    <a:lnTo>
                      <a:pt x="141" y="201"/>
                    </a:lnTo>
                    <a:lnTo>
                      <a:pt x="155" y="187"/>
                    </a:lnTo>
                    <a:lnTo>
                      <a:pt x="169" y="169"/>
                    </a:lnTo>
                    <a:lnTo>
                      <a:pt x="187" y="155"/>
                    </a:lnTo>
                    <a:lnTo>
                      <a:pt x="205" y="146"/>
                    </a:lnTo>
                    <a:lnTo>
                      <a:pt x="223" y="137"/>
                    </a:lnTo>
                    <a:lnTo>
                      <a:pt x="237" y="132"/>
                    </a:lnTo>
                    <a:lnTo>
                      <a:pt x="255" y="132"/>
                    </a:lnTo>
                    <a:lnTo>
                      <a:pt x="274" y="137"/>
                    </a:lnTo>
                    <a:lnTo>
                      <a:pt x="301" y="150"/>
                    </a:lnTo>
                    <a:lnTo>
                      <a:pt x="328" y="169"/>
                    </a:lnTo>
                    <a:lnTo>
                      <a:pt x="360" y="205"/>
                    </a:lnTo>
                    <a:lnTo>
                      <a:pt x="397" y="251"/>
                    </a:lnTo>
                    <a:lnTo>
                      <a:pt x="506" y="178"/>
                    </a:lnTo>
                    <a:lnTo>
                      <a:pt x="461" y="118"/>
                    </a:lnTo>
                    <a:lnTo>
                      <a:pt x="415" y="68"/>
                    </a:lnTo>
                    <a:lnTo>
                      <a:pt x="370" y="36"/>
                    </a:lnTo>
                    <a:lnTo>
                      <a:pt x="319" y="13"/>
                    </a:lnTo>
                    <a:lnTo>
                      <a:pt x="269" y="0"/>
                    </a:lnTo>
                    <a:lnTo>
                      <a:pt x="223" y="0"/>
                    </a:lnTo>
                    <a:lnTo>
                      <a:pt x="182" y="9"/>
                    </a:lnTo>
                    <a:lnTo>
                      <a:pt x="141" y="27"/>
                    </a:lnTo>
                    <a:lnTo>
                      <a:pt x="109" y="45"/>
                    </a:lnTo>
                    <a:lnTo>
                      <a:pt x="82" y="68"/>
                    </a:lnTo>
                    <a:lnTo>
                      <a:pt x="59" y="91"/>
                    </a:lnTo>
                    <a:lnTo>
                      <a:pt x="36" y="114"/>
                    </a:lnTo>
                    <a:lnTo>
                      <a:pt x="13" y="150"/>
                    </a:lnTo>
                    <a:lnTo>
                      <a:pt x="0" y="169"/>
                    </a:lnTo>
                    <a:lnTo>
                      <a:pt x="118" y="233"/>
                    </a:lnTo>
                    <a:close/>
                  </a:path>
                </a:pathLst>
              </a:custGeom>
              <a:solidFill>
                <a:srgbClr val="F6DC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4" name="Freeform 152"/>
              <p:cNvSpPr>
                <a:spLocks/>
              </p:cNvSpPr>
              <p:nvPr/>
            </p:nvSpPr>
            <p:spPr bwMode="auto">
              <a:xfrm>
                <a:off x="2902" y="1977"/>
                <a:ext cx="128" cy="9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14"/>
                  </a:cxn>
                  <a:cxn ang="0">
                    <a:pos x="0" y="28"/>
                  </a:cxn>
                  <a:cxn ang="0">
                    <a:pos x="0" y="41"/>
                  </a:cxn>
                  <a:cxn ang="0">
                    <a:pos x="5" y="51"/>
                  </a:cxn>
                  <a:cxn ang="0">
                    <a:pos x="18" y="73"/>
                  </a:cxn>
                  <a:cxn ang="0">
                    <a:pos x="37" y="92"/>
                  </a:cxn>
                  <a:cxn ang="0">
                    <a:pos x="60" y="96"/>
                  </a:cxn>
                  <a:cxn ang="0">
                    <a:pos x="87" y="96"/>
                  </a:cxn>
                  <a:cxn ang="0">
                    <a:pos x="96" y="92"/>
                  </a:cxn>
                  <a:cxn ang="0">
                    <a:pos x="110" y="87"/>
                  </a:cxn>
                  <a:cxn ang="0">
                    <a:pos x="119" y="78"/>
                  </a:cxn>
                  <a:cxn ang="0">
                    <a:pos x="128" y="64"/>
                  </a:cxn>
                  <a:cxn ang="0">
                    <a:pos x="9" y="0"/>
                  </a:cxn>
                </a:cxnLst>
                <a:rect l="0" t="0" r="r" b="b"/>
                <a:pathLst>
                  <a:path w="128" h="96">
                    <a:moveTo>
                      <a:pt x="9" y="0"/>
                    </a:moveTo>
                    <a:lnTo>
                      <a:pt x="5" y="14"/>
                    </a:lnTo>
                    <a:lnTo>
                      <a:pt x="0" y="28"/>
                    </a:lnTo>
                    <a:lnTo>
                      <a:pt x="0" y="41"/>
                    </a:lnTo>
                    <a:lnTo>
                      <a:pt x="5" y="51"/>
                    </a:lnTo>
                    <a:lnTo>
                      <a:pt x="18" y="73"/>
                    </a:lnTo>
                    <a:lnTo>
                      <a:pt x="37" y="92"/>
                    </a:lnTo>
                    <a:lnTo>
                      <a:pt x="60" y="96"/>
                    </a:lnTo>
                    <a:lnTo>
                      <a:pt x="87" y="96"/>
                    </a:lnTo>
                    <a:lnTo>
                      <a:pt x="96" y="92"/>
                    </a:lnTo>
                    <a:lnTo>
                      <a:pt x="110" y="87"/>
                    </a:lnTo>
                    <a:lnTo>
                      <a:pt x="119" y="78"/>
                    </a:lnTo>
                    <a:lnTo>
                      <a:pt x="128" y="6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6DC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5" name="Freeform 153"/>
              <p:cNvSpPr>
                <a:spLocks/>
              </p:cNvSpPr>
              <p:nvPr/>
            </p:nvSpPr>
            <p:spPr bwMode="auto">
              <a:xfrm>
                <a:off x="2920" y="1977"/>
                <a:ext cx="110" cy="9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10" y="73"/>
                  </a:cxn>
                  <a:cxn ang="0">
                    <a:pos x="23" y="83"/>
                  </a:cxn>
                  <a:cxn ang="0">
                    <a:pos x="32" y="87"/>
                  </a:cxn>
                  <a:cxn ang="0">
                    <a:pos x="42" y="92"/>
                  </a:cxn>
                  <a:cxn ang="0">
                    <a:pos x="64" y="87"/>
                  </a:cxn>
                  <a:cxn ang="0">
                    <a:pos x="83" y="78"/>
                  </a:cxn>
                  <a:cxn ang="0">
                    <a:pos x="101" y="64"/>
                  </a:cxn>
                  <a:cxn ang="0">
                    <a:pos x="110" y="46"/>
                  </a:cxn>
                  <a:cxn ang="0">
                    <a:pos x="110" y="32"/>
                  </a:cxn>
                  <a:cxn ang="0">
                    <a:pos x="110" y="23"/>
                  </a:cxn>
                  <a:cxn ang="0">
                    <a:pos x="105" y="9"/>
                  </a:cxn>
                  <a:cxn ang="0">
                    <a:pos x="101" y="0"/>
                  </a:cxn>
                  <a:cxn ang="0">
                    <a:pos x="0" y="64"/>
                  </a:cxn>
                </a:cxnLst>
                <a:rect l="0" t="0" r="r" b="b"/>
                <a:pathLst>
                  <a:path w="110" h="92">
                    <a:moveTo>
                      <a:pt x="0" y="64"/>
                    </a:moveTo>
                    <a:lnTo>
                      <a:pt x="10" y="73"/>
                    </a:lnTo>
                    <a:lnTo>
                      <a:pt x="23" y="83"/>
                    </a:lnTo>
                    <a:lnTo>
                      <a:pt x="32" y="87"/>
                    </a:lnTo>
                    <a:lnTo>
                      <a:pt x="42" y="92"/>
                    </a:lnTo>
                    <a:lnTo>
                      <a:pt x="64" y="87"/>
                    </a:lnTo>
                    <a:lnTo>
                      <a:pt x="83" y="78"/>
                    </a:lnTo>
                    <a:lnTo>
                      <a:pt x="101" y="64"/>
                    </a:lnTo>
                    <a:lnTo>
                      <a:pt x="110" y="46"/>
                    </a:lnTo>
                    <a:lnTo>
                      <a:pt x="110" y="32"/>
                    </a:lnTo>
                    <a:lnTo>
                      <a:pt x="110" y="23"/>
                    </a:lnTo>
                    <a:lnTo>
                      <a:pt x="105" y="9"/>
                    </a:lnTo>
                    <a:lnTo>
                      <a:pt x="101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F0D86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6" name="Freeform 154"/>
              <p:cNvSpPr>
                <a:spLocks/>
              </p:cNvSpPr>
              <p:nvPr/>
            </p:nvSpPr>
            <p:spPr bwMode="auto">
              <a:xfrm>
                <a:off x="2528" y="1804"/>
                <a:ext cx="493" cy="237"/>
              </a:xfrm>
              <a:custGeom>
                <a:avLst/>
                <a:gdLst/>
                <a:ahLst/>
                <a:cxnLst>
                  <a:cxn ang="0">
                    <a:pos x="100" y="219"/>
                  </a:cxn>
                  <a:cxn ang="0">
                    <a:pos x="105" y="214"/>
                  </a:cxn>
                  <a:cxn ang="0">
                    <a:pos x="128" y="187"/>
                  </a:cxn>
                  <a:cxn ang="0">
                    <a:pos x="141" y="169"/>
                  </a:cxn>
                  <a:cxn ang="0">
                    <a:pos x="155" y="155"/>
                  </a:cxn>
                  <a:cxn ang="0">
                    <a:pos x="173" y="141"/>
                  </a:cxn>
                  <a:cxn ang="0">
                    <a:pos x="192" y="128"/>
                  </a:cxn>
                  <a:cxn ang="0">
                    <a:pos x="210" y="123"/>
                  </a:cxn>
                  <a:cxn ang="0">
                    <a:pos x="228" y="119"/>
                  </a:cxn>
                  <a:cxn ang="0">
                    <a:pos x="246" y="119"/>
                  </a:cxn>
                  <a:cxn ang="0">
                    <a:pos x="269" y="123"/>
                  </a:cxn>
                  <a:cxn ang="0">
                    <a:pos x="297" y="132"/>
                  </a:cxn>
                  <a:cxn ang="0">
                    <a:pos x="324" y="155"/>
                  </a:cxn>
                  <a:cxn ang="0">
                    <a:pos x="356" y="187"/>
                  </a:cxn>
                  <a:cxn ang="0">
                    <a:pos x="392" y="237"/>
                  </a:cxn>
                  <a:cxn ang="0">
                    <a:pos x="493" y="173"/>
                  </a:cxn>
                  <a:cxn ang="0">
                    <a:pos x="447" y="114"/>
                  </a:cxn>
                  <a:cxn ang="0">
                    <a:pos x="402" y="68"/>
                  </a:cxn>
                  <a:cxn ang="0">
                    <a:pos x="356" y="32"/>
                  </a:cxn>
                  <a:cxn ang="0">
                    <a:pos x="310" y="9"/>
                  </a:cxn>
                  <a:cxn ang="0">
                    <a:pos x="260" y="0"/>
                  </a:cxn>
                  <a:cxn ang="0">
                    <a:pos x="214" y="0"/>
                  </a:cxn>
                  <a:cxn ang="0">
                    <a:pos x="173" y="9"/>
                  </a:cxn>
                  <a:cxn ang="0">
                    <a:pos x="137" y="23"/>
                  </a:cxn>
                  <a:cxn ang="0">
                    <a:pos x="105" y="45"/>
                  </a:cxn>
                  <a:cxn ang="0">
                    <a:pos x="77" y="68"/>
                  </a:cxn>
                  <a:cxn ang="0">
                    <a:pos x="55" y="91"/>
                  </a:cxn>
                  <a:cxn ang="0">
                    <a:pos x="32" y="114"/>
                  </a:cxn>
                  <a:cxn ang="0">
                    <a:pos x="9" y="146"/>
                  </a:cxn>
                  <a:cxn ang="0">
                    <a:pos x="0" y="164"/>
                  </a:cxn>
                  <a:cxn ang="0">
                    <a:pos x="100" y="219"/>
                  </a:cxn>
                </a:cxnLst>
                <a:rect l="0" t="0" r="r" b="b"/>
                <a:pathLst>
                  <a:path w="493" h="237">
                    <a:moveTo>
                      <a:pt x="100" y="219"/>
                    </a:moveTo>
                    <a:lnTo>
                      <a:pt x="105" y="214"/>
                    </a:lnTo>
                    <a:lnTo>
                      <a:pt x="128" y="187"/>
                    </a:lnTo>
                    <a:lnTo>
                      <a:pt x="141" y="169"/>
                    </a:lnTo>
                    <a:lnTo>
                      <a:pt x="155" y="155"/>
                    </a:lnTo>
                    <a:lnTo>
                      <a:pt x="173" y="141"/>
                    </a:lnTo>
                    <a:lnTo>
                      <a:pt x="192" y="128"/>
                    </a:lnTo>
                    <a:lnTo>
                      <a:pt x="210" y="123"/>
                    </a:lnTo>
                    <a:lnTo>
                      <a:pt x="228" y="119"/>
                    </a:lnTo>
                    <a:lnTo>
                      <a:pt x="246" y="119"/>
                    </a:lnTo>
                    <a:lnTo>
                      <a:pt x="269" y="123"/>
                    </a:lnTo>
                    <a:lnTo>
                      <a:pt x="297" y="132"/>
                    </a:lnTo>
                    <a:lnTo>
                      <a:pt x="324" y="155"/>
                    </a:lnTo>
                    <a:lnTo>
                      <a:pt x="356" y="187"/>
                    </a:lnTo>
                    <a:lnTo>
                      <a:pt x="392" y="237"/>
                    </a:lnTo>
                    <a:lnTo>
                      <a:pt x="493" y="173"/>
                    </a:lnTo>
                    <a:lnTo>
                      <a:pt x="447" y="114"/>
                    </a:lnTo>
                    <a:lnTo>
                      <a:pt x="402" y="68"/>
                    </a:lnTo>
                    <a:lnTo>
                      <a:pt x="356" y="32"/>
                    </a:lnTo>
                    <a:lnTo>
                      <a:pt x="310" y="9"/>
                    </a:lnTo>
                    <a:lnTo>
                      <a:pt x="260" y="0"/>
                    </a:lnTo>
                    <a:lnTo>
                      <a:pt x="214" y="0"/>
                    </a:lnTo>
                    <a:lnTo>
                      <a:pt x="173" y="9"/>
                    </a:lnTo>
                    <a:lnTo>
                      <a:pt x="137" y="23"/>
                    </a:lnTo>
                    <a:lnTo>
                      <a:pt x="105" y="45"/>
                    </a:lnTo>
                    <a:lnTo>
                      <a:pt x="77" y="68"/>
                    </a:lnTo>
                    <a:lnTo>
                      <a:pt x="55" y="91"/>
                    </a:lnTo>
                    <a:lnTo>
                      <a:pt x="32" y="114"/>
                    </a:lnTo>
                    <a:lnTo>
                      <a:pt x="9" y="146"/>
                    </a:lnTo>
                    <a:lnTo>
                      <a:pt x="0" y="164"/>
                    </a:lnTo>
                    <a:lnTo>
                      <a:pt x="100" y="219"/>
                    </a:lnTo>
                    <a:close/>
                  </a:path>
                </a:pathLst>
              </a:custGeom>
              <a:solidFill>
                <a:srgbClr val="F0D86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7" name="Freeform 155"/>
              <p:cNvSpPr>
                <a:spLocks/>
              </p:cNvSpPr>
              <p:nvPr/>
            </p:nvSpPr>
            <p:spPr bwMode="auto">
              <a:xfrm>
                <a:off x="2911" y="1982"/>
                <a:ext cx="110" cy="87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9"/>
                  </a:cxn>
                  <a:cxn ang="0">
                    <a:pos x="0" y="23"/>
                  </a:cxn>
                  <a:cxn ang="0">
                    <a:pos x="0" y="36"/>
                  </a:cxn>
                  <a:cxn ang="0">
                    <a:pos x="5" y="46"/>
                  </a:cxn>
                  <a:cxn ang="0">
                    <a:pos x="14" y="64"/>
                  </a:cxn>
                  <a:cxn ang="0">
                    <a:pos x="32" y="78"/>
                  </a:cxn>
                  <a:cxn ang="0">
                    <a:pos x="51" y="87"/>
                  </a:cxn>
                  <a:cxn ang="0">
                    <a:pos x="73" y="87"/>
                  </a:cxn>
                  <a:cxn ang="0">
                    <a:pos x="83" y="82"/>
                  </a:cxn>
                  <a:cxn ang="0">
                    <a:pos x="96" y="73"/>
                  </a:cxn>
                  <a:cxn ang="0">
                    <a:pos x="105" y="68"/>
                  </a:cxn>
                  <a:cxn ang="0">
                    <a:pos x="110" y="55"/>
                  </a:cxn>
                  <a:cxn ang="0">
                    <a:pos x="9" y="0"/>
                  </a:cxn>
                </a:cxnLst>
                <a:rect l="0" t="0" r="r" b="b"/>
                <a:pathLst>
                  <a:path w="110" h="87">
                    <a:moveTo>
                      <a:pt x="9" y="0"/>
                    </a:moveTo>
                    <a:lnTo>
                      <a:pt x="5" y="9"/>
                    </a:lnTo>
                    <a:lnTo>
                      <a:pt x="0" y="23"/>
                    </a:lnTo>
                    <a:lnTo>
                      <a:pt x="0" y="36"/>
                    </a:lnTo>
                    <a:lnTo>
                      <a:pt x="5" y="46"/>
                    </a:lnTo>
                    <a:lnTo>
                      <a:pt x="14" y="64"/>
                    </a:lnTo>
                    <a:lnTo>
                      <a:pt x="32" y="78"/>
                    </a:lnTo>
                    <a:lnTo>
                      <a:pt x="51" y="87"/>
                    </a:lnTo>
                    <a:lnTo>
                      <a:pt x="73" y="87"/>
                    </a:lnTo>
                    <a:lnTo>
                      <a:pt x="83" y="82"/>
                    </a:lnTo>
                    <a:lnTo>
                      <a:pt x="96" y="73"/>
                    </a:lnTo>
                    <a:lnTo>
                      <a:pt x="105" y="68"/>
                    </a:lnTo>
                    <a:lnTo>
                      <a:pt x="110" y="5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0D86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8" name="Freeform 156"/>
              <p:cNvSpPr>
                <a:spLocks/>
              </p:cNvSpPr>
              <p:nvPr/>
            </p:nvSpPr>
            <p:spPr bwMode="auto">
              <a:xfrm>
                <a:off x="2930" y="1982"/>
                <a:ext cx="91" cy="78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18" y="68"/>
                  </a:cxn>
                  <a:cxn ang="0">
                    <a:pos x="32" y="78"/>
                  </a:cxn>
                  <a:cxn ang="0">
                    <a:pos x="54" y="78"/>
                  </a:cxn>
                  <a:cxn ang="0">
                    <a:pos x="68" y="68"/>
                  </a:cxn>
                  <a:cxn ang="0">
                    <a:pos x="82" y="55"/>
                  </a:cxn>
                  <a:cxn ang="0">
                    <a:pos x="91" y="36"/>
                  </a:cxn>
                  <a:cxn ang="0">
                    <a:pos x="91" y="18"/>
                  </a:cxn>
                  <a:cxn ang="0">
                    <a:pos x="82" y="0"/>
                  </a:cxn>
                  <a:cxn ang="0">
                    <a:pos x="0" y="55"/>
                  </a:cxn>
                </a:cxnLst>
                <a:rect l="0" t="0" r="r" b="b"/>
                <a:pathLst>
                  <a:path w="91" h="78">
                    <a:moveTo>
                      <a:pt x="0" y="55"/>
                    </a:moveTo>
                    <a:lnTo>
                      <a:pt x="18" y="68"/>
                    </a:lnTo>
                    <a:lnTo>
                      <a:pt x="32" y="78"/>
                    </a:lnTo>
                    <a:lnTo>
                      <a:pt x="54" y="78"/>
                    </a:lnTo>
                    <a:lnTo>
                      <a:pt x="68" y="68"/>
                    </a:lnTo>
                    <a:lnTo>
                      <a:pt x="82" y="55"/>
                    </a:lnTo>
                    <a:lnTo>
                      <a:pt x="91" y="36"/>
                    </a:lnTo>
                    <a:lnTo>
                      <a:pt x="91" y="18"/>
                    </a:lnTo>
                    <a:lnTo>
                      <a:pt x="82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EED6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29" name="Freeform 157"/>
              <p:cNvSpPr>
                <a:spLocks/>
              </p:cNvSpPr>
              <p:nvPr/>
            </p:nvSpPr>
            <p:spPr bwMode="auto">
              <a:xfrm>
                <a:off x="2532" y="1813"/>
                <a:ext cx="480" cy="224"/>
              </a:xfrm>
              <a:custGeom>
                <a:avLst/>
                <a:gdLst/>
                <a:ahLst/>
                <a:cxnLst>
                  <a:cxn ang="0">
                    <a:pos x="87" y="205"/>
                  </a:cxn>
                  <a:cxn ang="0">
                    <a:pos x="96" y="201"/>
                  </a:cxn>
                  <a:cxn ang="0">
                    <a:pos x="115" y="169"/>
                  </a:cxn>
                  <a:cxn ang="0">
                    <a:pos x="128" y="155"/>
                  </a:cxn>
                  <a:cxn ang="0">
                    <a:pos x="146" y="137"/>
                  </a:cxn>
                  <a:cxn ang="0">
                    <a:pos x="165" y="123"/>
                  </a:cxn>
                  <a:cxn ang="0">
                    <a:pos x="183" y="114"/>
                  </a:cxn>
                  <a:cxn ang="0">
                    <a:pos x="201" y="105"/>
                  </a:cxn>
                  <a:cxn ang="0">
                    <a:pos x="224" y="100"/>
                  </a:cxn>
                  <a:cxn ang="0">
                    <a:pos x="242" y="100"/>
                  </a:cxn>
                  <a:cxn ang="0">
                    <a:pos x="270" y="105"/>
                  </a:cxn>
                  <a:cxn ang="0">
                    <a:pos x="297" y="119"/>
                  </a:cxn>
                  <a:cxn ang="0">
                    <a:pos x="325" y="142"/>
                  </a:cxn>
                  <a:cxn ang="0">
                    <a:pos x="361" y="173"/>
                  </a:cxn>
                  <a:cxn ang="0">
                    <a:pos x="398" y="224"/>
                  </a:cxn>
                  <a:cxn ang="0">
                    <a:pos x="480" y="169"/>
                  </a:cxn>
                  <a:cxn ang="0">
                    <a:pos x="434" y="110"/>
                  </a:cxn>
                  <a:cxn ang="0">
                    <a:pos x="393" y="64"/>
                  </a:cxn>
                  <a:cxn ang="0">
                    <a:pos x="347" y="32"/>
                  </a:cxn>
                  <a:cxn ang="0">
                    <a:pos x="302" y="9"/>
                  </a:cxn>
                  <a:cxn ang="0">
                    <a:pos x="256" y="0"/>
                  </a:cxn>
                  <a:cxn ang="0">
                    <a:pos x="210" y="0"/>
                  </a:cxn>
                  <a:cxn ang="0">
                    <a:pos x="174" y="9"/>
                  </a:cxn>
                  <a:cxn ang="0">
                    <a:pos x="137" y="23"/>
                  </a:cxn>
                  <a:cxn ang="0">
                    <a:pos x="105" y="41"/>
                  </a:cxn>
                  <a:cxn ang="0">
                    <a:pos x="78" y="64"/>
                  </a:cxn>
                  <a:cxn ang="0">
                    <a:pos x="55" y="87"/>
                  </a:cxn>
                  <a:cxn ang="0">
                    <a:pos x="37" y="110"/>
                  </a:cxn>
                  <a:cxn ang="0">
                    <a:pos x="14" y="142"/>
                  </a:cxn>
                  <a:cxn ang="0">
                    <a:pos x="0" y="160"/>
                  </a:cxn>
                  <a:cxn ang="0">
                    <a:pos x="87" y="205"/>
                  </a:cxn>
                </a:cxnLst>
                <a:rect l="0" t="0" r="r" b="b"/>
                <a:pathLst>
                  <a:path w="480" h="224">
                    <a:moveTo>
                      <a:pt x="87" y="205"/>
                    </a:moveTo>
                    <a:lnTo>
                      <a:pt x="96" y="201"/>
                    </a:lnTo>
                    <a:lnTo>
                      <a:pt x="115" y="169"/>
                    </a:lnTo>
                    <a:lnTo>
                      <a:pt x="128" y="155"/>
                    </a:lnTo>
                    <a:lnTo>
                      <a:pt x="146" y="137"/>
                    </a:lnTo>
                    <a:lnTo>
                      <a:pt x="165" y="123"/>
                    </a:lnTo>
                    <a:lnTo>
                      <a:pt x="183" y="114"/>
                    </a:lnTo>
                    <a:lnTo>
                      <a:pt x="201" y="105"/>
                    </a:lnTo>
                    <a:lnTo>
                      <a:pt x="224" y="100"/>
                    </a:lnTo>
                    <a:lnTo>
                      <a:pt x="242" y="100"/>
                    </a:lnTo>
                    <a:lnTo>
                      <a:pt x="270" y="105"/>
                    </a:lnTo>
                    <a:lnTo>
                      <a:pt x="297" y="119"/>
                    </a:lnTo>
                    <a:lnTo>
                      <a:pt x="325" y="142"/>
                    </a:lnTo>
                    <a:lnTo>
                      <a:pt x="361" y="173"/>
                    </a:lnTo>
                    <a:lnTo>
                      <a:pt x="398" y="224"/>
                    </a:lnTo>
                    <a:lnTo>
                      <a:pt x="480" y="169"/>
                    </a:lnTo>
                    <a:lnTo>
                      <a:pt x="434" y="110"/>
                    </a:lnTo>
                    <a:lnTo>
                      <a:pt x="393" y="64"/>
                    </a:lnTo>
                    <a:lnTo>
                      <a:pt x="347" y="32"/>
                    </a:lnTo>
                    <a:lnTo>
                      <a:pt x="302" y="9"/>
                    </a:lnTo>
                    <a:lnTo>
                      <a:pt x="256" y="0"/>
                    </a:lnTo>
                    <a:lnTo>
                      <a:pt x="210" y="0"/>
                    </a:lnTo>
                    <a:lnTo>
                      <a:pt x="174" y="9"/>
                    </a:lnTo>
                    <a:lnTo>
                      <a:pt x="137" y="23"/>
                    </a:lnTo>
                    <a:lnTo>
                      <a:pt x="105" y="41"/>
                    </a:lnTo>
                    <a:lnTo>
                      <a:pt x="78" y="64"/>
                    </a:lnTo>
                    <a:lnTo>
                      <a:pt x="55" y="87"/>
                    </a:lnTo>
                    <a:lnTo>
                      <a:pt x="37" y="110"/>
                    </a:lnTo>
                    <a:lnTo>
                      <a:pt x="14" y="142"/>
                    </a:lnTo>
                    <a:lnTo>
                      <a:pt x="0" y="160"/>
                    </a:lnTo>
                    <a:lnTo>
                      <a:pt x="87" y="205"/>
                    </a:lnTo>
                    <a:close/>
                  </a:path>
                </a:pathLst>
              </a:custGeom>
              <a:solidFill>
                <a:srgbClr val="EED6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0" name="Freeform 158"/>
              <p:cNvSpPr>
                <a:spLocks/>
              </p:cNvSpPr>
              <p:nvPr/>
            </p:nvSpPr>
            <p:spPr bwMode="auto">
              <a:xfrm>
                <a:off x="2920" y="1982"/>
                <a:ext cx="96" cy="7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23"/>
                  </a:cxn>
                  <a:cxn ang="0">
                    <a:pos x="5" y="41"/>
                  </a:cxn>
                  <a:cxn ang="0">
                    <a:pos x="14" y="59"/>
                  </a:cxn>
                  <a:cxn ang="0">
                    <a:pos x="28" y="68"/>
                  </a:cxn>
                  <a:cxn ang="0">
                    <a:pos x="46" y="78"/>
                  </a:cxn>
                  <a:cxn ang="0">
                    <a:pos x="64" y="78"/>
                  </a:cxn>
                  <a:cxn ang="0">
                    <a:pos x="78" y="68"/>
                  </a:cxn>
                  <a:cxn ang="0">
                    <a:pos x="96" y="50"/>
                  </a:cxn>
                  <a:cxn ang="0">
                    <a:pos x="10" y="0"/>
                  </a:cxn>
                </a:cxnLst>
                <a:rect l="0" t="0" r="r" b="b"/>
                <a:pathLst>
                  <a:path w="96" h="78">
                    <a:moveTo>
                      <a:pt x="10" y="0"/>
                    </a:moveTo>
                    <a:lnTo>
                      <a:pt x="0" y="23"/>
                    </a:lnTo>
                    <a:lnTo>
                      <a:pt x="5" y="41"/>
                    </a:lnTo>
                    <a:lnTo>
                      <a:pt x="14" y="59"/>
                    </a:lnTo>
                    <a:lnTo>
                      <a:pt x="28" y="68"/>
                    </a:lnTo>
                    <a:lnTo>
                      <a:pt x="46" y="78"/>
                    </a:lnTo>
                    <a:lnTo>
                      <a:pt x="64" y="78"/>
                    </a:lnTo>
                    <a:lnTo>
                      <a:pt x="78" y="68"/>
                    </a:lnTo>
                    <a:lnTo>
                      <a:pt x="96" y="5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ED6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1" name="Freeform 159"/>
              <p:cNvSpPr>
                <a:spLocks/>
              </p:cNvSpPr>
              <p:nvPr/>
            </p:nvSpPr>
            <p:spPr bwMode="auto">
              <a:xfrm>
                <a:off x="2934" y="1986"/>
                <a:ext cx="78" cy="64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14" y="60"/>
                  </a:cxn>
                  <a:cxn ang="0">
                    <a:pos x="28" y="64"/>
                  </a:cxn>
                  <a:cxn ang="0">
                    <a:pos x="46" y="64"/>
                  </a:cxn>
                  <a:cxn ang="0">
                    <a:pos x="60" y="55"/>
                  </a:cxn>
                  <a:cxn ang="0">
                    <a:pos x="69" y="46"/>
                  </a:cxn>
                  <a:cxn ang="0">
                    <a:pos x="78" y="32"/>
                  </a:cxn>
                  <a:cxn ang="0">
                    <a:pos x="78" y="14"/>
                  </a:cxn>
                  <a:cxn ang="0">
                    <a:pos x="69" y="0"/>
                  </a:cxn>
                  <a:cxn ang="0">
                    <a:pos x="0" y="46"/>
                  </a:cxn>
                </a:cxnLst>
                <a:rect l="0" t="0" r="r" b="b"/>
                <a:pathLst>
                  <a:path w="78" h="64">
                    <a:moveTo>
                      <a:pt x="0" y="46"/>
                    </a:moveTo>
                    <a:lnTo>
                      <a:pt x="14" y="60"/>
                    </a:lnTo>
                    <a:lnTo>
                      <a:pt x="28" y="64"/>
                    </a:lnTo>
                    <a:lnTo>
                      <a:pt x="46" y="64"/>
                    </a:lnTo>
                    <a:lnTo>
                      <a:pt x="60" y="55"/>
                    </a:lnTo>
                    <a:lnTo>
                      <a:pt x="69" y="46"/>
                    </a:lnTo>
                    <a:lnTo>
                      <a:pt x="78" y="32"/>
                    </a:lnTo>
                    <a:lnTo>
                      <a:pt x="78" y="14"/>
                    </a:lnTo>
                    <a:lnTo>
                      <a:pt x="69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AD3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2" name="Freeform 160"/>
              <p:cNvSpPr>
                <a:spLocks/>
              </p:cNvSpPr>
              <p:nvPr/>
            </p:nvSpPr>
            <p:spPr bwMode="auto">
              <a:xfrm>
                <a:off x="2542" y="1822"/>
                <a:ext cx="461" cy="210"/>
              </a:xfrm>
              <a:custGeom>
                <a:avLst/>
                <a:gdLst/>
                <a:ahLst/>
                <a:cxnLst>
                  <a:cxn ang="0">
                    <a:pos x="73" y="192"/>
                  </a:cxn>
                  <a:cxn ang="0">
                    <a:pos x="77" y="187"/>
                  </a:cxn>
                  <a:cxn ang="0">
                    <a:pos x="100" y="155"/>
                  </a:cxn>
                  <a:cxn ang="0">
                    <a:pos x="114" y="142"/>
                  </a:cxn>
                  <a:cxn ang="0">
                    <a:pos x="127" y="123"/>
                  </a:cxn>
                  <a:cxn ang="0">
                    <a:pos x="150" y="110"/>
                  </a:cxn>
                  <a:cxn ang="0">
                    <a:pos x="168" y="96"/>
                  </a:cxn>
                  <a:cxn ang="0">
                    <a:pos x="191" y="87"/>
                  </a:cxn>
                  <a:cxn ang="0">
                    <a:pos x="210" y="82"/>
                  </a:cxn>
                  <a:cxn ang="0">
                    <a:pos x="232" y="82"/>
                  </a:cxn>
                  <a:cxn ang="0">
                    <a:pos x="260" y="87"/>
                  </a:cxn>
                  <a:cxn ang="0">
                    <a:pos x="287" y="101"/>
                  </a:cxn>
                  <a:cxn ang="0">
                    <a:pos x="319" y="123"/>
                  </a:cxn>
                  <a:cxn ang="0">
                    <a:pos x="356" y="160"/>
                  </a:cxn>
                  <a:cxn ang="0">
                    <a:pos x="392" y="210"/>
                  </a:cxn>
                  <a:cxn ang="0">
                    <a:pos x="461" y="164"/>
                  </a:cxn>
                  <a:cxn ang="0">
                    <a:pos x="420" y="105"/>
                  </a:cxn>
                  <a:cxn ang="0">
                    <a:pos x="374" y="64"/>
                  </a:cxn>
                  <a:cxn ang="0">
                    <a:pos x="333" y="32"/>
                  </a:cxn>
                  <a:cxn ang="0">
                    <a:pos x="287" y="9"/>
                  </a:cxn>
                  <a:cxn ang="0">
                    <a:pos x="241" y="0"/>
                  </a:cxn>
                  <a:cxn ang="0">
                    <a:pos x="200" y="0"/>
                  </a:cxn>
                  <a:cxn ang="0">
                    <a:pos x="164" y="9"/>
                  </a:cxn>
                  <a:cxn ang="0">
                    <a:pos x="132" y="23"/>
                  </a:cxn>
                  <a:cxn ang="0">
                    <a:pos x="100" y="41"/>
                  </a:cxn>
                  <a:cxn ang="0">
                    <a:pos x="73" y="64"/>
                  </a:cxn>
                  <a:cxn ang="0">
                    <a:pos x="54" y="82"/>
                  </a:cxn>
                  <a:cxn ang="0">
                    <a:pos x="31" y="105"/>
                  </a:cxn>
                  <a:cxn ang="0">
                    <a:pos x="9" y="137"/>
                  </a:cxn>
                  <a:cxn ang="0">
                    <a:pos x="0" y="155"/>
                  </a:cxn>
                  <a:cxn ang="0">
                    <a:pos x="73" y="192"/>
                  </a:cxn>
                </a:cxnLst>
                <a:rect l="0" t="0" r="r" b="b"/>
                <a:pathLst>
                  <a:path w="461" h="210">
                    <a:moveTo>
                      <a:pt x="73" y="192"/>
                    </a:moveTo>
                    <a:lnTo>
                      <a:pt x="77" y="187"/>
                    </a:lnTo>
                    <a:lnTo>
                      <a:pt x="100" y="155"/>
                    </a:lnTo>
                    <a:lnTo>
                      <a:pt x="114" y="142"/>
                    </a:lnTo>
                    <a:lnTo>
                      <a:pt x="127" y="123"/>
                    </a:lnTo>
                    <a:lnTo>
                      <a:pt x="150" y="110"/>
                    </a:lnTo>
                    <a:lnTo>
                      <a:pt x="168" y="96"/>
                    </a:lnTo>
                    <a:lnTo>
                      <a:pt x="191" y="87"/>
                    </a:lnTo>
                    <a:lnTo>
                      <a:pt x="210" y="82"/>
                    </a:lnTo>
                    <a:lnTo>
                      <a:pt x="232" y="82"/>
                    </a:lnTo>
                    <a:lnTo>
                      <a:pt x="260" y="87"/>
                    </a:lnTo>
                    <a:lnTo>
                      <a:pt x="287" y="101"/>
                    </a:lnTo>
                    <a:lnTo>
                      <a:pt x="319" y="123"/>
                    </a:lnTo>
                    <a:lnTo>
                      <a:pt x="356" y="160"/>
                    </a:lnTo>
                    <a:lnTo>
                      <a:pt x="392" y="210"/>
                    </a:lnTo>
                    <a:lnTo>
                      <a:pt x="461" y="164"/>
                    </a:lnTo>
                    <a:lnTo>
                      <a:pt x="420" y="105"/>
                    </a:lnTo>
                    <a:lnTo>
                      <a:pt x="374" y="64"/>
                    </a:lnTo>
                    <a:lnTo>
                      <a:pt x="333" y="32"/>
                    </a:lnTo>
                    <a:lnTo>
                      <a:pt x="287" y="9"/>
                    </a:lnTo>
                    <a:lnTo>
                      <a:pt x="241" y="0"/>
                    </a:lnTo>
                    <a:lnTo>
                      <a:pt x="200" y="0"/>
                    </a:lnTo>
                    <a:lnTo>
                      <a:pt x="164" y="9"/>
                    </a:lnTo>
                    <a:lnTo>
                      <a:pt x="132" y="23"/>
                    </a:lnTo>
                    <a:lnTo>
                      <a:pt x="100" y="41"/>
                    </a:lnTo>
                    <a:lnTo>
                      <a:pt x="73" y="64"/>
                    </a:lnTo>
                    <a:lnTo>
                      <a:pt x="54" y="82"/>
                    </a:lnTo>
                    <a:lnTo>
                      <a:pt x="31" y="105"/>
                    </a:lnTo>
                    <a:lnTo>
                      <a:pt x="9" y="137"/>
                    </a:lnTo>
                    <a:lnTo>
                      <a:pt x="0" y="155"/>
                    </a:lnTo>
                    <a:lnTo>
                      <a:pt x="73" y="192"/>
                    </a:lnTo>
                    <a:close/>
                  </a:path>
                </a:pathLst>
              </a:custGeom>
              <a:solidFill>
                <a:srgbClr val="EAD3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3" name="Freeform 161"/>
              <p:cNvSpPr>
                <a:spLocks/>
              </p:cNvSpPr>
              <p:nvPr/>
            </p:nvSpPr>
            <p:spPr bwMode="auto">
              <a:xfrm>
                <a:off x="2930" y="1986"/>
                <a:ext cx="77" cy="6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9"/>
                  </a:cxn>
                  <a:cxn ang="0">
                    <a:pos x="0" y="37"/>
                  </a:cxn>
                  <a:cxn ang="0">
                    <a:pos x="9" y="51"/>
                  </a:cxn>
                  <a:cxn ang="0">
                    <a:pos x="18" y="60"/>
                  </a:cxn>
                  <a:cxn ang="0">
                    <a:pos x="36" y="64"/>
                  </a:cxn>
                  <a:cxn ang="0">
                    <a:pos x="50" y="64"/>
                  </a:cxn>
                  <a:cxn ang="0">
                    <a:pos x="64" y="55"/>
                  </a:cxn>
                  <a:cxn ang="0">
                    <a:pos x="77" y="42"/>
                  </a:cxn>
                  <a:cxn ang="0">
                    <a:pos x="4" y="0"/>
                  </a:cxn>
                </a:cxnLst>
                <a:rect l="0" t="0" r="r" b="b"/>
                <a:pathLst>
                  <a:path w="77" h="64">
                    <a:moveTo>
                      <a:pt x="4" y="0"/>
                    </a:moveTo>
                    <a:lnTo>
                      <a:pt x="0" y="19"/>
                    </a:lnTo>
                    <a:lnTo>
                      <a:pt x="0" y="37"/>
                    </a:lnTo>
                    <a:lnTo>
                      <a:pt x="9" y="51"/>
                    </a:lnTo>
                    <a:lnTo>
                      <a:pt x="18" y="60"/>
                    </a:lnTo>
                    <a:lnTo>
                      <a:pt x="36" y="64"/>
                    </a:lnTo>
                    <a:lnTo>
                      <a:pt x="50" y="64"/>
                    </a:lnTo>
                    <a:lnTo>
                      <a:pt x="64" y="55"/>
                    </a:lnTo>
                    <a:lnTo>
                      <a:pt x="77" y="4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EAD3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4" name="Freeform 162"/>
              <p:cNvSpPr>
                <a:spLocks/>
              </p:cNvSpPr>
              <p:nvPr/>
            </p:nvSpPr>
            <p:spPr bwMode="auto">
              <a:xfrm>
                <a:off x="2943" y="1986"/>
                <a:ext cx="60" cy="55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9" y="51"/>
                  </a:cxn>
                  <a:cxn ang="0">
                    <a:pos x="23" y="55"/>
                  </a:cxn>
                  <a:cxn ang="0">
                    <a:pos x="32" y="55"/>
                  </a:cxn>
                  <a:cxn ang="0">
                    <a:pos x="46" y="46"/>
                  </a:cxn>
                  <a:cxn ang="0">
                    <a:pos x="55" y="42"/>
                  </a:cxn>
                  <a:cxn ang="0">
                    <a:pos x="60" y="28"/>
                  </a:cxn>
                  <a:cxn ang="0">
                    <a:pos x="60" y="14"/>
                  </a:cxn>
                  <a:cxn ang="0">
                    <a:pos x="55" y="0"/>
                  </a:cxn>
                  <a:cxn ang="0">
                    <a:pos x="0" y="42"/>
                  </a:cxn>
                </a:cxnLst>
                <a:rect l="0" t="0" r="r" b="b"/>
                <a:pathLst>
                  <a:path w="60" h="55">
                    <a:moveTo>
                      <a:pt x="0" y="42"/>
                    </a:moveTo>
                    <a:lnTo>
                      <a:pt x="9" y="51"/>
                    </a:lnTo>
                    <a:lnTo>
                      <a:pt x="23" y="55"/>
                    </a:lnTo>
                    <a:lnTo>
                      <a:pt x="32" y="55"/>
                    </a:lnTo>
                    <a:lnTo>
                      <a:pt x="46" y="46"/>
                    </a:lnTo>
                    <a:lnTo>
                      <a:pt x="55" y="42"/>
                    </a:lnTo>
                    <a:lnTo>
                      <a:pt x="60" y="28"/>
                    </a:lnTo>
                    <a:lnTo>
                      <a:pt x="60" y="14"/>
                    </a:lnTo>
                    <a:lnTo>
                      <a:pt x="55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8D2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5" name="Freeform 163"/>
              <p:cNvSpPr>
                <a:spLocks/>
              </p:cNvSpPr>
              <p:nvPr/>
            </p:nvSpPr>
            <p:spPr bwMode="auto">
              <a:xfrm>
                <a:off x="2551" y="1831"/>
                <a:ext cx="447" cy="197"/>
              </a:xfrm>
              <a:custGeom>
                <a:avLst/>
                <a:gdLst/>
                <a:ahLst/>
                <a:cxnLst>
                  <a:cxn ang="0">
                    <a:pos x="54" y="183"/>
                  </a:cxn>
                  <a:cxn ang="0">
                    <a:pos x="64" y="169"/>
                  </a:cxn>
                  <a:cxn ang="0">
                    <a:pos x="82" y="142"/>
                  </a:cxn>
                  <a:cxn ang="0">
                    <a:pos x="96" y="124"/>
                  </a:cxn>
                  <a:cxn ang="0">
                    <a:pos x="114" y="110"/>
                  </a:cxn>
                  <a:cxn ang="0">
                    <a:pos x="132" y="92"/>
                  </a:cxn>
                  <a:cxn ang="0">
                    <a:pos x="155" y="78"/>
                  </a:cxn>
                  <a:cxn ang="0">
                    <a:pos x="178" y="69"/>
                  </a:cxn>
                  <a:cxn ang="0">
                    <a:pos x="201" y="64"/>
                  </a:cxn>
                  <a:cxn ang="0">
                    <a:pos x="228" y="64"/>
                  </a:cxn>
                  <a:cxn ang="0">
                    <a:pos x="255" y="69"/>
                  </a:cxn>
                  <a:cxn ang="0">
                    <a:pos x="283" y="82"/>
                  </a:cxn>
                  <a:cxn ang="0">
                    <a:pos x="315" y="110"/>
                  </a:cxn>
                  <a:cxn ang="0">
                    <a:pos x="351" y="146"/>
                  </a:cxn>
                  <a:cxn ang="0">
                    <a:pos x="392" y="197"/>
                  </a:cxn>
                  <a:cxn ang="0">
                    <a:pos x="447" y="155"/>
                  </a:cxn>
                  <a:cxn ang="0">
                    <a:pos x="401" y="101"/>
                  </a:cxn>
                  <a:cxn ang="0">
                    <a:pos x="360" y="60"/>
                  </a:cxn>
                  <a:cxn ang="0">
                    <a:pos x="315" y="28"/>
                  </a:cxn>
                  <a:cxn ang="0">
                    <a:pos x="274" y="9"/>
                  </a:cxn>
                  <a:cxn ang="0">
                    <a:pos x="232" y="0"/>
                  </a:cxn>
                  <a:cxn ang="0">
                    <a:pos x="191" y="0"/>
                  </a:cxn>
                  <a:cxn ang="0">
                    <a:pos x="155" y="9"/>
                  </a:cxn>
                  <a:cxn ang="0">
                    <a:pos x="123" y="23"/>
                  </a:cxn>
                  <a:cxn ang="0">
                    <a:pos x="96" y="41"/>
                  </a:cxn>
                  <a:cxn ang="0">
                    <a:pos x="73" y="60"/>
                  </a:cxn>
                  <a:cxn ang="0">
                    <a:pos x="50" y="82"/>
                  </a:cxn>
                  <a:cxn ang="0">
                    <a:pos x="32" y="101"/>
                  </a:cxn>
                  <a:cxn ang="0">
                    <a:pos x="9" y="133"/>
                  </a:cxn>
                  <a:cxn ang="0">
                    <a:pos x="0" y="151"/>
                  </a:cxn>
                  <a:cxn ang="0">
                    <a:pos x="54" y="183"/>
                  </a:cxn>
                </a:cxnLst>
                <a:rect l="0" t="0" r="r" b="b"/>
                <a:pathLst>
                  <a:path w="447" h="197">
                    <a:moveTo>
                      <a:pt x="54" y="183"/>
                    </a:moveTo>
                    <a:lnTo>
                      <a:pt x="64" y="169"/>
                    </a:lnTo>
                    <a:lnTo>
                      <a:pt x="82" y="142"/>
                    </a:lnTo>
                    <a:lnTo>
                      <a:pt x="96" y="124"/>
                    </a:lnTo>
                    <a:lnTo>
                      <a:pt x="114" y="110"/>
                    </a:lnTo>
                    <a:lnTo>
                      <a:pt x="132" y="92"/>
                    </a:lnTo>
                    <a:lnTo>
                      <a:pt x="155" y="78"/>
                    </a:lnTo>
                    <a:lnTo>
                      <a:pt x="178" y="69"/>
                    </a:lnTo>
                    <a:lnTo>
                      <a:pt x="201" y="64"/>
                    </a:lnTo>
                    <a:lnTo>
                      <a:pt x="228" y="64"/>
                    </a:lnTo>
                    <a:lnTo>
                      <a:pt x="255" y="69"/>
                    </a:lnTo>
                    <a:lnTo>
                      <a:pt x="283" y="82"/>
                    </a:lnTo>
                    <a:lnTo>
                      <a:pt x="315" y="110"/>
                    </a:lnTo>
                    <a:lnTo>
                      <a:pt x="351" y="146"/>
                    </a:lnTo>
                    <a:lnTo>
                      <a:pt x="392" y="197"/>
                    </a:lnTo>
                    <a:lnTo>
                      <a:pt x="447" y="155"/>
                    </a:lnTo>
                    <a:lnTo>
                      <a:pt x="401" y="101"/>
                    </a:lnTo>
                    <a:lnTo>
                      <a:pt x="360" y="60"/>
                    </a:lnTo>
                    <a:lnTo>
                      <a:pt x="315" y="28"/>
                    </a:lnTo>
                    <a:lnTo>
                      <a:pt x="274" y="9"/>
                    </a:lnTo>
                    <a:lnTo>
                      <a:pt x="232" y="0"/>
                    </a:lnTo>
                    <a:lnTo>
                      <a:pt x="191" y="0"/>
                    </a:lnTo>
                    <a:lnTo>
                      <a:pt x="155" y="9"/>
                    </a:lnTo>
                    <a:lnTo>
                      <a:pt x="123" y="23"/>
                    </a:lnTo>
                    <a:lnTo>
                      <a:pt x="96" y="41"/>
                    </a:lnTo>
                    <a:lnTo>
                      <a:pt x="73" y="60"/>
                    </a:lnTo>
                    <a:lnTo>
                      <a:pt x="50" y="82"/>
                    </a:lnTo>
                    <a:lnTo>
                      <a:pt x="32" y="101"/>
                    </a:lnTo>
                    <a:lnTo>
                      <a:pt x="9" y="133"/>
                    </a:lnTo>
                    <a:lnTo>
                      <a:pt x="0" y="151"/>
                    </a:lnTo>
                    <a:lnTo>
                      <a:pt x="54" y="183"/>
                    </a:lnTo>
                    <a:close/>
                  </a:path>
                </a:pathLst>
              </a:custGeom>
              <a:solidFill>
                <a:srgbClr val="E8D2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6" name="Freeform 164"/>
              <p:cNvSpPr>
                <a:spLocks/>
              </p:cNvSpPr>
              <p:nvPr/>
            </p:nvSpPr>
            <p:spPr bwMode="auto">
              <a:xfrm>
                <a:off x="2934" y="1991"/>
                <a:ext cx="64" cy="5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14"/>
                  </a:cxn>
                  <a:cxn ang="0">
                    <a:pos x="5" y="27"/>
                  </a:cxn>
                  <a:cxn ang="0">
                    <a:pos x="9" y="37"/>
                  </a:cxn>
                  <a:cxn ang="0">
                    <a:pos x="18" y="46"/>
                  </a:cxn>
                  <a:cxn ang="0">
                    <a:pos x="32" y="50"/>
                  </a:cxn>
                  <a:cxn ang="0">
                    <a:pos x="46" y="50"/>
                  </a:cxn>
                  <a:cxn ang="0">
                    <a:pos x="55" y="41"/>
                  </a:cxn>
                  <a:cxn ang="0">
                    <a:pos x="64" y="32"/>
                  </a:cxn>
                  <a:cxn ang="0">
                    <a:pos x="5" y="0"/>
                  </a:cxn>
                </a:cxnLst>
                <a:rect l="0" t="0" r="r" b="b"/>
                <a:pathLst>
                  <a:path w="64" h="50">
                    <a:moveTo>
                      <a:pt x="5" y="0"/>
                    </a:moveTo>
                    <a:lnTo>
                      <a:pt x="0" y="14"/>
                    </a:lnTo>
                    <a:lnTo>
                      <a:pt x="5" y="27"/>
                    </a:lnTo>
                    <a:lnTo>
                      <a:pt x="9" y="37"/>
                    </a:lnTo>
                    <a:lnTo>
                      <a:pt x="18" y="46"/>
                    </a:lnTo>
                    <a:lnTo>
                      <a:pt x="32" y="50"/>
                    </a:lnTo>
                    <a:lnTo>
                      <a:pt x="46" y="50"/>
                    </a:lnTo>
                    <a:lnTo>
                      <a:pt x="55" y="41"/>
                    </a:lnTo>
                    <a:lnTo>
                      <a:pt x="64" y="3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8D2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7" name="Freeform 165"/>
              <p:cNvSpPr>
                <a:spLocks/>
              </p:cNvSpPr>
              <p:nvPr/>
            </p:nvSpPr>
            <p:spPr bwMode="auto">
              <a:xfrm>
                <a:off x="2948" y="1991"/>
                <a:ext cx="46" cy="41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9" y="37"/>
                  </a:cxn>
                  <a:cxn ang="0">
                    <a:pos x="18" y="41"/>
                  </a:cxn>
                  <a:cxn ang="0">
                    <a:pos x="27" y="41"/>
                  </a:cxn>
                  <a:cxn ang="0">
                    <a:pos x="36" y="37"/>
                  </a:cxn>
                  <a:cxn ang="0">
                    <a:pos x="41" y="32"/>
                  </a:cxn>
                  <a:cxn ang="0">
                    <a:pos x="46" y="23"/>
                  </a:cxn>
                  <a:cxn ang="0">
                    <a:pos x="46" y="14"/>
                  </a:cxn>
                  <a:cxn ang="0">
                    <a:pos x="41" y="0"/>
                  </a:cxn>
                  <a:cxn ang="0">
                    <a:pos x="0" y="32"/>
                  </a:cxn>
                </a:cxnLst>
                <a:rect l="0" t="0" r="r" b="b"/>
                <a:pathLst>
                  <a:path w="46" h="41">
                    <a:moveTo>
                      <a:pt x="0" y="32"/>
                    </a:moveTo>
                    <a:lnTo>
                      <a:pt x="9" y="37"/>
                    </a:lnTo>
                    <a:lnTo>
                      <a:pt x="18" y="41"/>
                    </a:lnTo>
                    <a:lnTo>
                      <a:pt x="27" y="41"/>
                    </a:lnTo>
                    <a:lnTo>
                      <a:pt x="36" y="37"/>
                    </a:lnTo>
                    <a:lnTo>
                      <a:pt x="41" y="32"/>
                    </a:lnTo>
                    <a:lnTo>
                      <a:pt x="46" y="23"/>
                    </a:lnTo>
                    <a:lnTo>
                      <a:pt x="46" y="14"/>
                    </a:lnTo>
                    <a:lnTo>
                      <a:pt x="41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E2CD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8" name="Freeform 166"/>
              <p:cNvSpPr>
                <a:spLocks/>
              </p:cNvSpPr>
              <p:nvPr/>
            </p:nvSpPr>
            <p:spPr bwMode="auto">
              <a:xfrm>
                <a:off x="2555" y="1836"/>
                <a:ext cx="434" cy="187"/>
              </a:xfrm>
              <a:custGeom>
                <a:avLst/>
                <a:gdLst/>
                <a:ahLst/>
                <a:cxnLst>
                  <a:cxn ang="0">
                    <a:pos x="46" y="173"/>
                  </a:cxn>
                  <a:cxn ang="0">
                    <a:pos x="50" y="160"/>
                  </a:cxn>
                  <a:cxn ang="0">
                    <a:pos x="73" y="132"/>
                  </a:cxn>
                  <a:cxn ang="0">
                    <a:pos x="87" y="114"/>
                  </a:cxn>
                  <a:cxn ang="0">
                    <a:pos x="105" y="96"/>
                  </a:cxn>
                  <a:cxn ang="0">
                    <a:pos x="123" y="82"/>
                  </a:cxn>
                  <a:cxn ang="0">
                    <a:pos x="146" y="68"/>
                  </a:cxn>
                  <a:cxn ang="0">
                    <a:pos x="169" y="55"/>
                  </a:cxn>
                  <a:cxn ang="0">
                    <a:pos x="197" y="50"/>
                  </a:cxn>
                  <a:cxn ang="0">
                    <a:pos x="224" y="50"/>
                  </a:cxn>
                  <a:cxn ang="0">
                    <a:pos x="251" y="59"/>
                  </a:cxn>
                  <a:cxn ang="0">
                    <a:pos x="283" y="73"/>
                  </a:cxn>
                  <a:cxn ang="0">
                    <a:pos x="320" y="96"/>
                  </a:cxn>
                  <a:cxn ang="0">
                    <a:pos x="356" y="132"/>
                  </a:cxn>
                  <a:cxn ang="0">
                    <a:pos x="393" y="187"/>
                  </a:cxn>
                  <a:cxn ang="0">
                    <a:pos x="434" y="155"/>
                  </a:cxn>
                  <a:cxn ang="0">
                    <a:pos x="393" y="100"/>
                  </a:cxn>
                  <a:cxn ang="0">
                    <a:pos x="352" y="59"/>
                  </a:cxn>
                  <a:cxn ang="0">
                    <a:pos x="306" y="32"/>
                  </a:cxn>
                  <a:cxn ang="0">
                    <a:pos x="265" y="9"/>
                  </a:cxn>
                  <a:cxn ang="0">
                    <a:pos x="228" y="0"/>
                  </a:cxn>
                  <a:cxn ang="0">
                    <a:pos x="192" y="4"/>
                  </a:cxn>
                  <a:cxn ang="0">
                    <a:pos x="155" y="9"/>
                  </a:cxn>
                  <a:cxn ang="0">
                    <a:pos x="123" y="23"/>
                  </a:cxn>
                  <a:cxn ang="0">
                    <a:pos x="96" y="41"/>
                  </a:cxn>
                  <a:cxn ang="0">
                    <a:pos x="73" y="59"/>
                  </a:cxn>
                  <a:cxn ang="0">
                    <a:pos x="50" y="82"/>
                  </a:cxn>
                  <a:cxn ang="0">
                    <a:pos x="32" y="100"/>
                  </a:cxn>
                  <a:cxn ang="0">
                    <a:pos x="9" y="132"/>
                  </a:cxn>
                  <a:cxn ang="0">
                    <a:pos x="0" y="150"/>
                  </a:cxn>
                  <a:cxn ang="0">
                    <a:pos x="46" y="173"/>
                  </a:cxn>
                </a:cxnLst>
                <a:rect l="0" t="0" r="r" b="b"/>
                <a:pathLst>
                  <a:path w="434" h="187">
                    <a:moveTo>
                      <a:pt x="46" y="173"/>
                    </a:moveTo>
                    <a:lnTo>
                      <a:pt x="50" y="160"/>
                    </a:lnTo>
                    <a:lnTo>
                      <a:pt x="73" y="132"/>
                    </a:lnTo>
                    <a:lnTo>
                      <a:pt x="87" y="114"/>
                    </a:lnTo>
                    <a:lnTo>
                      <a:pt x="105" y="96"/>
                    </a:lnTo>
                    <a:lnTo>
                      <a:pt x="123" y="82"/>
                    </a:lnTo>
                    <a:lnTo>
                      <a:pt x="146" y="68"/>
                    </a:lnTo>
                    <a:lnTo>
                      <a:pt x="169" y="55"/>
                    </a:lnTo>
                    <a:lnTo>
                      <a:pt x="197" y="50"/>
                    </a:lnTo>
                    <a:lnTo>
                      <a:pt x="224" y="50"/>
                    </a:lnTo>
                    <a:lnTo>
                      <a:pt x="251" y="59"/>
                    </a:lnTo>
                    <a:lnTo>
                      <a:pt x="283" y="73"/>
                    </a:lnTo>
                    <a:lnTo>
                      <a:pt x="320" y="96"/>
                    </a:lnTo>
                    <a:lnTo>
                      <a:pt x="356" y="132"/>
                    </a:lnTo>
                    <a:lnTo>
                      <a:pt x="393" y="187"/>
                    </a:lnTo>
                    <a:lnTo>
                      <a:pt x="434" y="155"/>
                    </a:lnTo>
                    <a:lnTo>
                      <a:pt x="393" y="100"/>
                    </a:lnTo>
                    <a:lnTo>
                      <a:pt x="352" y="59"/>
                    </a:lnTo>
                    <a:lnTo>
                      <a:pt x="306" y="32"/>
                    </a:lnTo>
                    <a:lnTo>
                      <a:pt x="265" y="9"/>
                    </a:lnTo>
                    <a:lnTo>
                      <a:pt x="228" y="0"/>
                    </a:lnTo>
                    <a:lnTo>
                      <a:pt x="192" y="4"/>
                    </a:lnTo>
                    <a:lnTo>
                      <a:pt x="155" y="9"/>
                    </a:lnTo>
                    <a:lnTo>
                      <a:pt x="123" y="23"/>
                    </a:lnTo>
                    <a:lnTo>
                      <a:pt x="96" y="41"/>
                    </a:lnTo>
                    <a:lnTo>
                      <a:pt x="73" y="59"/>
                    </a:lnTo>
                    <a:lnTo>
                      <a:pt x="50" y="82"/>
                    </a:lnTo>
                    <a:lnTo>
                      <a:pt x="32" y="100"/>
                    </a:lnTo>
                    <a:lnTo>
                      <a:pt x="9" y="132"/>
                    </a:lnTo>
                    <a:lnTo>
                      <a:pt x="0" y="150"/>
                    </a:lnTo>
                    <a:lnTo>
                      <a:pt x="46" y="173"/>
                    </a:lnTo>
                    <a:close/>
                  </a:path>
                </a:pathLst>
              </a:custGeom>
              <a:solidFill>
                <a:srgbClr val="E2CD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39" name="Freeform 167"/>
              <p:cNvSpPr>
                <a:spLocks/>
              </p:cNvSpPr>
              <p:nvPr/>
            </p:nvSpPr>
            <p:spPr bwMode="auto">
              <a:xfrm>
                <a:off x="2943" y="1996"/>
                <a:ext cx="46" cy="3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9"/>
                  </a:cxn>
                  <a:cxn ang="0">
                    <a:pos x="5" y="18"/>
                  </a:cxn>
                  <a:cxn ang="0">
                    <a:pos x="9" y="27"/>
                  </a:cxn>
                  <a:cxn ang="0">
                    <a:pos x="14" y="32"/>
                  </a:cxn>
                  <a:cxn ang="0">
                    <a:pos x="23" y="36"/>
                  </a:cxn>
                  <a:cxn ang="0">
                    <a:pos x="32" y="36"/>
                  </a:cxn>
                  <a:cxn ang="0">
                    <a:pos x="41" y="32"/>
                  </a:cxn>
                  <a:cxn ang="0">
                    <a:pos x="46" y="22"/>
                  </a:cxn>
                  <a:cxn ang="0">
                    <a:pos x="5" y="0"/>
                  </a:cxn>
                </a:cxnLst>
                <a:rect l="0" t="0" r="r" b="b"/>
                <a:pathLst>
                  <a:path w="46" h="36">
                    <a:moveTo>
                      <a:pt x="5" y="0"/>
                    </a:moveTo>
                    <a:lnTo>
                      <a:pt x="0" y="9"/>
                    </a:lnTo>
                    <a:lnTo>
                      <a:pt x="5" y="18"/>
                    </a:lnTo>
                    <a:lnTo>
                      <a:pt x="9" y="27"/>
                    </a:lnTo>
                    <a:lnTo>
                      <a:pt x="14" y="32"/>
                    </a:lnTo>
                    <a:lnTo>
                      <a:pt x="23" y="36"/>
                    </a:lnTo>
                    <a:lnTo>
                      <a:pt x="32" y="36"/>
                    </a:lnTo>
                    <a:lnTo>
                      <a:pt x="41" y="32"/>
                    </a:lnTo>
                    <a:lnTo>
                      <a:pt x="46" y="2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2CD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0" name="Freeform 168"/>
              <p:cNvSpPr>
                <a:spLocks/>
              </p:cNvSpPr>
              <p:nvPr/>
            </p:nvSpPr>
            <p:spPr bwMode="auto">
              <a:xfrm>
                <a:off x="2957" y="2000"/>
                <a:ext cx="27" cy="23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5" y="23"/>
                  </a:cxn>
                  <a:cxn ang="0">
                    <a:pos x="9" y="23"/>
                  </a:cxn>
                  <a:cxn ang="0">
                    <a:pos x="18" y="23"/>
                  </a:cxn>
                  <a:cxn ang="0">
                    <a:pos x="23" y="18"/>
                  </a:cxn>
                  <a:cxn ang="0">
                    <a:pos x="27" y="14"/>
                  </a:cxn>
                  <a:cxn ang="0">
                    <a:pos x="27" y="9"/>
                  </a:cxn>
                  <a:cxn ang="0">
                    <a:pos x="27" y="5"/>
                  </a:cxn>
                  <a:cxn ang="0">
                    <a:pos x="27" y="0"/>
                  </a:cxn>
                  <a:cxn ang="0">
                    <a:pos x="0" y="14"/>
                  </a:cxn>
                </a:cxnLst>
                <a:rect l="0" t="0" r="r" b="b"/>
                <a:pathLst>
                  <a:path w="27" h="23">
                    <a:moveTo>
                      <a:pt x="0" y="14"/>
                    </a:moveTo>
                    <a:lnTo>
                      <a:pt x="5" y="23"/>
                    </a:lnTo>
                    <a:lnTo>
                      <a:pt x="9" y="23"/>
                    </a:lnTo>
                    <a:lnTo>
                      <a:pt x="18" y="23"/>
                    </a:lnTo>
                    <a:lnTo>
                      <a:pt x="23" y="18"/>
                    </a:lnTo>
                    <a:lnTo>
                      <a:pt x="27" y="14"/>
                    </a:lnTo>
                    <a:lnTo>
                      <a:pt x="27" y="9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DFCB5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1" name="Freeform 169"/>
              <p:cNvSpPr>
                <a:spLocks/>
              </p:cNvSpPr>
              <p:nvPr/>
            </p:nvSpPr>
            <p:spPr bwMode="auto">
              <a:xfrm>
                <a:off x="2564" y="1849"/>
                <a:ext cx="420" cy="165"/>
              </a:xfrm>
              <a:custGeom>
                <a:avLst/>
                <a:gdLst/>
                <a:ahLst/>
                <a:cxnLst>
                  <a:cxn ang="0">
                    <a:pos x="28" y="156"/>
                  </a:cxn>
                  <a:cxn ang="0">
                    <a:pos x="32" y="142"/>
                  </a:cxn>
                  <a:cxn ang="0">
                    <a:pos x="55" y="115"/>
                  </a:cxn>
                  <a:cxn ang="0">
                    <a:pos x="73" y="96"/>
                  </a:cxn>
                  <a:cxn ang="0">
                    <a:pos x="87" y="78"/>
                  </a:cxn>
                  <a:cxn ang="0">
                    <a:pos x="110" y="60"/>
                  </a:cxn>
                  <a:cxn ang="0">
                    <a:pos x="133" y="46"/>
                  </a:cxn>
                  <a:cxn ang="0">
                    <a:pos x="160" y="37"/>
                  </a:cxn>
                  <a:cxn ang="0">
                    <a:pos x="183" y="28"/>
                  </a:cxn>
                  <a:cxn ang="0">
                    <a:pos x="215" y="28"/>
                  </a:cxn>
                  <a:cxn ang="0">
                    <a:pos x="247" y="37"/>
                  </a:cxn>
                  <a:cxn ang="0">
                    <a:pos x="279" y="51"/>
                  </a:cxn>
                  <a:cxn ang="0">
                    <a:pos x="315" y="78"/>
                  </a:cxn>
                  <a:cxn ang="0">
                    <a:pos x="352" y="115"/>
                  </a:cxn>
                  <a:cxn ang="0">
                    <a:pos x="393" y="165"/>
                  </a:cxn>
                  <a:cxn ang="0">
                    <a:pos x="420" y="151"/>
                  </a:cxn>
                  <a:cxn ang="0">
                    <a:pos x="375" y="96"/>
                  </a:cxn>
                  <a:cxn ang="0">
                    <a:pos x="334" y="55"/>
                  </a:cxn>
                  <a:cxn ang="0">
                    <a:pos x="293" y="23"/>
                  </a:cxn>
                  <a:cxn ang="0">
                    <a:pos x="256" y="5"/>
                  </a:cxn>
                  <a:cxn ang="0">
                    <a:pos x="219" y="0"/>
                  </a:cxn>
                  <a:cxn ang="0">
                    <a:pos x="183" y="0"/>
                  </a:cxn>
                  <a:cxn ang="0">
                    <a:pos x="146" y="5"/>
                  </a:cxn>
                  <a:cxn ang="0">
                    <a:pos x="119" y="19"/>
                  </a:cxn>
                  <a:cxn ang="0">
                    <a:pos x="92" y="37"/>
                  </a:cxn>
                  <a:cxn ang="0">
                    <a:pos x="69" y="55"/>
                  </a:cxn>
                  <a:cxn ang="0">
                    <a:pos x="46" y="74"/>
                  </a:cxn>
                  <a:cxn ang="0">
                    <a:pos x="32" y="96"/>
                  </a:cxn>
                  <a:cxn ang="0">
                    <a:pos x="9" y="124"/>
                  </a:cxn>
                  <a:cxn ang="0">
                    <a:pos x="0" y="137"/>
                  </a:cxn>
                  <a:cxn ang="0">
                    <a:pos x="28" y="156"/>
                  </a:cxn>
                </a:cxnLst>
                <a:rect l="0" t="0" r="r" b="b"/>
                <a:pathLst>
                  <a:path w="420" h="165">
                    <a:moveTo>
                      <a:pt x="28" y="156"/>
                    </a:moveTo>
                    <a:lnTo>
                      <a:pt x="32" y="142"/>
                    </a:lnTo>
                    <a:lnTo>
                      <a:pt x="55" y="115"/>
                    </a:lnTo>
                    <a:lnTo>
                      <a:pt x="73" y="96"/>
                    </a:lnTo>
                    <a:lnTo>
                      <a:pt x="87" y="78"/>
                    </a:lnTo>
                    <a:lnTo>
                      <a:pt x="110" y="60"/>
                    </a:lnTo>
                    <a:lnTo>
                      <a:pt x="133" y="46"/>
                    </a:lnTo>
                    <a:lnTo>
                      <a:pt x="160" y="37"/>
                    </a:lnTo>
                    <a:lnTo>
                      <a:pt x="183" y="28"/>
                    </a:lnTo>
                    <a:lnTo>
                      <a:pt x="215" y="28"/>
                    </a:lnTo>
                    <a:lnTo>
                      <a:pt x="247" y="37"/>
                    </a:lnTo>
                    <a:lnTo>
                      <a:pt x="279" y="51"/>
                    </a:lnTo>
                    <a:lnTo>
                      <a:pt x="315" y="78"/>
                    </a:lnTo>
                    <a:lnTo>
                      <a:pt x="352" y="115"/>
                    </a:lnTo>
                    <a:lnTo>
                      <a:pt x="393" y="165"/>
                    </a:lnTo>
                    <a:lnTo>
                      <a:pt x="420" y="151"/>
                    </a:lnTo>
                    <a:lnTo>
                      <a:pt x="375" y="96"/>
                    </a:lnTo>
                    <a:lnTo>
                      <a:pt x="334" y="55"/>
                    </a:lnTo>
                    <a:lnTo>
                      <a:pt x="293" y="23"/>
                    </a:lnTo>
                    <a:lnTo>
                      <a:pt x="256" y="5"/>
                    </a:lnTo>
                    <a:lnTo>
                      <a:pt x="219" y="0"/>
                    </a:lnTo>
                    <a:lnTo>
                      <a:pt x="183" y="0"/>
                    </a:lnTo>
                    <a:lnTo>
                      <a:pt x="146" y="5"/>
                    </a:lnTo>
                    <a:lnTo>
                      <a:pt x="119" y="19"/>
                    </a:lnTo>
                    <a:lnTo>
                      <a:pt x="92" y="37"/>
                    </a:lnTo>
                    <a:lnTo>
                      <a:pt x="69" y="55"/>
                    </a:lnTo>
                    <a:lnTo>
                      <a:pt x="46" y="74"/>
                    </a:lnTo>
                    <a:lnTo>
                      <a:pt x="32" y="96"/>
                    </a:lnTo>
                    <a:lnTo>
                      <a:pt x="9" y="124"/>
                    </a:lnTo>
                    <a:lnTo>
                      <a:pt x="0" y="137"/>
                    </a:lnTo>
                    <a:lnTo>
                      <a:pt x="28" y="156"/>
                    </a:lnTo>
                    <a:close/>
                  </a:path>
                </a:pathLst>
              </a:custGeom>
              <a:solidFill>
                <a:srgbClr val="DFCB5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2" name="Freeform 170"/>
              <p:cNvSpPr>
                <a:spLocks/>
              </p:cNvSpPr>
              <p:nvPr/>
            </p:nvSpPr>
            <p:spPr bwMode="auto">
              <a:xfrm>
                <a:off x="2952" y="2000"/>
                <a:ext cx="32" cy="2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5"/>
                  </a:cxn>
                  <a:cxn ang="0">
                    <a:pos x="0" y="14"/>
                  </a:cxn>
                  <a:cxn ang="0">
                    <a:pos x="5" y="18"/>
                  </a:cxn>
                  <a:cxn ang="0">
                    <a:pos x="10" y="23"/>
                  </a:cxn>
                  <a:cxn ang="0">
                    <a:pos x="14" y="23"/>
                  </a:cxn>
                  <a:cxn ang="0">
                    <a:pos x="23" y="23"/>
                  </a:cxn>
                  <a:cxn ang="0">
                    <a:pos x="28" y="18"/>
                  </a:cxn>
                  <a:cxn ang="0">
                    <a:pos x="32" y="14"/>
                  </a:cxn>
                  <a:cxn ang="0">
                    <a:pos x="5" y="0"/>
                  </a:cxn>
                </a:cxnLst>
                <a:rect l="0" t="0" r="r" b="b"/>
                <a:pathLst>
                  <a:path w="32" h="23">
                    <a:moveTo>
                      <a:pt x="5" y="0"/>
                    </a:moveTo>
                    <a:lnTo>
                      <a:pt x="0" y="5"/>
                    </a:lnTo>
                    <a:lnTo>
                      <a:pt x="0" y="14"/>
                    </a:lnTo>
                    <a:lnTo>
                      <a:pt x="5" y="18"/>
                    </a:lnTo>
                    <a:lnTo>
                      <a:pt x="10" y="23"/>
                    </a:lnTo>
                    <a:lnTo>
                      <a:pt x="14" y="23"/>
                    </a:lnTo>
                    <a:lnTo>
                      <a:pt x="23" y="23"/>
                    </a:lnTo>
                    <a:lnTo>
                      <a:pt x="28" y="18"/>
                    </a:lnTo>
                    <a:lnTo>
                      <a:pt x="32" y="1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FCB5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3" name="Freeform 171"/>
              <p:cNvSpPr>
                <a:spLocks/>
              </p:cNvSpPr>
              <p:nvPr/>
            </p:nvSpPr>
            <p:spPr bwMode="auto">
              <a:xfrm>
                <a:off x="2578" y="1863"/>
                <a:ext cx="388" cy="142"/>
              </a:xfrm>
              <a:custGeom>
                <a:avLst/>
                <a:gdLst/>
                <a:ahLst/>
                <a:cxnLst>
                  <a:cxn ang="0">
                    <a:pos x="388" y="142"/>
                  </a:cxn>
                  <a:cxn ang="0">
                    <a:pos x="347" y="92"/>
                  </a:cxn>
                  <a:cxn ang="0">
                    <a:pos x="311" y="50"/>
                  </a:cxn>
                  <a:cxn ang="0">
                    <a:pos x="269" y="23"/>
                  </a:cxn>
                  <a:cxn ang="0">
                    <a:pos x="233" y="9"/>
                  </a:cxn>
                  <a:cxn ang="0">
                    <a:pos x="201" y="0"/>
                  </a:cxn>
                  <a:cxn ang="0">
                    <a:pos x="169" y="0"/>
                  </a:cxn>
                  <a:cxn ang="0">
                    <a:pos x="137" y="5"/>
                  </a:cxn>
                  <a:cxn ang="0">
                    <a:pos x="110" y="18"/>
                  </a:cxn>
                  <a:cxn ang="0">
                    <a:pos x="87" y="32"/>
                  </a:cxn>
                  <a:cxn ang="0">
                    <a:pos x="64" y="50"/>
                  </a:cxn>
                  <a:cxn ang="0">
                    <a:pos x="46" y="73"/>
                  </a:cxn>
                  <a:cxn ang="0">
                    <a:pos x="27" y="92"/>
                  </a:cxn>
                  <a:cxn ang="0">
                    <a:pos x="5" y="119"/>
                  </a:cxn>
                  <a:cxn ang="0">
                    <a:pos x="0" y="133"/>
                  </a:cxn>
                </a:cxnLst>
                <a:rect l="0" t="0" r="r" b="b"/>
                <a:pathLst>
                  <a:path w="388" h="142">
                    <a:moveTo>
                      <a:pt x="388" y="142"/>
                    </a:moveTo>
                    <a:lnTo>
                      <a:pt x="347" y="92"/>
                    </a:lnTo>
                    <a:lnTo>
                      <a:pt x="311" y="50"/>
                    </a:lnTo>
                    <a:lnTo>
                      <a:pt x="269" y="23"/>
                    </a:lnTo>
                    <a:lnTo>
                      <a:pt x="233" y="9"/>
                    </a:lnTo>
                    <a:lnTo>
                      <a:pt x="201" y="0"/>
                    </a:lnTo>
                    <a:lnTo>
                      <a:pt x="169" y="0"/>
                    </a:lnTo>
                    <a:lnTo>
                      <a:pt x="137" y="5"/>
                    </a:lnTo>
                    <a:lnTo>
                      <a:pt x="110" y="18"/>
                    </a:lnTo>
                    <a:lnTo>
                      <a:pt x="87" y="32"/>
                    </a:lnTo>
                    <a:lnTo>
                      <a:pt x="64" y="50"/>
                    </a:lnTo>
                    <a:lnTo>
                      <a:pt x="46" y="73"/>
                    </a:lnTo>
                    <a:lnTo>
                      <a:pt x="27" y="92"/>
                    </a:lnTo>
                    <a:lnTo>
                      <a:pt x="5" y="119"/>
                    </a:lnTo>
                    <a:lnTo>
                      <a:pt x="0" y="133"/>
                    </a:lnTo>
                  </a:path>
                </a:pathLst>
              </a:custGeom>
              <a:noFill/>
              <a:ln w="22225">
                <a:solidFill>
                  <a:srgbClr val="DBC85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4" name="Freeform 172"/>
              <p:cNvSpPr>
                <a:spLocks/>
              </p:cNvSpPr>
              <p:nvPr/>
            </p:nvSpPr>
            <p:spPr bwMode="auto">
              <a:xfrm>
                <a:off x="2528" y="1996"/>
                <a:ext cx="146" cy="11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13"/>
                  </a:cxn>
                  <a:cxn ang="0">
                    <a:pos x="0" y="32"/>
                  </a:cxn>
                  <a:cxn ang="0">
                    <a:pos x="0" y="45"/>
                  </a:cxn>
                  <a:cxn ang="0">
                    <a:pos x="4" y="59"/>
                  </a:cxn>
                  <a:cxn ang="0">
                    <a:pos x="9" y="73"/>
                  </a:cxn>
                  <a:cxn ang="0">
                    <a:pos x="18" y="86"/>
                  </a:cxn>
                  <a:cxn ang="0">
                    <a:pos x="27" y="96"/>
                  </a:cxn>
                  <a:cxn ang="0">
                    <a:pos x="41" y="105"/>
                  </a:cxn>
                  <a:cxn ang="0">
                    <a:pos x="55" y="109"/>
                  </a:cxn>
                  <a:cxn ang="0">
                    <a:pos x="68" y="114"/>
                  </a:cxn>
                  <a:cxn ang="0">
                    <a:pos x="82" y="114"/>
                  </a:cxn>
                  <a:cxn ang="0">
                    <a:pos x="96" y="114"/>
                  </a:cxn>
                  <a:cxn ang="0">
                    <a:pos x="109" y="109"/>
                  </a:cxn>
                  <a:cxn ang="0">
                    <a:pos x="123" y="100"/>
                  </a:cxn>
                  <a:cxn ang="0">
                    <a:pos x="132" y="91"/>
                  </a:cxn>
                  <a:cxn ang="0">
                    <a:pos x="146" y="77"/>
                  </a:cxn>
                  <a:cxn ang="0">
                    <a:pos x="14" y="0"/>
                  </a:cxn>
                </a:cxnLst>
                <a:rect l="0" t="0" r="r" b="b"/>
                <a:pathLst>
                  <a:path w="146" h="114">
                    <a:moveTo>
                      <a:pt x="14" y="0"/>
                    </a:moveTo>
                    <a:lnTo>
                      <a:pt x="4" y="13"/>
                    </a:lnTo>
                    <a:lnTo>
                      <a:pt x="0" y="32"/>
                    </a:lnTo>
                    <a:lnTo>
                      <a:pt x="0" y="45"/>
                    </a:lnTo>
                    <a:lnTo>
                      <a:pt x="4" y="59"/>
                    </a:lnTo>
                    <a:lnTo>
                      <a:pt x="9" y="73"/>
                    </a:lnTo>
                    <a:lnTo>
                      <a:pt x="18" y="86"/>
                    </a:lnTo>
                    <a:lnTo>
                      <a:pt x="27" y="96"/>
                    </a:lnTo>
                    <a:lnTo>
                      <a:pt x="41" y="105"/>
                    </a:lnTo>
                    <a:lnTo>
                      <a:pt x="55" y="109"/>
                    </a:lnTo>
                    <a:lnTo>
                      <a:pt x="68" y="114"/>
                    </a:lnTo>
                    <a:lnTo>
                      <a:pt x="82" y="114"/>
                    </a:lnTo>
                    <a:lnTo>
                      <a:pt x="96" y="114"/>
                    </a:lnTo>
                    <a:lnTo>
                      <a:pt x="109" y="109"/>
                    </a:lnTo>
                    <a:lnTo>
                      <a:pt x="123" y="100"/>
                    </a:lnTo>
                    <a:lnTo>
                      <a:pt x="132" y="91"/>
                    </a:lnTo>
                    <a:lnTo>
                      <a:pt x="146" y="77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5" name="Freeform 173"/>
              <p:cNvSpPr>
                <a:spLocks/>
              </p:cNvSpPr>
              <p:nvPr/>
            </p:nvSpPr>
            <p:spPr bwMode="auto">
              <a:xfrm>
                <a:off x="2542" y="1840"/>
                <a:ext cx="479" cy="252"/>
              </a:xfrm>
              <a:custGeom>
                <a:avLst/>
                <a:gdLst/>
                <a:ahLst/>
                <a:cxnLst>
                  <a:cxn ang="0">
                    <a:pos x="479" y="169"/>
                  </a:cxn>
                  <a:cxn ang="0">
                    <a:pos x="465" y="151"/>
                  </a:cxn>
                  <a:cxn ang="0">
                    <a:pos x="438" y="119"/>
                  </a:cxn>
                  <a:cxn ang="0">
                    <a:pos x="397" y="73"/>
                  </a:cxn>
                  <a:cxn ang="0">
                    <a:pos x="342" y="32"/>
                  </a:cxn>
                  <a:cxn ang="0">
                    <a:pos x="301" y="14"/>
                  </a:cxn>
                  <a:cxn ang="0">
                    <a:pos x="260" y="5"/>
                  </a:cxn>
                  <a:cxn ang="0">
                    <a:pos x="214" y="0"/>
                  </a:cxn>
                  <a:cxn ang="0">
                    <a:pos x="164" y="5"/>
                  </a:cxn>
                  <a:cxn ang="0">
                    <a:pos x="118" y="28"/>
                  </a:cxn>
                  <a:cxn ang="0">
                    <a:pos x="73" y="60"/>
                  </a:cxn>
                  <a:cxn ang="0">
                    <a:pos x="36" y="101"/>
                  </a:cxn>
                  <a:cxn ang="0">
                    <a:pos x="0" y="156"/>
                  </a:cxn>
                  <a:cxn ang="0">
                    <a:pos x="132" y="233"/>
                  </a:cxn>
                  <a:cxn ang="0">
                    <a:pos x="155" y="197"/>
                  </a:cxn>
                  <a:cxn ang="0">
                    <a:pos x="178" y="169"/>
                  </a:cxn>
                  <a:cxn ang="0">
                    <a:pos x="196" y="160"/>
                  </a:cxn>
                  <a:cxn ang="0">
                    <a:pos x="210" y="151"/>
                  </a:cxn>
                  <a:cxn ang="0">
                    <a:pos x="219" y="151"/>
                  </a:cxn>
                  <a:cxn ang="0">
                    <a:pos x="232" y="151"/>
                  </a:cxn>
                  <a:cxn ang="0">
                    <a:pos x="246" y="156"/>
                  </a:cxn>
                  <a:cxn ang="0">
                    <a:pos x="260" y="160"/>
                  </a:cxn>
                  <a:cxn ang="0">
                    <a:pos x="296" y="188"/>
                  </a:cxn>
                  <a:cxn ang="0">
                    <a:pos x="324" y="220"/>
                  </a:cxn>
                  <a:cxn ang="0">
                    <a:pos x="347" y="242"/>
                  </a:cxn>
                  <a:cxn ang="0">
                    <a:pos x="351" y="252"/>
                  </a:cxn>
                  <a:cxn ang="0">
                    <a:pos x="479" y="169"/>
                  </a:cxn>
                </a:cxnLst>
                <a:rect l="0" t="0" r="r" b="b"/>
                <a:pathLst>
                  <a:path w="479" h="252">
                    <a:moveTo>
                      <a:pt x="479" y="169"/>
                    </a:moveTo>
                    <a:lnTo>
                      <a:pt x="465" y="151"/>
                    </a:lnTo>
                    <a:lnTo>
                      <a:pt x="438" y="119"/>
                    </a:lnTo>
                    <a:lnTo>
                      <a:pt x="397" y="73"/>
                    </a:lnTo>
                    <a:lnTo>
                      <a:pt x="342" y="32"/>
                    </a:lnTo>
                    <a:lnTo>
                      <a:pt x="301" y="14"/>
                    </a:lnTo>
                    <a:lnTo>
                      <a:pt x="260" y="5"/>
                    </a:lnTo>
                    <a:lnTo>
                      <a:pt x="214" y="0"/>
                    </a:lnTo>
                    <a:lnTo>
                      <a:pt x="164" y="5"/>
                    </a:lnTo>
                    <a:lnTo>
                      <a:pt x="118" y="28"/>
                    </a:lnTo>
                    <a:lnTo>
                      <a:pt x="73" y="60"/>
                    </a:lnTo>
                    <a:lnTo>
                      <a:pt x="36" y="101"/>
                    </a:lnTo>
                    <a:lnTo>
                      <a:pt x="0" y="156"/>
                    </a:lnTo>
                    <a:lnTo>
                      <a:pt x="132" y="233"/>
                    </a:lnTo>
                    <a:lnTo>
                      <a:pt x="155" y="197"/>
                    </a:lnTo>
                    <a:lnTo>
                      <a:pt x="178" y="169"/>
                    </a:lnTo>
                    <a:lnTo>
                      <a:pt x="196" y="160"/>
                    </a:lnTo>
                    <a:lnTo>
                      <a:pt x="210" y="151"/>
                    </a:lnTo>
                    <a:lnTo>
                      <a:pt x="219" y="151"/>
                    </a:lnTo>
                    <a:lnTo>
                      <a:pt x="232" y="151"/>
                    </a:lnTo>
                    <a:lnTo>
                      <a:pt x="246" y="156"/>
                    </a:lnTo>
                    <a:lnTo>
                      <a:pt x="260" y="160"/>
                    </a:lnTo>
                    <a:lnTo>
                      <a:pt x="296" y="188"/>
                    </a:lnTo>
                    <a:lnTo>
                      <a:pt x="324" y="220"/>
                    </a:lnTo>
                    <a:lnTo>
                      <a:pt x="347" y="242"/>
                    </a:lnTo>
                    <a:lnTo>
                      <a:pt x="351" y="252"/>
                    </a:lnTo>
                    <a:lnTo>
                      <a:pt x="479" y="169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6" name="Freeform 174"/>
              <p:cNvSpPr>
                <a:spLocks/>
              </p:cNvSpPr>
              <p:nvPr/>
            </p:nvSpPr>
            <p:spPr bwMode="auto">
              <a:xfrm>
                <a:off x="2542" y="1991"/>
                <a:ext cx="141" cy="119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13" y="96"/>
                  </a:cxn>
                  <a:cxn ang="0">
                    <a:pos x="22" y="110"/>
                  </a:cxn>
                  <a:cxn ang="0">
                    <a:pos x="36" y="114"/>
                  </a:cxn>
                  <a:cxn ang="0">
                    <a:pos x="50" y="119"/>
                  </a:cxn>
                  <a:cxn ang="0">
                    <a:pos x="68" y="119"/>
                  </a:cxn>
                  <a:cxn ang="0">
                    <a:pos x="82" y="119"/>
                  </a:cxn>
                  <a:cxn ang="0">
                    <a:pos x="95" y="114"/>
                  </a:cxn>
                  <a:cxn ang="0">
                    <a:pos x="105" y="105"/>
                  </a:cxn>
                  <a:cxn ang="0">
                    <a:pos x="118" y="96"/>
                  </a:cxn>
                  <a:cxn ang="0">
                    <a:pos x="127" y="87"/>
                  </a:cxn>
                  <a:cxn ang="0">
                    <a:pos x="132" y="73"/>
                  </a:cxn>
                  <a:cxn ang="0">
                    <a:pos x="141" y="59"/>
                  </a:cxn>
                  <a:cxn ang="0">
                    <a:pos x="141" y="46"/>
                  </a:cxn>
                  <a:cxn ang="0">
                    <a:pos x="141" y="32"/>
                  </a:cxn>
                  <a:cxn ang="0">
                    <a:pos x="136" y="18"/>
                  </a:cxn>
                  <a:cxn ang="0">
                    <a:pos x="127" y="0"/>
                  </a:cxn>
                  <a:cxn ang="0">
                    <a:pos x="0" y="82"/>
                  </a:cxn>
                </a:cxnLst>
                <a:rect l="0" t="0" r="r" b="b"/>
                <a:pathLst>
                  <a:path w="141" h="119">
                    <a:moveTo>
                      <a:pt x="0" y="82"/>
                    </a:moveTo>
                    <a:lnTo>
                      <a:pt x="13" y="96"/>
                    </a:lnTo>
                    <a:lnTo>
                      <a:pt x="22" y="110"/>
                    </a:lnTo>
                    <a:lnTo>
                      <a:pt x="36" y="114"/>
                    </a:lnTo>
                    <a:lnTo>
                      <a:pt x="50" y="119"/>
                    </a:lnTo>
                    <a:lnTo>
                      <a:pt x="68" y="119"/>
                    </a:lnTo>
                    <a:lnTo>
                      <a:pt x="82" y="119"/>
                    </a:lnTo>
                    <a:lnTo>
                      <a:pt x="95" y="114"/>
                    </a:lnTo>
                    <a:lnTo>
                      <a:pt x="105" y="105"/>
                    </a:lnTo>
                    <a:lnTo>
                      <a:pt x="118" y="96"/>
                    </a:lnTo>
                    <a:lnTo>
                      <a:pt x="127" y="87"/>
                    </a:lnTo>
                    <a:lnTo>
                      <a:pt x="132" y="73"/>
                    </a:lnTo>
                    <a:lnTo>
                      <a:pt x="141" y="59"/>
                    </a:lnTo>
                    <a:lnTo>
                      <a:pt x="141" y="46"/>
                    </a:lnTo>
                    <a:lnTo>
                      <a:pt x="141" y="32"/>
                    </a:lnTo>
                    <a:lnTo>
                      <a:pt x="136" y="18"/>
                    </a:lnTo>
                    <a:lnTo>
                      <a:pt x="127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7" name="Freeform 175"/>
              <p:cNvSpPr>
                <a:spLocks/>
              </p:cNvSpPr>
              <p:nvPr/>
            </p:nvSpPr>
            <p:spPr bwMode="auto">
              <a:xfrm>
                <a:off x="2537" y="2000"/>
                <a:ext cx="132" cy="101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5" y="14"/>
                  </a:cxn>
                  <a:cxn ang="0">
                    <a:pos x="0" y="28"/>
                  </a:cxn>
                  <a:cxn ang="0">
                    <a:pos x="0" y="41"/>
                  </a:cxn>
                  <a:cxn ang="0">
                    <a:pos x="5" y="55"/>
                  </a:cxn>
                  <a:cxn ang="0">
                    <a:pos x="18" y="78"/>
                  </a:cxn>
                  <a:cxn ang="0">
                    <a:pos x="36" y="92"/>
                  </a:cxn>
                  <a:cxn ang="0">
                    <a:pos x="59" y="101"/>
                  </a:cxn>
                  <a:cxn ang="0">
                    <a:pos x="87" y="101"/>
                  </a:cxn>
                  <a:cxn ang="0">
                    <a:pos x="100" y="96"/>
                  </a:cxn>
                  <a:cxn ang="0">
                    <a:pos x="110" y="92"/>
                  </a:cxn>
                  <a:cxn ang="0">
                    <a:pos x="119" y="78"/>
                  </a:cxn>
                  <a:cxn ang="0">
                    <a:pos x="132" y="69"/>
                  </a:cxn>
                  <a:cxn ang="0">
                    <a:pos x="14" y="0"/>
                  </a:cxn>
                </a:cxnLst>
                <a:rect l="0" t="0" r="r" b="b"/>
                <a:pathLst>
                  <a:path w="132" h="101">
                    <a:moveTo>
                      <a:pt x="14" y="0"/>
                    </a:moveTo>
                    <a:lnTo>
                      <a:pt x="5" y="14"/>
                    </a:lnTo>
                    <a:lnTo>
                      <a:pt x="0" y="28"/>
                    </a:lnTo>
                    <a:lnTo>
                      <a:pt x="0" y="41"/>
                    </a:lnTo>
                    <a:lnTo>
                      <a:pt x="5" y="55"/>
                    </a:lnTo>
                    <a:lnTo>
                      <a:pt x="18" y="78"/>
                    </a:lnTo>
                    <a:lnTo>
                      <a:pt x="36" y="92"/>
                    </a:lnTo>
                    <a:lnTo>
                      <a:pt x="59" y="101"/>
                    </a:lnTo>
                    <a:lnTo>
                      <a:pt x="87" y="101"/>
                    </a:lnTo>
                    <a:lnTo>
                      <a:pt x="100" y="96"/>
                    </a:lnTo>
                    <a:lnTo>
                      <a:pt x="110" y="92"/>
                    </a:lnTo>
                    <a:lnTo>
                      <a:pt x="119" y="78"/>
                    </a:lnTo>
                    <a:lnTo>
                      <a:pt x="132" y="69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DE6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8" name="Freeform 176"/>
              <p:cNvSpPr>
                <a:spLocks/>
              </p:cNvSpPr>
              <p:nvPr/>
            </p:nvSpPr>
            <p:spPr bwMode="auto">
              <a:xfrm>
                <a:off x="2551" y="1845"/>
                <a:ext cx="461" cy="242"/>
              </a:xfrm>
              <a:custGeom>
                <a:avLst/>
                <a:gdLst/>
                <a:ahLst/>
                <a:cxnLst>
                  <a:cxn ang="0">
                    <a:pos x="461" y="169"/>
                  </a:cxn>
                  <a:cxn ang="0">
                    <a:pos x="452" y="151"/>
                  </a:cxn>
                  <a:cxn ang="0">
                    <a:pos x="424" y="119"/>
                  </a:cxn>
                  <a:cxn ang="0">
                    <a:pos x="383" y="73"/>
                  </a:cxn>
                  <a:cxn ang="0">
                    <a:pos x="328" y="36"/>
                  </a:cxn>
                  <a:cxn ang="0">
                    <a:pos x="287" y="18"/>
                  </a:cxn>
                  <a:cxn ang="0">
                    <a:pos x="251" y="4"/>
                  </a:cxn>
                  <a:cxn ang="0">
                    <a:pos x="205" y="0"/>
                  </a:cxn>
                  <a:cxn ang="0">
                    <a:pos x="159" y="9"/>
                  </a:cxn>
                  <a:cxn ang="0">
                    <a:pos x="114" y="27"/>
                  </a:cxn>
                  <a:cxn ang="0">
                    <a:pos x="73" y="59"/>
                  </a:cxn>
                  <a:cxn ang="0">
                    <a:pos x="32" y="100"/>
                  </a:cxn>
                  <a:cxn ang="0">
                    <a:pos x="0" y="155"/>
                  </a:cxn>
                  <a:cxn ang="0">
                    <a:pos x="118" y="224"/>
                  </a:cxn>
                  <a:cxn ang="0">
                    <a:pos x="141" y="183"/>
                  </a:cxn>
                  <a:cxn ang="0">
                    <a:pos x="164" y="160"/>
                  </a:cxn>
                  <a:cxn ang="0">
                    <a:pos x="182" y="146"/>
                  </a:cxn>
                  <a:cxn ang="0">
                    <a:pos x="196" y="141"/>
                  </a:cxn>
                  <a:cxn ang="0">
                    <a:pos x="210" y="137"/>
                  </a:cxn>
                  <a:cxn ang="0">
                    <a:pos x="223" y="137"/>
                  </a:cxn>
                  <a:cxn ang="0">
                    <a:pos x="242" y="141"/>
                  </a:cxn>
                  <a:cxn ang="0">
                    <a:pos x="255" y="151"/>
                  </a:cxn>
                  <a:cxn ang="0">
                    <a:pos x="292" y="178"/>
                  </a:cxn>
                  <a:cxn ang="0">
                    <a:pos x="324" y="210"/>
                  </a:cxn>
                  <a:cxn ang="0">
                    <a:pos x="342" y="233"/>
                  </a:cxn>
                  <a:cxn ang="0">
                    <a:pos x="347" y="242"/>
                  </a:cxn>
                  <a:cxn ang="0">
                    <a:pos x="461" y="169"/>
                  </a:cxn>
                </a:cxnLst>
                <a:rect l="0" t="0" r="r" b="b"/>
                <a:pathLst>
                  <a:path w="461" h="242">
                    <a:moveTo>
                      <a:pt x="461" y="169"/>
                    </a:moveTo>
                    <a:lnTo>
                      <a:pt x="452" y="151"/>
                    </a:lnTo>
                    <a:lnTo>
                      <a:pt x="424" y="119"/>
                    </a:lnTo>
                    <a:lnTo>
                      <a:pt x="383" y="73"/>
                    </a:lnTo>
                    <a:lnTo>
                      <a:pt x="328" y="36"/>
                    </a:lnTo>
                    <a:lnTo>
                      <a:pt x="287" y="18"/>
                    </a:lnTo>
                    <a:lnTo>
                      <a:pt x="251" y="4"/>
                    </a:lnTo>
                    <a:lnTo>
                      <a:pt x="205" y="0"/>
                    </a:lnTo>
                    <a:lnTo>
                      <a:pt x="159" y="9"/>
                    </a:lnTo>
                    <a:lnTo>
                      <a:pt x="114" y="27"/>
                    </a:lnTo>
                    <a:lnTo>
                      <a:pt x="73" y="59"/>
                    </a:lnTo>
                    <a:lnTo>
                      <a:pt x="32" y="100"/>
                    </a:lnTo>
                    <a:lnTo>
                      <a:pt x="0" y="155"/>
                    </a:lnTo>
                    <a:lnTo>
                      <a:pt x="118" y="224"/>
                    </a:lnTo>
                    <a:lnTo>
                      <a:pt x="141" y="183"/>
                    </a:lnTo>
                    <a:lnTo>
                      <a:pt x="164" y="160"/>
                    </a:lnTo>
                    <a:lnTo>
                      <a:pt x="182" y="146"/>
                    </a:lnTo>
                    <a:lnTo>
                      <a:pt x="196" y="141"/>
                    </a:lnTo>
                    <a:lnTo>
                      <a:pt x="210" y="137"/>
                    </a:lnTo>
                    <a:lnTo>
                      <a:pt x="223" y="137"/>
                    </a:lnTo>
                    <a:lnTo>
                      <a:pt x="242" y="141"/>
                    </a:lnTo>
                    <a:lnTo>
                      <a:pt x="255" y="151"/>
                    </a:lnTo>
                    <a:lnTo>
                      <a:pt x="292" y="178"/>
                    </a:lnTo>
                    <a:lnTo>
                      <a:pt x="324" y="210"/>
                    </a:lnTo>
                    <a:lnTo>
                      <a:pt x="342" y="233"/>
                    </a:lnTo>
                    <a:lnTo>
                      <a:pt x="347" y="242"/>
                    </a:lnTo>
                    <a:lnTo>
                      <a:pt x="461" y="169"/>
                    </a:lnTo>
                    <a:close/>
                  </a:path>
                </a:pathLst>
              </a:custGeom>
              <a:solidFill>
                <a:srgbClr val="FADE6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9" name="Freeform 177"/>
              <p:cNvSpPr>
                <a:spLocks/>
              </p:cNvSpPr>
              <p:nvPr/>
            </p:nvSpPr>
            <p:spPr bwMode="auto">
              <a:xfrm>
                <a:off x="2551" y="1996"/>
                <a:ext cx="127" cy="105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9" y="86"/>
                  </a:cxn>
                  <a:cxn ang="0">
                    <a:pos x="22" y="96"/>
                  </a:cxn>
                  <a:cxn ang="0">
                    <a:pos x="32" y="100"/>
                  </a:cxn>
                  <a:cxn ang="0">
                    <a:pos x="45" y="105"/>
                  </a:cxn>
                  <a:cxn ang="0">
                    <a:pos x="73" y="105"/>
                  </a:cxn>
                  <a:cxn ang="0">
                    <a:pos x="96" y="96"/>
                  </a:cxn>
                  <a:cxn ang="0">
                    <a:pos x="114" y="77"/>
                  </a:cxn>
                  <a:cxn ang="0">
                    <a:pos x="123" y="54"/>
                  </a:cxn>
                  <a:cxn ang="0">
                    <a:pos x="127" y="41"/>
                  </a:cxn>
                  <a:cxn ang="0">
                    <a:pos x="127" y="27"/>
                  </a:cxn>
                  <a:cxn ang="0">
                    <a:pos x="123" y="13"/>
                  </a:cxn>
                  <a:cxn ang="0">
                    <a:pos x="114" y="0"/>
                  </a:cxn>
                  <a:cxn ang="0">
                    <a:pos x="0" y="73"/>
                  </a:cxn>
                </a:cxnLst>
                <a:rect l="0" t="0" r="r" b="b"/>
                <a:pathLst>
                  <a:path w="127" h="105">
                    <a:moveTo>
                      <a:pt x="0" y="73"/>
                    </a:moveTo>
                    <a:lnTo>
                      <a:pt x="9" y="86"/>
                    </a:lnTo>
                    <a:lnTo>
                      <a:pt x="22" y="96"/>
                    </a:lnTo>
                    <a:lnTo>
                      <a:pt x="32" y="100"/>
                    </a:lnTo>
                    <a:lnTo>
                      <a:pt x="45" y="105"/>
                    </a:lnTo>
                    <a:lnTo>
                      <a:pt x="73" y="105"/>
                    </a:lnTo>
                    <a:lnTo>
                      <a:pt x="96" y="96"/>
                    </a:lnTo>
                    <a:lnTo>
                      <a:pt x="114" y="77"/>
                    </a:lnTo>
                    <a:lnTo>
                      <a:pt x="123" y="54"/>
                    </a:lnTo>
                    <a:lnTo>
                      <a:pt x="127" y="41"/>
                    </a:lnTo>
                    <a:lnTo>
                      <a:pt x="127" y="27"/>
                    </a:lnTo>
                    <a:lnTo>
                      <a:pt x="123" y="13"/>
                    </a:lnTo>
                    <a:lnTo>
                      <a:pt x="114" y="0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FADE6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0" name="Freeform 178"/>
              <p:cNvSpPr>
                <a:spLocks/>
              </p:cNvSpPr>
              <p:nvPr/>
            </p:nvSpPr>
            <p:spPr bwMode="auto">
              <a:xfrm>
                <a:off x="2546" y="2000"/>
                <a:ext cx="114" cy="9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14"/>
                  </a:cxn>
                  <a:cxn ang="0">
                    <a:pos x="0" y="28"/>
                  </a:cxn>
                  <a:cxn ang="0">
                    <a:pos x="0" y="41"/>
                  </a:cxn>
                  <a:cxn ang="0">
                    <a:pos x="5" y="50"/>
                  </a:cxn>
                  <a:cxn ang="0">
                    <a:pos x="14" y="73"/>
                  </a:cxn>
                  <a:cxn ang="0">
                    <a:pos x="32" y="87"/>
                  </a:cxn>
                  <a:cxn ang="0">
                    <a:pos x="55" y="96"/>
                  </a:cxn>
                  <a:cxn ang="0">
                    <a:pos x="78" y="96"/>
                  </a:cxn>
                  <a:cxn ang="0">
                    <a:pos x="87" y="92"/>
                  </a:cxn>
                  <a:cxn ang="0">
                    <a:pos x="96" y="82"/>
                  </a:cxn>
                  <a:cxn ang="0">
                    <a:pos x="105" y="73"/>
                  </a:cxn>
                  <a:cxn ang="0">
                    <a:pos x="114" y="64"/>
                  </a:cxn>
                  <a:cxn ang="0">
                    <a:pos x="9" y="0"/>
                  </a:cxn>
                </a:cxnLst>
                <a:rect l="0" t="0" r="r" b="b"/>
                <a:pathLst>
                  <a:path w="114" h="96">
                    <a:moveTo>
                      <a:pt x="9" y="0"/>
                    </a:moveTo>
                    <a:lnTo>
                      <a:pt x="5" y="14"/>
                    </a:lnTo>
                    <a:lnTo>
                      <a:pt x="0" y="28"/>
                    </a:lnTo>
                    <a:lnTo>
                      <a:pt x="0" y="41"/>
                    </a:lnTo>
                    <a:lnTo>
                      <a:pt x="5" y="50"/>
                    </a:lnTo>
                    <a:lnTo>
                      <a:pt x="14" y="73"/>
                    </a:lnTo>
                    <a:lnTo>
                      <a:pt x="32" y="87"/>
                    </a:lnTo>
                    <a:lnTo>
                      <a:pt x="55" y="96"/>
                    </a:lnTo>
                    <a:lnTo>
                      <a:pt x="78" y="96"/>
                    </a:lnTo>
                    <a:lnTo>
                      <a:pt x="87" y="92"/>
                    </a:lnTo>
                    <a:lnTo>
                      <a:pt x="96" y="82"/>
                    </a:lnTo>
                    <a:lnTo>
                      <a:pt x="105" y="73"/>
                    </a:lnTo>
                    <a:lnTo>
                      <a:pt x="114" y="6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AE2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1" name="Freeform 179"/>
              <p:cNvSpPr>
                <a:spLocks/>
              </p:cNvSpPr>
              <p:nvPr/>
            </p:nvSpPr>
            <p:spPr bwMode="auto">
              <a:xfrm>
                <a:off x="2555" y="1854"/>
                <a:ext cx="452" cy="228"/>
              </a:xfrm>
              <a:custGeom>
                <a:avLst/>
                <a:gdLst/>
                <a:ahLst/>
                <a:cxnLst>
                  <a:cxn ang="0">
                    <a:pos x="452" y="164"/>
                  </a:cxn>
                  <a:cxn ang="0">
                    <a:pos x="439" y="146"/>
                  </a:cxn>
                  <a:cxn ang="0">
                    <a:pos x="416" y="114"/>
                  </a:cxn>
                  <a:cxn ang="0">
                    <a:pos x="370" y="73"/>
                  </a:cxn>
                  <a:cxn ang="0">
                    <a:pos x="320" y="32"/>
                  </a:cxn>
                  <a:cxn ang="0">
                    <a:pos x="283" y="14"/>
                  </a:cxn>
                  <a:cxn ang="0">
                    <a:pos x="242" y="5"/>
                  </a:cxn>
                  <a:cxn ang="0">
                    <a:pos x="201" y="0"/>
                  </a:cxn>
                  <a:cxn ang="0">
                    <a:pos x="155" y="5"/>
                  </a:cxn>
                  <a:cxn ang="0">
                    <a:pos x="114" y="23"/>
                  </a:cxn>
                  <a:cxn ang="0">
                    <a:pos x="73" y="55"/>
                  </a:cxn>
                  <a:cxn ang="0">
                    <a:pos x="32" y="96"/>
                  </a:cxn>
                  <a:cxn ang="0">
                    <a:pos x="0" y="146"/>
                  </a:cxn>
                  <a:cxn ang="0">
                    <a:pos x="105" y="210"/>
                  </a:cxn>
                  <a:cxn ang="0">
                    <a:pos x="133" y="174"/>
                  </a:cxn>
                  <a:cxn ang="0">
                    <a:pos x="155" y="146"/>
                  </a:cxn>
                  <a:cxn ang="0">
                    <a:pos x="174" y="132"/>
                  </a:cxn>
                  <a:cxn ang="0">
                    <a:pos x="192" y="123"/>
                  </a:cxn>
                  <a:cxn ang="0">
                    <a:pos x="206" y="123"/>
                  </a:cxn>
                  <a:cxn ang="0">
                    <a:pos x="219" y="123"/>
                  </a:cxn>
                  <a:cxn ang="0">
                    <a:pos x="238" y="128"/>
                  </a:cxn>
                  <a:cxn ang="0">
                    <a:pos x="251" y="137"/>
                  </a:cxn>
                  <a:cxn ang="0">
                    <a:pos x="292" y="164"/>
                  </a:cxn>
                  <a:cxn ang="0">
                    <a:pos x="320" y="196"/>
                  </a:cxn>
                  <a:cxn ang="0">
                    <a:pos x="343" y="219"/>
                  </a:cxn>
                  <a:cxn ang="0">
                    <a:pos x="347" y="228"/>
                  </a:cxn>
                  <a:cxn ang="0">
                    <a:pos x="452" y="164"/>
                  </a:cxn>
                </a:cxnLst>
                <a:rect l="0" t="0" r="r" b="b"/>
                <a:pathLst>
                  <a:path w="452" h="228">
                    <a:moveTo>
                      <a:pt x="452" y="164"/>
                    </a:moveTo>
                    <a:lnTo>
                      <a:pt x="439" y="146"/>
                    </a:lnTo>
                    <a:lnTo>
                      <a:pt x="416" y="114"/>
                    </a:lnTo>
                    <a:lnTo>
                      <a:pt x="370" y="73"/>
                    </a:lnTo>
                    <a:lnTo>
                      <a:pt x="320" y="32"/>
                    </a:lnTo>
                    <a:lnTo>
                      <a:pt x="283" y="14"/>
                    </a:lnTo>
                    <a:lnTo>
                      <a:pt x="242" y="5"/>
                    </a:lnTo>
                    <a:lnTo>
                      <a:pt x="201" y="0"/>
                    </a:lnTo>
                    <a:lnTo>
                      <a:pt x="155" y="5"/>
                    </a:lnTo>
                    <a:lnTo>
                      <a:pt x="114" y="23"/>
                    </a:lnTo>
                    <a:lnTo>
                      <a:pt x="73" y="55"/>
                    </a:lnTo>
                    <a:lnTo>
                      <a:pt x="32" y="96"/>
                    </a:lnTo>
                    <a:lnTo>
                      <a:pt x="0" y="146"/>
                    </a:lnTo>
                    <a:lnTo>
                      <a:pt x="105" y="210"/>
                    </a:lnTo>
                    <a:lnTo>
                      <a:pt x="133" y="174"/>
                    </a:lnTo>
                    <a:lnTo>
                      <a:pt x="155" y="146"/>
                    </a:lnTo>
                    <a:lnTo>
                      <a:pt x="174" y="132"/>
                    </a:lnTo>
                    <a:lnTo>
                      <a:pt x="192" y="123"/>
                    </a:lnTo>
                    <a:lnTo>
                      <a:pt x="206" y="123"/>
                    </a:lnTo>
                    <a:lnTo>
                      <a:pt x="219" y="123"/>
                    </a:lnTo>
                    <a:lnTo>
                      <a:pt x="238" y="128"/>
                    </a:lnTo>
                    <a:lnTo>
                      <a:pt x="251" y="137"/>
                    </a:lnTo>
                    <a:lnTo>
                      <a:pt x="292" y="164"/>
                    </a:lnTo>
                    <a:lnTo>
                      <a:pt x="320" y="196"/>
                    </a:lnTo>
                    <a:lnTo>
                      <a:pt x="343" y="219"/>
                    </a:lnTo>
                    <a:lnTo>
                      <a:pt x="347" y="228"/>
                    </a:lnTo>
                    <a:lnTo>
                      <a:pt x="452" y="164"/>
                    </a:lnTo>
                    <a:close/>
                  </a:path>
                </a:pathLst>
              </a:custGeom>
              <a:solidFill>
                <a:srgbClr val="FAE2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2" name="Freeform 180"/>
              <p:cNvSpPr>
                <a:spLocks/>
              </p:cNvSpPr>
              <p:nvPr/>
            </p:nvSpPr>
            <p:spPr bwMode="auto">
              <a:xfrm>
                <a:off x="2555" y="2000"/>
                <a:ext cx="114" cy="9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9" y="78"/>
                  </a:cxn>
                  <a:cxn ang="0">
                    <a:pos x="18" y="87"/>
                  </a:cxn>
                  <a:cxn ang="0">
                    <a:pos x="32" y="92"/>
                  </a:cxn>
                  <a:cxn ang="0">
                    <a:pos x="41" y="96"/>
                  </a:cxn>
                  <a:cxn ang="0">
                    <a:pos x="64" y="92"/>
                  </a:cxn>
                  <a:cxn ang="0">
                    <a:pos x="87" y="87"/>
                  </a:cxn>
                  <a:cxn ang="0">
                    <a:pos x="105" y="69"/>
                  </a:cxn>
                  <a:cxn ang="0">
                    <a:pos x="114" y="50"/>
                  </a:cxn>
                  <a:cxn ang="0">
                    <a:pos x="114" y="37"/>
                  </a:cxn>
                  <a:cxn ang="0">
                    <a:pos x="114" y="23"/>
                  </a:cxn>
                  <a:cxn ang="0">
                    <a:pos x="110" y="14"/>
                  </a:cxn>
                  <a:cxn ang="0">
                    <a:pos x="105" y="0"/>
                  </a:cxn>
                  <a:cxn ang="0">
                    <a:pos x="0" y="64"/>
                  </a:cxn>
                </a:cxnLst>
                <a:rect l="0" t="0" r="r" b="b"/>
                <a:pathLst>
                  <a:path w="114" h="96">
                    <a:moveTo>
                      <a:pt x="0" y="64"/>
                    </a:moveTo>
                    <a:lnTo>
                      <a:pt x="9" y="78"/>
                    </a:lnTo>
                    <a:lnTo>
                      <a:pt x="18" y="87"/>
                    </a:lnTo>
                    <a:lnTo>
                      <a:pt x="32" y="92"/>
                    </a:lnTo>
                    <a:lnTo>
                      <a:pt x="41" y="96"/>
                    </a:lnTo>
                    <a:lnTo>
                      <a:pt x="64" y="92"/>
                    </a:lnTo>
                    <a:lnTo>
                      <a:pt x="87" y="87"/>
                    </a:lnTo>
                    <a:lnTo>
                      <a:pt x="105" y="69"/>
                    </a:lnTo>
                    <a:lnTo>
                      <a:pt x="114" y="50"/>
                    </a:lnTo>
                    <a:lnTo>
                      <a:pt x="114" y="37"/>
                    </a:lnTo>
                    <a:lnTo>
                      <a:pt x="114" y="23"/>
                    </a:lnTo>
                    <a:lnTo>
                      <a:pt x="110" y="14"/>
                    </a:lnTo>
                    <a:lnTo>
                      <a:pt x="105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FAE2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3" name="Freeform 181"/>
              <p:cNvSpPr>
                <a:spLocks/>
              </p:cNvSpPr>
              <p:nvPr/>
            </p:nvSpPr>
            <p:spPr bwMode="auto">
              <a:xfrm>
                <a:off x="2555" y="2005"/>
                <a:ext cx="101" cy="82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9"/>
                  </a:cxn>
                  <a:cxn ang="0">
                    <a:pos x="0" y="23"/>
                  </a:cxn>
                  <a:cxn ang="0">
                    <a:pos x="0" y="32"/>
                  </a:cxn>
                  <a:cxn ang="0">
                    <a:pos x="0" y="41"/>
                  </a:cxn>
                  <a:cxn ang="0">
                    <a:pos x="9" y="59"/>
                  </a:cxn>
                  <a:cxn ang="0">
                    <a:pos x="28" y="73"/>
                  </a:cxn>
                  <a:cxn ang="0">
                    <a:pos x="46" y="82"/>
                  </a:cxn>
                  <a:cxn ang="0">
                    <a:pos x="64" y="82"/>
                  </a:cxn>
                  <a:cxn ang="0">
                    <a:pos x="73" y="77"/>
                  </a:cxn>
                  <a:cxn ang="0">
                    <a:pos x="82" y="73"/>
                  </a:cxn>
                  <a:cxn ang="0">
                    <a:pos x="92" y="64"/>
                  </a:cxn>
                  <a:cxn ang="0">
                    <a:pos x="101" y="55"/>
                  </a:cxn>
                  <a:cxn ang="0">
                    <a:pos x="5" y="0"/>
                  </a:cxn>
                </a:cxnLst>
                <a:rect l="0" t="0" r="r" b="b"/>
                <a:pathLst>
                  <a:path w="101" h="82">
                    <a:moveTo>
                      <a:pt x="5" y="0"/>
                    </a:moveTo>
                    <a:lnTo>
                      <a:pt x="0" y="9"/>
                    </a:lnTo>
                    <a:lnTo>
                      <a:pt x="0" y="23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9" y="59"/>
                    </a:lnTo>
                    <a:lnTo>
                      <a:pt x="28" y="73"/>
                    </a:lnTo>
                    <a:lnTo>
                      <a:pt x="46" y="82"/>
                    </a:lnTo>
                    <a:lnTo>
                      <a:pt x="64" y="82"/>
                    </a:lnTo>
                    <a:lnTo>
                      <a:pt x="73" y="77"/>
                    </a:lnTo>
                    <a:lnTo>
                      <a:pt x="82" y="73"/>
                    </a:lnTo>
                    <a:lnTo>
                      <a:pt x="92" y="64"/>
                    </a:lnTo>
                    <a:lnTo>
                      <a:pt x="101" y="5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27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4" name="Freeform 182"/>
              <p:cNvSpPr>
                <a:spLocks/>
              </p:cNvSpPr>
              <p:nvPr/>
            </p:nvSpPr>
            <p:spPr bwMode="auto">
              <a:xfrm>
                <a:off x="2560" y="1859"/>
                <a:ext cx="438" cy="219"/>
              </a:xfrm>
              <a:custGeom>
                <a:avLst/>
                <a:gdLst/>
                <a:ahLst/>
                <a:cxnLst>
                  <a:cxn ang="0">
                    <a:pos x="438" y="159"/>
                  </a:cxn>
                  <a:cxn ang="0">
                    <a:pos x="429" y="146"/>
                  </a:cxn>
                  <a:cxn ang="0">
                    <a:pos x="402" y="114"/>
                  </a:cxn>
                  <a:cxn ang="0">
                    <a:pos x="360" y="73"/>
                  </a:cxn>
                  <a:cxn ang="0">
                    <a:pos x="310" y="32"/>
                  </a:cxn>
                  <a:cxn ang="0">
                    <a:pos x="274" y="18"/>
                  </a:cxn>
                  <a:cxn ang="0">
                    <a:pos x="237" y="4"/>
                  </a:cxn>
                  <a:cxn ang="0">
                    <a:pos x="196" y="0"/>
                  </a:cxn>
                  <a:cxn ang="0">
                    <a:pos x="155" y="9"/>
                  </a:cxn>
                  <a:cxn ang="0">
                    <a:pos x="114" y="27"/>
                  </a:cxn>
                  <a:cxn ang="0">
                    <a:pos x="73" y="54"/>
                  </a:cxn>
                  <a:cxn ang="0">
                    <a:pos x="36" y="96"/>
                  </a:cxn>
                  <a:cxn ang="0">
                    <a:pos x="0" y="146"/>
                  </a:cxn>
                  <a:cxn ang="0">
                    <a:pos x="96" y="201"/>
                  </a:cxn>
                  <a:cxn ang="0">
                    <a:pos x="118" y="159"/>
                  </a:cxn>
                  <a:cxn ang="0">
                    <a:pos x="146" y="137"/>
                  </a:cxn>
                  <a:cxn ang="0">
                    <a:pos x="164" y="118"/>
                  </a:cxn>
                  <a:cxn ang="0">
                    <a:pos x="182" y="114"/>
                  </a:cxn>
                  <a:cxn ang="0">
                    <a:pos x="201" y="109"/>
                  </a:cxn>
                  <a:cxn ang="0">
                    <a:pos x="219" y="109"/>
                  </a:cxn>
                  <a:cxn ang="0">
                    <a:pos x="237" y="118"/>
                  </a:cxn>
                  <a:cxn ang="0">
                    <a:pos x="251" y="123"/>
                  </a:cxn>
                  <a:cxn ang="0">
                    <a:pos x="292" y="155"/>
                  </a:cxn>
                  <a:cxn ang="0">
                    <a:pos x="324" y="187"/>
                  </a:cxn>
                  <a:cxn ang="0">
                    <a:pos x="342" y="210"/>
                  </a:cxn>
                  <a:cxn ang="0">
                    <a:pos x="351" y="219"/>
                  </a:cxn>
                  <a:cxn ang="0">
                    <a:pos x="438" y="159"/>
                  </a:cxn>
                </a:cxnLst>
                <a:rect l="0" t="0" r="r" b="b"/>
                <a:pathLst>
                  <a:path w="438" h="219">
                    <a:moveTo>
                      <a:pt x="438" y="159"/>
                    </a:moveTo>
                    <a:lnTo>
                      <a:pt x="429" y="146"/>
                    </a:lnTo>
                    <a:lnTo>
                      <a:pt x="402" y="114"/>
                    </a:lnTo>
                    <a:lnTo>
                      <a:pt x="360" y="73"/>
                    </a:lnTo>
                    <a:lnTo>
                      <a:pt x="310" y="32"/>
                    </a:lnTo>
                    <a:lnTo>
                      <a:pt x="274" y="18"/>
                    </a:lnTo>
                    <a:lnTo>
                      <a:pt x="237" y="4"/>
                    </a:lnTo>
                    <a:lnTo>
                      <a:pt x="196" y="0"/>
                    </a:lnTo>
                    <a:lnTo>
                      <a:pt x="155" y="9"/>
                    </a:lnTo>
                    <a:lnTo>
                      <a:pt x="114" y="27"/>
                    </a:lnTo>
                    <a:lnTo>
                      <a:pt x="73" y="54"/>
                    </a:lnTo>
                    <a:lnTo>
                      <a:pt x="36" y="96"/>
                    </a:lnTo>
                    <a:lnTo>
                      <a:pt x="0" y="146"/>
                    </a:lnTo>
                    <a:lnTo>
                      <a:pt x="96" y="201"/>
                    </a:lnTo>
                    <a:lnTo>
                      <a:pt x="118" y="159"/>
                    </a:lnTo>
                    <a:lnTo>
                      <a:pt x="146" y="137"/>
                    </a:lnTo>
                    <a:lnTo>
                      <a:pt x="164" y="118"/>
                    </a:lnTo>
                    <a:lnTo>
                      <a:pt x="182" y="114"/>
                    </a:lnTo>
                    <a:lnTo>
                      <a:pt x="201" y="109"/>
                    </a:lnTo>
                    <a:lnTo>
                      <a:pt x="219" y="109"/>
                    </a:lnTo>
                    <a:lnTo>
                      <a:pt x="237" y="118"/>
                    </a:lnTo>
                    <a:lnTo>
                      <a:pt x="251" y="123"/>
                    </a:lnTo>
                    <a:lnTo>
                      <a:pt x="292" y="155"/>
                    </a:lnTo>
                    <a:lnTo>
                      <a:pt x="324" y="187"/>
                    </a:lnTo>
                    <a:lnTo>
                      <a:pt x="342" y="210"/>
                    </a:lnTo>
                    <a:lnTo>
                      <a:pt x="351" y="219"/>
                    </a:lnTo>
                    <a:lnTo>
                      <a:pt x="438" y="159"/>
                    </a:lnTo>
                    <a:close/>
                  </a:path>
                </a:pathLst>
              </a:custGeom>
              <a:solidFill>
                <a:srgbClr val="FAE27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5" name="Freeform 183"/>
              <p:cNvSpPr>
                <a:spLocks/>
              </p:cNvSpPr>
              <p:nvPr/>
            </p:nvSpPr>
            <p:spPr bwMode="auto">
              <a:xfrm>
                <a:off x="2564" y="2005"/>
                <a:ext cx="101" cy="82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5" y="64"/>
                  </a:cxn>
                  <a:cxn ang="0">
                    <a:pos x="14" y="73"/>
                  </a:cxn>
                  <a:cxn ang="0">
                    <a:pos x="23" y="77"/>
                  </a:cxn>
                  <a:cxn ang="0">
                    <a:pos x="32" y="82"/>
                  </a:cxn>
                  <a:cxn ang="0">
                    <a:pos x="55" y="82"/>
                  </a:cxn>
                  <a:cxn ang="0">
                    <a:pos x="73" y="73"/>
                  </a:cxn>
                  <a:cxn ang="0">
                    <a:pos x="87" y="59"/>
                  </a:cxn>
                  <a:cxn ang="0">
                    <a:pos x="96" y="41"/>
                  </a:cxn>
                  <a:cxn ang="0">
                    <a:pos x="101" y="32"/>
                  </a:cxn>
                  <a:cxn ang="0">
                    <a:pos x="96" y="18"/>
                  </a:cxn>
                  <a:cxn ang="0">
                    <a:pos x="96" y="9"/>
                  </a:cxn>
                  <a:cxn ang="0">
                    <a:pos x="92" y="0"/>
                  </a:cxn>
                  <a:cxn ang="0">
                    <a:pos x="0" y="55"/>
                  </a:cxn>
                </a:cxnLst>
                <a:rect l="0" t="0" r="r" b="b"/>
                <a:pathLst>
                  <a:path w="101" h="82">
                    <a:moveTo>
                      <a:pt x="0" y="55"/>
                    </a:moveTo>
                    <a:lnTo>
                      <a:pt x="5" y="64"/>
                    </a:lnTo>
                    <a:lnTo>
                      <a:pt x="14" y="73"/>
                    </a:lnTo>
                    <a:lnTo>
                      <a:pt x="23" y="77"/>
                    </a:lnTo>
                    <a:lnTo>
                      <a:pt x="32" y="82"/>
                    </a:lnTo>
                    <a:lnTo>
                      <a:pt x="55" y="82"/>
                    </a:lnTo>
                    <a:lnTo>
                      <a:pt x="73" y="73"/>
                    </a:lnTo>
                    <a:lnTo>
                      <a:pt x="87" y="59"/>
                    </a:lnTo>
                    <a:lnTo>
                      <a:pt x="96" y="41"/>
                    </a:lnTo>
                    <a:lnTo>
                      <a:pt x="101" y="32"/>
                    </a:lnTo>
                    <a:lnTo>
                      <a:pt x="96" y="18"/>
                    </a:lnTo>
                    <a:lnTo>
                      <a:pt x="96" y="9"/>
                    </a:lnTo>
                    <a:lnTo>
                      <a:pt x="92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FAE27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6" name="Freeform 184"/>
              <p:cNvSpPr>
                <a:spLocks/>
              </p:cNvSpPr>
              <p:nvPr/>
            </p:nvSpPr>
            <p:spPr bwMode="auto">
              <a:xfrm>
                <a:off x="2560" y="2009"/>
                <a:ext cx="87" cy="6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19"/>
                  </a:cxn>
                  <a:cxn ang="0">
                    <a:pos x="4" y="37"/>
                  </a:cxn>
                  <a:cxn ang="0">
                    <a:pos x="9" y="51"/>
                  </a:cxn>
                  <a:cxn ang="0">
                    <a:pos x="23" y="64"/>
                  </a:cxn>
                  <a:cxn ang="0">
                    <a:pos x="41" y="69"/>
                  </a:cxn>
                  <a:cxn ang="0">
                    <a:pos x="59" y="69"/>
                  </a:cxn>
                  <a:cxn ang="0">
                    <a:pos x="73" y="60"/>
                  </a:cxn>
                  <a:cxn ang="0">
                    <a:pos x="87" y="46"/>
                  </a:cxn>
                  <a:cxn ang="0">
                    <a:pos x="9" y="0"/>
                  </a:cxn>
                </a:cxnLst>
                <a:rect l="0" t="0" r="r" b="b"/>
                <a:pathLst>
                  <a:path w="87" h="69">
                    <a:moveTo>
                      <a:pt x="9" y="0"/>
                    </a:moveTo>
                    <a:lnTo>
                      <a:pt x="0" y="19"/>
                    </a:lnTo>
                    <a:lnTo>
                      <a:pt x="4" y="37"/>
                    </a:lnTo>
                    <a:lnTo>
                      <a:pt x="9" y="51"/>
                    </a:lnTo>
                    <a:lnTo>
                      <a:pt x="23" y="64"/>
                    </a:lnTo>
                    <a:lnTo>
                      <a:pt x="41" y="69"/>
                    </a:lnTo>
                    <a:lnTo>
                      <a:pt x="59" y="69"/>
                    </a:lnTo>
                    <a:lnTo>
                      <a:pt x="73" y="60"/>
                    </a:lnTo>
                    <a:lnTo>
                      <a:pt x="87" y="46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7" name="Freeform 185"/>
              <p:cNvSpPr>
                <a:spLocks/>
              </p:cNvSpPr>
              <p:nvPr/>
            </p:nvSpPr>
            <p:spPr bwMode="auto">
              <a:xfrm>
                <a:off x="2569" y="1868"/>
                <a:ext cx="425" cy="205"/>
              </a:xfrm>
              <a:custGeom>
                <a:avLst/>
                <a:gdLst/>
                <a:ahLst/>
                <a:cxnLst>
                  <a:cxn ang="0">
                    <a:pos x="425" y="155"/>
                  </a:cxn>
                  <a:cxn ang="0">
                    <a:pos x="415" y="141"/>
                  </a:cxn>
                  <a:cxn ang="0">
                    <a:pos x="388" y="109"/>
                  </a:cxn>
                  <a:cxn ang="0">
                    <a:pos x="347" y="68"/>
                  </a:cxn>
                  <a:cxn ang="0">
                    <a:pos x="297" y="27"/>
                  </a:cxn>
                  <a:cxn ang="0">
                    <a:pos x="265" y="13"/>
                  </a:cxn>
                  <a:cxn ang="0">
                    <a:pos x="228" y="0"/>
                  </a:cxn>
                  <a:cxn ang="0">
                    <a:pos x="187" y="0"/>
                  </a:cxn>
                  <a:cxn ang="0">
                    <a:pos x="146" y="4"/>
                  </a:cxn>
                  <a:cxn ang="0">
                    <a:pos x="105" y="23"/>
                  </a:cxn>
                  <a:cxn ang="0">
                    <a:pos x="68" y="50"/>
                  </a:cxn>
                  <a:cxn ang="0">
                    <a:pos x="32" y="91"/>
                  </a:cxn>
                  <a:cxn ang="0">
                    <a:pos x="0" y="141"/>
                  </a:cxn>
                  <a:cxn ang="0">
                    <a:pos x="78" y="187"/>
                  </a:cxn>
                  <a:cxn ang="0">
                    <a:pos x="105" y="146"/>
                  </a:cxn>
                  <a:cxn ang="0">
                    <a:pos x="132" y="118"/>
                  </a:cxn>
                  <a:cxn ang="0">
                    <a:pos x="155" y="105"/>
                  </a:cxn>
                  <a:cxn ang="0">
                    <a:pos x="173" y="96"/>
                  </a:cxn>
                  <a:cxn ang="0">
                    <a:pos x="192" y="91"/>
                  </a:cxn>
                  <a:cxn ang="0">
                    <a:pos x="210" y="96"/>
                  </a:cxn>
                  <a:cxn ang="0">
                    <a:pos x="228" y="100"/>
                  </a:cxn>
                  <a:cxn ang="0">
                    <a:pos x="246" y="109"/>
                  </a:cxn>
                  <a:cxn ang="0">
                    <a:pos x="288" y="137"/>
                  </a:cxn>
                  <a:cxn ang="0">
                    <a:pos x="320" y="169"/>
                  </a:cxn>
                  <a:cxn ang="0">
                    <a:pos x="338" y="196"/>
                  </a:cxn>
                  <a:cxn ang="0">
                    <a:pos x="347" y="205"/>
                  </a:cxn>
                  <a:cxn ang="0">
                    <a:pos x="425" y="155"/>
                  </a:cxn>
                </a:cxnLst>
                <a:rect l="0" t="0" r="r" b="b"/>
                <a:pathLst>
                  <a:path w="425" h="205">
                    <a:moveTo>
                      <a:pt x="425" y="155"/>
                    </a:moveTo>
                    <a:lnTo>
                      <a:pt x="415" y="141"/>
                    </a:lnTo>
                    <a:lnTo>
                      <a:pt x="388" y="109"/>
                    </a:lnTo>
                    <a:lnTo>
                      <a:pt x="347" y="68"/>
                    </a:lnTo>
                    <a:lnTo>
                      <a:pt x="297" y="27"/>
                    </a:lnTo>
                    <a:lnTo>
                      <a:pt x="265" y="13"/>
                    </a:lnTo>
                    <a:lnTo>
                      <a:pt x="228" y="0"/>
                    </a:lnTo>
                    <a:lnTo>
                      <a:pt x="187" y="0"/>
                    </a:lnTo>
                    <a:lnTo>
                      <a:pt x="146" y="4"/>
                    </a:lnTo>
                    <a:lnTo>
                      <a:pt x="105" y="23"/>
                    </a:lnTo>
                    <a:lnTo>
                      <a:pt x="68" y="50"/>
                    </a:lnTo>
                    <a:lnTo>
                      <a:pt x="32" y="91"/>
                    </a:lnTo>
                    <a:lnTo>
                      <a:pt x="0" y="141"/>
                    </a:lnTo>
                    <a:lnTo>
                      <a:pt x="78" y="187"/>
                    </a:lnTo>
                    <a:lnTo>
                      <a:pt x="105" y="146"/>
                    </a:lnTo>
                    <a:lnTo>
                      <a:pt x="132" y="118"/>
                    </a:lnTo>
                    <a:lnTo>
                      <a:pt x="155" y="105"/>
                    </a:lnTo>
                    <a:lnTo>
                      <a:pt x="173" y="96"/>
                    </a:lnTo>
                    <a:lnTo>
                      <a:pt x="192" y="91"/>
                    </a:lnTo>
                    <a:lnTo>
                      <a:pt x="210" y="96"/>
                    </a:lnTo>
                    <a:lnTo>
                      <a:pt x="228" y="100"/>
                    </a:lnTo>
                    <a:lnTo>
                      <a:pt x="246" y="109"/>
                    </a:lnTo>
                    <a:lnTo>
                      <a:pt x="288" y="137"/>
                    </a:lnTo>
                    <a:lnTo>
                      <a:pt x="320" y="169"/>
                    </a:lnTo>
                    <a:lnTo>
                      <a:pt x="338" y="196"/>
                    </a:lnTo>
                    <a:lnTo>
                      <a:pt x="347" y="205"/>
                    </a:lnTo>
                    <a:lnTo>
                      <a:pt x="425" y="155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8" name="Freeform 186"/>
              <p:cNvSpPr>
                <a:spLocks/>
              </p:cNvSpPr>
              <p:nvPr/>
            </p:nvSpPr>
            <p:spPr bwMode="auto">
              <a:xfrm>
                <a:off x="2569" y="2005"/>
                <a:ext cx="87" cy="73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14" y="68"/>
                  </a:cxn>
                  <a:cxn ang="0">
                    <a:pos x="32" y="73"/>
                  </a:cxn>
                  <a:cxn ang="0">
                    <a:pos x="50" y="73"/>
                  </a:cxn>
                  <a:cxn ang="0">
                    <a:pos x="64" y="68"/>
                  </a:cxn>
                  <a:cxn ang="0">
                    <a:pos x="78" y="55"/>
                  </a:cxn>
                  <a:cxn ang="0">
                    <a:pos x="87" y="41"/>
                  </a:cxn>
                  <a:cxn ang="0">
                    <a:pos x="87" y="23"/>
                  </a:cxn>
                  <a:cxn ang="0">
                    <a:pos x="78" y="0"/>
                  </a:cxn>
                  <a:cxn ang="0">
                    <a:pos x="0" y="50"/>
                  </a:cxn>
                </a:cxnLst>
                <a:rect l="0" t="0" r="r" b="b"/>
                <a:pathLst>
                  <a:path w="87" h="73">
                    <a:moveTo>
                      <a:pt x="0" y="50"/>
                    </a:moveTo>
                    <a:lnTo>
                      <a:pt x="14" y="68"/>
                    </a:lnTo>
                    <a:lnTo>
                      <a:pt x="32" y="73"/>
                    </a:lnTo>
                    <a:lnTo>
                      <a:pt x="50" y="73"/>
                    </a:lnTo>
                    <a:lnTo>
                      <a:pt x="64" y="68"/>
                    </a:lnTo>
                    <a:lnTo>
                      <a:pt x="78" y="55"/>
                    </a:lnTo>
                    <a:lnTo>
                      <a:pt x="87" y="41"/>
                    </a:lnTo>
                    <a:lnTo>
                      <a:pt x="87" y="23"/>
                    </a:lnTo>
                    <a:lnTo>
                      <a:pt x="78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9" name="Freeform 187"/>
              <p:cNvSpPr>
                <a:spLocks/>
              </p:cNvSpPr>
              <p:nvPr/>
            </p:nvSpPr>
            <p:spPr bwMode="auto">
              <a:xfrm>
                <a:off x="2569" y="2009"/>
                <a:ext cx="73" cy="6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9"/>
                  </a:cxn>
                  <a:cxn ang="0">
                    <a:pos x="0" y="32"/>
                  </a:cxn>
                  <a:cxn ang="0">
                    <a:pos x="9" y="46"/>
                  </a:cxn>
                  <a:cxn ang="0">
                    <a:pos x="18" y="55"/>
                  </a:cxn>
                  <a:cxn ang="0">
                    <a:pos x="32" y="60"/>
                  </a:cxn>
                  <a:cxn ang="0">
                    <a:pos x="46" y="60"/>
                  </a:cxn>
                  <a:cxn ang="0">
                    <a:pos x="64" y="55"/>
                  </a:cxn>
                  <a:cxn ang="0">
                    <a:pos x="73" y="41"/>
                  </a:cxn>
                  <a:cxn ang="0">
                    <a:pos x="4" y="0"/>
                  </a:cxn>
                </a:cxnLst>
                <a:rect l="0" t="0" r="r" b="b"/>
                <a:pathLst>
                  <a:path w="73" h="60">
                    <a:moveTo>
                      <a:pt x="4" y="0"/>
                    </a:moveTo>
                    <a:lnTo>
                      <a:pt x="0" y="19"/>
                    </a:lnTo>
                    <a:lnTo>
                      <a:pt x="0" y="32"/>
                    </a:lnTo>
                    <a:lnTo>
                      <a:pt x="9" y="46"/>
                    </a:lnTo>
                    <a:lnTo>
                      <a:pt x="18" y="55"/>
                    </a:lnTo>
                    <a:lnTo>
                      <a:pt x="32" y="60"/>
                    </a:lnTo>
                    <a:lnTo>
                      <a:pt x="46" y="60"/>
                    </a:lnTo>
                    <a:lnTo>
                      <a:pt x="64" y="55"/>
                    </a:lnTo>
                    <a:lnTo>
                      <a:pt x="73" y="4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0" name="Freeform 188"/>
              <p:cNvSpPr>
                <a:spLocks/>
              </p:cNvSpPr>
              <p:nvPr/>
            </p:nvSpPr>
            <p:spPr bwMode="auto">
              <a:xfrm>
                <a:off x="2573" y="1872"/>
                <a:ext cx="416" cy="197"/>
              </a:xfrm>
              <a:custGeom>
                <a:avLst/>
                <a:gdLst/>
                <a:ahLst/>
                <a:cxnLst>
                  <a:cxn ang="0">
                    <a:pos x="416" y="156"/>
                  </a:cxn>
                  <a:cxn ang="0">
                    <a:pos x="407" y="137"/>
                  </a:cxn>
                  <a:cxn ang="0">
                    <a:pos x="379" y="110"/>
                  </a:cxn>
                  <a:cxn ang="0">
                    <a:pos x="338" y="69"/>
                  </a:cxn>
                  <a:cxn ang="0">
                    <a:pos x="288" y="32"/>
                  </a:cxn>
                  <a:cxn ang="0">
                    <a:pos x="256" y="14"/>
                  </a:cxn>
                  <a:cxn ang="0">
                    <a:pos x="224" y="5"/>
                  </a:cxn>
                  <a:cxn ang="0">
                    <a:pos x="183" y="0"/>
                  </a:cxn>
                  <a:cxn ang="0">
                    <a:pos x="147" y="5"/>
                  </a:cxn>
                  <a:cxn ang="0">
                    <a:pos x="105" y="23"/>
                  </a:cxn>
                  <a:cxn ang="0">
                    <a:pos x="69" y="51"/>
                  </a:cxn>
                  <a:cxn ang="0">
                    <a:pos x="32" y="87"/>
                  </a:cxn>
                  <a:cxn ang="0">
                    <a:pos x="0" y="137"/>
                  </a:cxn>
                  <a:cxn ang="0">
                    <a:pos x="69" y="178"/>
                  </a:cxn>
                  <a:cxn ang="0">
                    <a:pos x="96" y="137"/>
                  </a:cxn>
                  <a:cxn ang="0">
                    <a:pos x="124" y="110"/>
                  </a:cxn>
                  <a:cxn ang="0">
                    <a:pos x="147" y="92"/>
                  </a:cxn>
                  <a:cxn ang="0">
                    <a:pos x="169" y="83"/>
                  </a:cxn>
                  <a:cxn ang="0">
                    <a:pos x="188" y="83"/>
                  </a:cxn>
                  <a:cxn ang="0">
                    <a:pos x="206" y="83"/>
                  </a:cxn>
                  <a:cxn ang="0">
                    <a:pos x="229" y="87"/>
                  </a:cxn>
                  <a:cxn ang="0">
                    <a:pos x="247" y="96"/>
                  </a:cxn>
                  <a:cxn ang="0">
                    <a:pos x="288" y="128"/>
                  </a:cxn>
                  <a:cxn ang="0">
                    <a:pos x="320" y="160"/>
                  </a:cxn>
                  <a:cxn ang="0">
                    <a:pos x="343" y="188"/>
                  </a:cxn>
                  <a:cxn ang="0">
                    <a:pos x="347" y="197"/>
                  </a:cxn>
                  <a:cxn ang="0">
                    <a:pos x="416" y="156"/>
                  </a:cxn>
                </a:cxnLst>
                <a:rect l="0" t="0" r="r" b="b"/>
                <a:pathLst>
                  <a:path w="416" h="197">
                    <a:moveTo>
                      <a:pt x="416" y="156"/>
                    </a:moveTo>
                    <a:lnTo>
                      <a:pt x="407" y="137"/>
                    </a:lnTo>
                    <a:lnTo>
                      <a:pt x="379" y="110"/>
                    </a:lnTo>
                    <a:lnTo>
                      <a:pt x="338" y="69"/>
                    </a:lnTo>
                    <a:lnTo>
                      <a:pt x="288" y="32"/>
                    </a:lnTo>
                    <a:lnTo>
                      <a:pt x="256" y="14"/>
                    </a:lnTo>
                    <a:lnTo>
                      <a:pt x="224" y="5"/>
                    </a:lnTo>
                    <a:lnTo>
                      <a:pt x="183" y="0"/>
                    </a:lnTo>
                    <a:lnTo>
                      <a:pt x="147" y="5"/>
                    </a:lnTo>
                    <a:lnTo>
                      <a:pt x="105" y="23"/>
                    </a:lnTo>
                    <a:lnTo>
                      <a:pt x="69" y="51"/>
                    </a:lnTo>
                    <a:lnTo>
                      <a:pt x="32" y="87"/>
                    </a:lnTo>
                    <a:lnTo>
                      <a:pt x="0" y="137"/>
                    </a:lnTo>
                    <a:lnTo>
                      <a:pt x="69" y="178"/>
                    </a:lnTo>
                    <a:lnTo>
                      <a:pt x="96" y="137"/>
                    </a:lnTo>
                    <a:lnTo>
                      <a:pt x="124" y="110"/>
                    </a:lnTo>
                    <a:lnTo>
                      <a:pt x="147" y="92"/>
                    </a:lnTo>
                    <a:lnTo>
                      <a:pt x="169" y="83"/>
                    </a:lnTo>
                    <a:lnTo>
                      <a:pt x="188" y="83"/>
                    </a:lnTo>
                    <a:lnTo>
                      <a:pt x="206" y="83"/>
                    </a:lnTo>
                    <a:lnTo>
                      <a:pt x="229" y="87"/>
                    </a:lnTo>
                    <a:lnTo>
                      <a:pt x="247" y="96"/>
                    </a:lnTo>
                    <a:lnTo>
                      <a:pt x="288" y="128"/>
                    </a:lnTo>
                    <a:lnTo>
                      <a:pt x="320" y="160"/>
                    </a:lnTo>
                    <a:lnTo>
                      <a:pt x="343" y="188"/>
                    </a:lnTo>
                    <a:lnTo>
                      <a:pt x="347" y="197"/>
                    </a:lnTo>
                    <a:lnTo>
                      <a:pt x="416" y="156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1" name="Freeform 189"/>
              <p:cNvSpPr>
                <a:spLocks/>
              </p:cNvSpPr>
              <p:nvPr/>
            </p:nvSpPr>
            <p:spPr bwMode="auto">
              <a:xfrm>
                <a:off x="2573" y="2009"/>
                <a:ext cx="74" cy="60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14" y="55"/>
                  </a:cxn>
                  <a:cxn ang="0">
                    <a:pos x="28" y="60"/>
                  </a:cxn>
                  <a:cxn ang="0">
                    <a:pos x="42" y="60"/>
                  </a:cxn>
                  <a:cxn ang="0">
                    <a:pos x="55" y="55"/>
                  </a:cxn>
                  <a:cxn ang="0">
                    <a:pos x="69" y="46"/>
                  </a:cxn>
                  <a:cxn ang="0">
                    <a:pos x="74" y="32"/>
                  </a:cxn>
                  <a:cxn ang="0">
                    <a:pos x="74" y="14"/>
                  </a:cxn>
                  <a:cxn ang="0">
                    <a:pos x="69" y="0"/>
                  </a:cxn>
                  <a:cxn ang="0">
                    <a:pos x="0" y="41"/>
                  </a:cxn>
                </a:cxnLst>
                <a:rect l="0" t="0" r="r" b="b"/>
                <a:pathLst>
                  <a:path w="74" h="60">
                    <a:moveTo>
                      <a:pt x="0" y="41"/>
                    </a:moveTo>
                    <a:lnTo>
                      <a:pt x="14" y="55"/>
                    </a:lnTo>
                    <a:lnTo>
                      <a:pt x="28" y="60"/>
                    </a:lnTo>
                    <a:lnTo>
                      <a:pt x="42" y="60"/>
                    </a:lnTo>
                    <a:lnTo>
                      <a:pt x="55" y="55"/>
                    </a:lnTo>
                    <a:lnTo>
                      <a:pt x="69" y="46"/>
                    </a:lnTo>
                    <a:lnTo>
                      <a:pt x="74" y="32"/>
                    </a:lnTo>
                    <a:lnTo>
                      <a:pt x="74" y="14"/>
                    </a:lnTo>
                    <a:lnTo>
                      <a:pt x="69" y="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2" name="Freeform 190"/>
              <p:cNvSpPr>
                <a:spLocks/>
              </p:cNvSpPr>
              <p:nvPr/>
            </p:nvSpPr>
            <p:spPr bwMode="auto">
              <a:xfrm>
                <a:off x="2573" y="2014"/>
                <a:ext cx="64" cy="5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14"/>
                  </a:cxn>
                  <a:cxn ang="0">
                    <a:pos x="5" y="27"/>
                  </a:cxn>
                  <a:cxn ang="0">
                    <a:pos x="10" y="36"/>
                  </a:cxn>
                  <a:cxn ang="0">
                    <a:pos x="19" y="46"/>
                  </a:cxn>
                  <a:cxn ang="0">
                    <a:pos x="28" y="50"/>
                  </a:cxn>
                  <a:cxn ang="0">
                    <a:pos x="42" y="50"/>
                  </a:cxn>
                  <a:cxn ang="0">
                    <a:pos x="55" y="46"/>
                  </a:cxn>
                  <a:cxn ang="0">
                    <a:pos x="64" y="32"/>
                  </a:cxn>
                  <a:cxn ang="0">
                    <a:pos x="5" y="0"/>
                  </a:cxn>
                </a:cxnLst>
                <a:rect l="0" t="0" r="r" b="b"/>
                <a:pathLst>
                  <a:path w="64" h="50">
                    <a:moveTo>
                      <a:pt x="5" y="0"/>
                    </a:moveTo>
                    <a:lnTo>
                      <a:pt x="0" y="14"/>
                    </a:lnTo>
                    <a:lnTo>
                      <a:pt x="5" y="27"/>
                    </a:lnTo>
                    <a:lnTo>
                      <a:pt x="10" y="36"/>
                    </a:lnTo>
                    <a:lnTo>
                      <a:pt x="19" y="46"/>
                    </a:lnTo>
                    <a:lnTo>
                      <a:pt x="28" y="50"/>
                    </a:lnTo>
                    <a:lnTo>
                      <a:pt x="42" y="50"/>
                    </a:lnTo>
                    <a:lnTo>
                      <a:pt x="55" y="46"/>
                    </a:lnTo>
                    <a:lnTo>
                      <a:pt x="64" y="3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68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3" name="Freeform 191"/>
              <p:cNvSpPr>
                <a:spLocks/>
              </p:cNvSpPr>
              <p:nvPr/>
            </p:nvSpPr>
            <p:spPr bwMode="auto">
              <a:xfrm>
                <a:off x="2578" y="1881"/>
                <a:ext cx="406" cy="183"/>
              </a:xfrm>
              <a:custGeom>
                <a:avLst/>
                <a:gdLst/>
                <a:ahLst/>
                <a:cxnLst>
                  <a:cxn ang="0">
                    <a:pos x="406" y="151"/>
                  </a:cxn>
                  <a:cxn ang="0">
                    <a:pos x="393" y="133"/>
                  </a:cxn>
                  <a:cxn ang="0">
                    <a:pos x="370" y="105"/>
                  </a:cxn>
                  <a:cxn ang="0">
                    <a:pos x="329" y="64"/>
                  </a:cxn>
                  <a:cxn ang="0">
                    <a:pos x="279" y="28"/>
                  </a:cxn>
                  <a:cxn ang="0">
                    <a:pos x="247" y="14"/>
                  </a:cxn>
                  <a:cxn ang="0">
                    <a:pos x="215" y="0"/>
                  </a:cxn>
                  <a:cxn ang="0">
                    <a:pos x="178" y="0"/>
                  </a:cxn>
                  <a:cxn ang="0">
                    <a:pos x="142" y="5"/>
                  </a:cxn>
                  <a:cxn ang="0">
                    <a:pos x="105" y="19"/>
                  </a:cxn>
                  <a:cxn ang="0">
                    <a:pos x="69" y="46"/>
                  </a:cxn>
                  <a:cxn ang="0">
                    <a:pos x="32" y="83"/>
                  </a:cxn>
                  <a:cxn ang="0">
                    <a:pos x="0" y="133"/>
                  </a:cxn>
                  <a:cxn ang="0">
                    <a:pos x="59" y="165"/>
                  </a:cxn>
                  <a:cxn ang="0">
                    <a:pos x="87" y="124"/>
                  </a:cxn>
                  <a:cxn ang="0">
                    <a:pos x="114" y="96"/>
                  </a:cxn>
                  <a:cxn ang="0">
                    <a:pos x="137" y="78"/>
                  </a:cxn>
                  <a:cxn ang="0">
                    <a:pos x="160" y="69"/>
                  </a:cxn>
                  <a:cxn ang="0">
                    <a:pos x="183" y="64"/>
                  </a:cxn>
                  <a:cxn ang="0">
                    <a:pos x="205" y="69"/>
                  </a:cxn>
                  <a:cxn ang="0">
                    <a:pos x="224" y="74"/>
                  </a:cxn>
                  <a:cxn ang="0">
                    <a:pos x="247" y="83"/>
                  </a:cxn>
                  <a:cxn ang="0">
                    <a:pos x="288" y="115"/>
                  </a:cxn>
                  <a:cxn ang="0">
                    <a:pos x="320" y="147"/>
                  </a:cxn>
                  <a:cxn ang="0">
                    <a:pos x="342" y="174"/>
                  </a:cxn>
                  <a:cxn ang="0">
                    <a:pos x="347" y="183"/>
                  </a:cxn>
                  <a:cxn ang="0">
                    <a:pos x="406" y="151"/>
                  </a:cxn>
                </a:cxnLst>
                <a:rect l="0" t="0" r="r" b="b"/>
                <a:pathLst>
                  <a:path w="406" h="183">
                    <a:moveTo>
                      <a:pt x="406" y="151"/>
                    </a:moveTo>
                    <a:lnTo>
                      <a:pt x="393" y="133"/>
                    </a:lnTo>
                    <a:lnTo>
                      <a:pt x="370" y="105"/>
                    </a:lnTo>
                    <a:lnTo>
                      <a:pt x="329" y="64"/>
                    </a:lnTo>
                    <a:lnTo>
                      <a:pt x="279" y="28"/>
                    </a:lnTo>
                    <a:lnTo>
                      <a:pt x="247" y="14"/>
                    </a:lnTo>
                    <a:lnTo>
                      <a:pt x="215" y="0"/>
                    </a:lnTo>
                    <a:lnTo>
                      <a:pt x="178" y="0"/>
                    </a:lnTo>
                    <a:lnTo>
                      <a:pt x="142" y="5"/>
                    </a:lnTo>
                    <a:lnTo>
                      <a:pt x="105" y="19"/>
                    </a:lnTo>
                    <a:lnTo>
                      <a:pt x="69" y="46"/>
                    </a:lnTo>
                    <a:lnTo>
                      <a:pt x="32" y="83"/>
                    </a:lnTo>
                    <a:lnTo>
                      <a:pt x="0" y="133"/>
                    </a:lnTo>
                    <a:lnTo>
                      <a:pt x="59" y="165"/>
                    </a:lnTo>
                    <a:lnTo>
                      <a:pt x="87" y="124"/>
                    </a:lnTo>
                    <a:lnTo>
                      <a:pt x="114" y="96"/>
                    </a:lnTo>
                    <a:lnTo>
                      <a:pt x="137" y="78"/>
                    </a:lnTo>
                    <a:lnTo>
                      <a:pt x="160" y="69"/>
                    </a:lnTo>
                    <a:lnTo>
                      <a:pt x="183" y="64"/>
                    </a:lnTo>
                    <a:lnTo>
                      <a:pt x="205" y="69"/>
                    </a:lnTo>
                    <a:lnTo>
                      <a:pt x="224" y="74"/>
                    </a:lnTo>
                    <a:lnTo>
                      <a:pt x="247" y="83"/>
                    </a:lnTo>
                    <a:lnTo>
                      <a:pt x="288" y="115"/>
                    </a:lnTo>
                    <a:lnTo>
                      <a:pt x="320" y="147"/>
                    </a:lnTo>
                    <a:lnTo>
                      <a:pt x="342" y="174"/>
                    </a:lnTo>
                    <a:lnTo>
                      <a:pt x="347" y="183"/>
                    </a:lnTo>
                    <a:lnTo>
                      <a:pt x="406" y="151"/>
                    </a:lnTo>
                    <a:close/>
                  </a:path>
                </a:pathLst>
              </a:custGeom>
              <a:solidFill>
                <a:srgbClr val="FAE68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4" name="Freeform 192"/>
              <p:cNvSpPr>
                <a:spLocks/>
              </p:cNvSpPr>
              <p:nvPr/>
            </p:nvSpPr>
            <p:spPr bwMode="auto">
              <a:xfrm>
                <a:off x="2583" y="2014"/>
                <a:ext cx="59" cy="50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9" y="46"/>
                  </a:cxn>
                  <a:cxn ang="0">
                    <a:pos x="18" y="50"/>
                  </a:cxn>
                  <a:cxn ang="0">
                    <a:pos x="32" y="50"/>
                  </a:cxn>
                  <a:cxn ang="0">
                    <a:pos x="41" y="46"/>
                  </a:cxn>
                  <a:cxn ang="0">
                    <a:pos x="50" y="36"/>
                  </a:cxn>
                  <a:cxn ang="0">
                    <a:pos x="59" y="23"/>
                  </a:cxn>
                  <a:cxn ang="0">
                    <a:pos x="59" y="14"/>
                  </a:cxn>
                  <a:cxn ang="0">
                    <a:pos x="54" y="0"/>
                  </a:cxn>
                  <a:cxn ang="0">
                    <a:pos x="0" y="32"/>
                  </a:cxn>
                </a:cxnLst>
                <a:rect l="0" t="0" r="r" b="b"/>
                <a:pathLst>
                  <a:path w="59" h="50">
                    <a:moveTo>
                      <a:pt x="0" y="32"/>
                    </a:moveTo>
                    <a:lnTo>
                      <a:pt x="9" y="46"/>
                    </a:lnTo>
                    <a:lnTo>
                      <a:pt x="18" y="50"/>
                    </a:lnTo>
                    <a:lnTo>
                      <a:pt x="32" y="50"/>
                    </a:lnTo>
                    <a:lnTo>
                      <a:pt x="41" y="46"/>
                    </a:lnTo>
                    <a:lnTo>
                      <a:pt x="50" y="36"/>
                    </a:lnTo>
                    <a:lnTo>
                      <a:pt x="59" y="23"/>
                    </a:lnTo>
                    <a:lnTo>
                      <a:pt x="59" y="14"/>
                    </a:lnTo>
                    <a:lnTo>
                      <a:pt x="54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AE68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5" name="Freeform 193"/>
              <p:cNvSpPr>
                <a:spLocks/>
              </p:cNvSpPr>
              <p:nvPr/>
            </p:nvSpPr>
            <p:spPr bwMode="auto">
              <a:xfrm>
                <a:off x="2583" y="2018"/>
                <a:ext cx="50" cy="3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10"/>
                  </a:cxn>
                  <a:cxn ang="0">
                    <a:pos x="0" y="19"/>
                  </a:cxn>
                  <a:cxn ang="0">
                    <a:pos x="4" y="28"/>
                  </a:cxn>
                  <a:cxn ang="0">
                    <a:pos x="13" y="37"/>
                  </a:cxn>
                  <a:cxn ang="0">
                    <a:pos x="22" y="37"/>
                  </a:cxn>
                  <a:cxn ang="0">
                    <a:pos x="32" y="37"/>
                  </a:cxn>
                  <a:cxn ang="0">
                    <a:pos x="41" y="32"/>
                  </a:cxn>
                  <a:cxn ang="0">
                    <a:pos x="50" y="23"/>
                  </a:cxn>
                  <a:cxn ang="0">
                    <a:pos x="4" y="0"/>
                  </a:cxn>
                </a:cxnLst>
                <a:rect l="0" t="0" r="r" b="b"/>
                <a:pathLst>
                  <a:path w="50" h="37">
                    <a:moveTo>
                      <a:pt x="4" y="0"/>
                    </a:moveTo>
                    <a:lnTo>
                      <a:pt x="0" y="10"/>
                    </a:lnTo>
                    <a:lnTo>
                      <a:pt x="0" y="19"/>
                    </a:lnTo>
                    <a:lnTo>
                      <a:pt x="4" y="28"/>
                    </a:lnTo>
                    <a:lnTo>
                      <a:pt x="13" y="37"/>
                    </a:lnTo>
                    <a:lnTo>
                      <a:pt x="22" y="37"/>
                    </a:lnTo>
                    <a:lnTo>
                      <a:pt x="32" y="37"/>
                    </a:lnTo>
                    <a:lnTo>
                      <a:pt x="41" y="32"/>
                    </a:lnTo>
                    <a:lnTo>
                      <a:pt x="50" y="2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6" name="Freeform 194"/>
              <p:cNvSpPr>
                <a:spLocks/>
              </p:cNvSpPr>
              <p:nvPr/>
            </p:nvSpPr>
            <p:spPr bwMode="auto">
              <a:xfrm>
                <a:off x="2587" y="1886"/>
                <a:ext cx="388" cy="178"/>
              </a:xfrm>
              <a:custGeom>
                <a:avLst/>
                <a:gdLst/>
                <a:ahLst/>
                <a:cxnLst>
                  <a:cxn ang="0">
                    <a:pos x="388" y="146"/>
                  </a:cxn>
                  <a:cxn ang="0">
                    <a:pos x="379" y="132"/>
                  </a:cxn>
                  <a:cxn ang="0">
                    <a:pos x="356" y="105"/>
                  </a:cxn>
                  <a:cxn ang="0">
                    <a:pos x="315" y="64"/>
                  </a:cxn>
                  <a:cxn ang="0">
                    <a:pos x="270" y="27"/>
                  </a:cxn>
                  <a:cxn ang="0">
                    <a:pos x="238" y="14"/>
                  </a:cxn>
                  <a:cxn ang="0">
                    <a:pos x="206" y="5"/>
                  </a:cxn>
                  <a:cxn ang="0">
                    <a:pos x="174" y="0"/>
                  </a:cxn>
                  <a:cxn ang="0">
                    <a:pos x="137" y="5"/>
                  </a:cxn>
                  <a:cxn ang="0">
                    <a:pos x="101" y="23"/>
                  </a:cxn>
                  <a:cxn ang="0">
                    <a:pos x="64" y="46"/>
                  </a:cxn>
                  <a:cxn ang="0">
                    <a:pos x="32" y="82"/>
                  </a:cxn>
                  <a:cxn ang="0">
                    <a:pos x="0" y="132"/>
                  </a:cxn>
                  <a:cxn ang="0">
                    <a:pos x="46" y="155"/>
                  </a:cxn>
                  <a:cxn ang="0">
                    <a:pos x="73" y="114"/>
                  </a:cxn>
                  <a:cxn ang="0">
                    <a:pos x="101" y="87"/>
                  </a:cxn>
                  <a:cxn ang="0">
                    <a:pos x="123" y="69"/>
                  </a:cxn>
                  <a:cxn ang="0">
                    <a:pos x="151" y="55"/>
                  </a:cxn>
                  <a:cxn ang="0">
                    <a:pos x="174" y="55"/>
                  </a:cxn>
                  <a:cxn ang="0">
                    <a:pos x="196" y="55"/>
                  </a:cxn>
                  <a:cxn ang="0">
                    <a:pos x="219" y="64"/>
                  </a:cxn>
                  <a:cxn ang="0">
                    <a:pos x="242" y="73"/>
                  </a:cxn>
                  <a:cxn ang="0">
                    <a:pos x="283" y="105"/>
                  </a:cxn>
                  <a:cxn ang="0">
                    <a:pos x="315" y="137"/>
                  </a:cxn>
                  <a:cxn ang="0">
                    <a:pos x="338" y="164"/>
                  </a:cxn>
                  <a:cxn ang="0">
                    <a:pos x="347" y="178"/>
                  </a:cxn>
                  <a:cxn ang="0">
                    <a:pos x="388" y="146"/>
                  </a:cxn>
                </a:cxnLst>
                <a:rect l="0" t="0" r="r" b="b"/>
                <a:pathLst>
                  <a:path w="388" h="178">
                    <a:moveTo>
                      <a:pt x="388" y="146"/>
                    </a:moveTo>
                    <a:lnTo>
                      <a:pt x="379" y="132"/>
                    </a:lnTo>
                    <a:lnTo>
                      <a:pt x="356" y="105"/>
                    </a:lnTo>
                    <a:lnTo>
                      <a:pt x="315" y="64"/>
                    </a:lnTo>
                    <a:lnTo>
                      <a:pt x="270" y="27"/>
                    </a:lnTo>
                    <a:lnTo>
                      <a:pt x="238" y="14"/>
                    </a:lnTo>
                    <a:lnTo>
                      <a:pt x="206" y="5"/>
                    </a:lnTo>
                    <a:lnTo>
                      <a:pt x="174" y="0"/>
                    </a:lnTo>
                    <a:lnTo>
                      <a:pt x="137" y="5"/>
                    </a:lnTo>
                    <a:lnTo>
                      <a:pt x="101" y="23"/>
                    </a:lnTo>
                    <a:lnTo>
                      <a:pt x="64" y="46"/>
                    </a:lnTo>
                    <a:lnTo>
                      <a:pt x="32" y="82"/>
                    </a:lnTo>
                    <a:lnTo>
                      <a:pt x="0" y="132"/>
                    </a:lnTo>
                    <a:lnTo>
                      <a:pt x="46" y="155"/>
                    </a:lnTo>
                    <a:lnTo>
                      <a:pt x="73" y="114"/>
                    </a:lnTo>
                    <a:lnTo>
                      <a:pt x="101" y="87"/>
                    </a:lnTo>
                    <a:lnTo>
                      <a:pt x="123" y="69"/>
                    </a:lnTo>
                    <a:lnTo>
                      <a:pt x="151" y="55"/>
                    </a:lnTo>
                    <a:lnTo>
                      <a:pt x="174" y="55"/>
                    </a:lnTo>
                    <a:lnTo>
                      <a:pt x="196" y="55"/>
                    </a:lnTo>
                    <a:lnTo>
                      <a:pt x="219" y="64"/>
                    </a:lnTo>
                    <a:lnTo>
                      <a:pt x="242" y="73"/>
                    </a:lnTo>
                    <a:lnTo>
                      <a:pt x="283" y="105"/>
                    </a:lnTo>
                    <a:lnTo>
                      <a:pt x="315" y="137"/>
                    </a:lnTo>
                    <a:lnTo>
                      <a:pt x="338" y="164"/>
                    </a:lnTo>
                    <a:lnTo>
                      <a:pt x="347" y="178"/>
                    </a:lnTo>
                    <a:lnTo>
                      <a:pt x="388" y="146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7" name="Freeform 195"/>
              <p:cNvSpPr>
                <a:spLocks/>
              </p:cNvSpPr>
              <p:nvPr/>
            </p:nvSpPr>
            <p:spPr bwMode="auto">
              <a:xfrm>
                <a:off x="2587" y="2018"/>
                <a:ext cx="50" cy="37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9" y="32"/>
                  </a:cxn>
                  <a:cxn ang="0">
                    <a:pos x="18" y="37"/>
                  </a:cxn>
                  <a:cxn ang="0">
                    <a:pos x="28" y="37"/>
                  </a:cxn>
                  <a:cxn ang="0">
                    <a:pos x="37" y="32"/>
                  </a:cxn>
                  <a:cxn ang="0">
                    <a:pos x="41" y="28"/>
                  </a:cxn>
                  <a:cxn ang="0">
                    <a:pos x="46" y="19"/>
                  </a:cxn>
                  <a:cxn ang="0">
                    <a:pos x="50" y="10"/>
                  </a:cxn>
                  <a:cxn ang="0">
                    <a:pos x="46" y="0"/>
                  </a:cxn>
                  <a:cxn ang="0">
                    <a:pos x="0" y="28"/>
                  </a:cxn>
                </a:cxnLst>
                <a:rect l="0" t="0" r="r" b="b"/>
                <a:pathLst>
                  <a:path w="50" h="37">
                    <a:moveTo>
                      <a:pt x="0" y="28"/>
                    </a:moveTo>
                    <a:lnTo>
                      <a:pt x="9" y="32"/>
                    </a:lnTo>
                    <a:lnTo>
                      <a:pt x="18" y="37"/>
                    </a:lnTo>
                    <a:lnTo>
                      <a:pt x="28" y="37"/>
                    </a:lnTo>
                    <a:lnTo>
                      <a:pt x="37" y="32"/>
                    </a:lnTo>
                    <a:lnTo>
                      <a:pt x="41" y="28"/>
                    </a:lnTo>
                    <a:lnTo>
                      <a:pt x="46" y="19"/>
                    </a:lnTo>
                    <a:lnTo>
                      <a:pt x="50" y="10"/>
                    </a:lnTo>
                    <a:lnTo>
                      <a:pt x="46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8" name="Freeform 196"/>
              <p:cNvSpPr>
                <a:spLocks/>
              </p:cNvSpPr>
              <p:nvPr/>
            </p:nvSpPr>
            <p:spPr bwMode="auto">
              <a:xfrm>
                <a:off x="2592" y="2018"/>
                <a:ext cx="32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"/>
                  </a:cxn>
                  <a:cxn ang="0">
                    <a:pos x="0" y="19"/>
                  </a:cxn>
                  <a:cxn ang="0">
                    <a:pos x="4" y="23"/>
                  </a:cxn>
                  <a:cxn ang="0">
                    <a:pos x="9" y="28"/>
                  </a:cxn>
                  <a:cxn ang="0">
                    <a:pos x="13" y="28"/>
                  </a:cxn>
                  <a:cxn ang="0">
                    <a:pos x="23" y="28"/>
                  </a:cxn>
                  <a:cxn ang="0">
                    <a:pos x="27" y="28"/>
                  </a:cxn>
                  <a:cxn ang="0">
                    <a:pos x="32" y="19"/>
                  </a:cxn>
                  <a:cxn ang="0">
                    <a:pos x="0" y="0"/>
                  </a:cxn>
                </a:cxnLst>
                <a:rect l="0" t="0" r="r" b="b"/>
                <a:pathLst>
                  <a:path w="32" h="28">
                    <a:moveTo>
                      <a:pt x="0" y="0"/>
                    </a:moveTo>
                    <a:lnTo>
                      <a:pt x="0" y="10"/>
                    </a:lnTo>
                    <a:lnTo>
                      <a:pt x="0" y="19"/>
                    </a:lnTo>
                    <a:lnTo>
                      <a:pt x="4" y="23"/>
                    </a:lnTo>
                    <a:lnTo>
                      <a:pt x="9" y="28"/>
                    </a:lnTo>
                    <a:lnTo>
                      <a:pt x="13" y="28"/>
                    </a:lnTo>
                    <a:lnTo>
                      <a:pt x="23" y="28"/>
                    </a:lnTo>
                    <a:lnTo>
                      <a:pt x="27" y="28"/>
                    </a:lnTo>
                    <a:lnTo>
                      <a:pt x="32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69" name="Freeform 197"/>
              <p:cNvSpPr>
                <a:spLocks/>
              </p:cNvSpPr>
              <p:nvPr/>
            </p:nvSpPr>
            <p:spPr bwMode="auto">
              <a:xfrm>
                <a:off x="2592" y="1895"/>
                <a:ext cx="379" cy="165"/>
              </a:xfrm>
              <a:custGeom>
                <a:avLst/>
                <a:gdLst/>
                <a:ahLst/>
                <a:cxnLst>
                  <a:cxn ang="0">
                    <a:pos x="379" y="142"/>
                  </a:cxn>
                  <a:cxn ang="0">
                    <a:pos x="370" y="128"/>
                  </a:cxn>
                  <a:cxn ang="0">
                    <a:pos x="347" y="101"/>
                  </a:cxn>
                  <a:cxn ang="0">
                    <a:pos x="306" y="60"/>
                  </a:cxn>
                  <a:cxn ang="0">
                    <a:pos x="260" y="28"/>
                  </a:cxn>
                  <a:cxn ang="0">
                    <a:pos x="228" y="9"/>
                  </a:cxn>
                  <a:cxn ang="0">
                    <a:pos x="201" y="0"/>
                  </a:cxn>
                  <a:cxn ang="0">
                    <a:pos x="169" y="0"/>
                  </a:cxn>
                  <a:cxn ang="0">
                    <a:pos x="132" y="5"/>
                  </a:cxn>
                  <a:cxn ang="0">
                    <a:pos x="100" y="18"/>
                  </a:cxn>
                  <a:cxn ang="0">
                    <a:pos x="64" y="41"/>
                  </a:cxn>
                  <a:cxn ang="0">
                    <a:pos x="32" y="78"/>
                  </a:cxn>
                  <a:cxn ang="0">
                    <a:pos x="0" y="123"/>
                  </a:cxn>
                  <a:cxn ang="0">
                    <a:pos x="32" y="142"/>
                  </a:cxn>
                  <a:cxn ang="0">
                    <a:pos x="64" y="101"/>
                  </a:cxn>
                  <a:cxn ang="0">
                    <a:pos x="91" y="69"/>
                  </a:cxn>
                  <a:cxn ang="0">
                    <a:pos x="118" y="50"/>
                  </a:cxn>
                  <a:cxn ang="0">
                    <a:pos x="141" y="41"/>
                  </a:cxn>
                  <a:cxn ang="0">
                    <a:pos x="169" y="37"/>
                  </a:cxn>
                  <a:cxn ang="0">
                    <a:pos x="191" y="37"/>
                  </a:cxn>
                  <a:cxn ang="0">
                    <a:pos x="214" y="46"/>
                  </a:cxn>
                  <a:cxn ang="0">
                    <a:pos x="237" y="55"/>
                  </a:cxn>
                  <a:cxn ang="0">
                    <a:pos x="283" y="87"/>
                  </a:cxn>
                  <a:cxn ang="0">
                    <a:pos x="315" y="123"/>
                  </a:cxn>
                  <a:cxn ang="0">
                    <a:pos x="338" y="151"/>
                  </a:cxn>
                  <a:cxn ang="0">
                    <a:pos x="347" y="165"/>
                  </a:cxn>
                  <a:cxn ang="0">
                    <a:pos x="379" y="142"/>
                  </a:cxn>
                </a:cxnLst>
                <a:rect l="0" t="0" r="r" b="b"/>
                <a:pathLst>
                  <a:path w="379" h="165">
                    <a:moveTo>
                      <a:pt x="379" y="142"/>
                    </a:moveTo>
                    <a:lnTo>
                      <a:pt x="370" y="128"/>
                    </a:lnTo>
                    <a:lnTo>
                      <a:pt x="347" y="101"/>
                    </a:lnTo>
                    <a:lnTo>
                      <a:pt x="306" y="60"/>
                    </a:lnTo>
                    <a:lnTo>
                      <a:pt x="260" y="28"/>
                    </a:lnTo>
                    <a:lnTo>
                      <a:pt x="228" y="9"/>
                    </a:lnTo>
                    <a:lnTo>
                      <a:pt x="201" y="0"/>
                    </a:lnTo>
                    <a:lnTo>
                      <a:pt x="169" y="0"/>
                    </a:lnTo>
                    <a:lnTo>
                      <a:pt x="132" y="5"/>
                    </a:lnTo>
                    <a:lnTo>
                      <a:pt x="100" y="18"/>
                    </a:lnTo>
                    <a:lnTo>
                      <a:pt x="64" y="41"/>
                    </a:lnTo>
                    <a:lnTo>
                      <a:pt x="32" y="78"/>
                    </a:lnTo>
                    <a:lnTo>
                      <a:pt x="0" y="123"/>
                    </a:lnTo>
                    <a:lnTo>
                      <a:pt x="32" y="142"/>
                    </a:lnTo>
                    <a:lnTo>
                      <a:pt x="64" y="101"/>
                    </a:lnTo>
                    <a:lnTo>
                      <a:pt x="91" y="69"/>
                    </a:lnTo>
                    <a:lnTo>
                      <a:pt x="118" y="50"/>
                    </a:lnTo>
                    <a:lnTo>
                      <a:pt x="141" y="41"/>
                    </a:lnTo>
                    <a:lnTo>
                      <a:pt x="169" y="37"/>
                    </a:lnTo>
                    <a:lnTo>
                      <a:pt x="191" y="37"/>
                    </a:lnTo>
                    <a:lnTo>
                      <a:pt x="214" y="46"/>
                    </a:lnTo>
                    <a:lnTo>
                      <a:pt x="237" y="55"/>
                    </a:lnTo>
                    <a:lnTo>
                      <a:pt x="283" y="87"/>
                    </a:lnTo>
                    <a:lnTo>
                      <a:pt x="315" y="123"/>
                    </a:lnTo>
                    <a:lnTo>
                      <a:pt x="338" y="151"/>
                    </a:lnTo>
                    <a:lnTo>
                      <a:pt x="347" y="165"/>
                    </a:lnTo>
                    <a:lnTo>
                      <a:pt x="379" y="142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0" name="Freeform 198"/>
              <p:cNvSpPr>
                <a:spLocks/>
              </p:cNvSpPr>
              <p:nvPr/>
            </p:nvSpPr>
            <p:spPr bwMode="auto">
              <a:xfrm>
                <a:off x="2592" y="2018"/>
                <a:ext cx="36" cy="28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9" y="28"/>
                  </a:cxn>
                  <a:cxn ang="0">
                    <a:pos x="13" y="28"/>
                  </a:cxn>
                  <a:cxn ang="0">
                    <a:pos x="23" y="28"/>
                  </a:cxn>
                  <a:cxn ang="0">
                    <a:pos x="27" y="28"/>
                  </a:cxn>
                  <a:cxn ang="0">
                    <a:pos x="32" y="23"/>
                  </a:cxn>
                  <a:cxn ang="0">
                    <a:pos x="36" y="14"/>
                  </a:cxn>
                  <a:cxn ang="0">
                    <a:pos x="36" y="10"/>
                  </a:cxn>
                  <a:cxn ang="0">
                    <a:pos x="32" y="0"/>
                  </a:cxn>
                  <a:cxn ang="0">
                    <a:pos x="0" y="19"/>
                  </a:cxn>
                </a:cxnLst>
                <a:rect l="0" t="0" r="r" b="b"/>
                <a:pathLst>
                  <a:path w="36" h="28">
                    <a:moveTo>
                      <a:pt x="0" y="19"/>
                    </a:moveTo>
                    <a:lnTo>
                      <a:pt x="9" y="28"/>
                    </a:lnTo>
                    <a:lnTo>
                      <a:pt x="13" y="28"/>
                    </a:lnTo>
                    <a:lnTo>
                      <a:pt x="23" y="28"/>
                    </a:lnTo>
                    <a:lnTo>
                      <a:pt x="27" y="28"/>
                    </a:lnTo>
                    <a:lnTo>
                      <a:pt x="32" y="23"/>
                    </a:lnTo>
                    <a:lnTo>
                      <a:pt x="36" y="14"/>
                    </a:lnTo>
                    <a:lnTo>
                      <a:pt x="36" y="10"/>
                    </a:lnTo>
                    <a:lnTo>
                      <a:pt x="32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1" name="Freeform 199"/>
              <p:cNvSpPr>
                <a:spLocks/>
              </p:cNvSpPr>
              <p:nvPr/>
            </p:nvSpPr>
            <p:spPr bwMode="auto">
              <a:xfrm>
                <a:off x="2939" y="1639"/>
                <a:ext cx="447" cy="626"/>
              </a:xfrm>
              <a:custGeom>
                <a:avLst/>
                <a:gdLst/>
                <a:ahLst/>
                <a:cxnLst>
                  <a:cxn ang="0">
                    <a:pos x="338" y="19"/>
                  </a:cxn>
                  <a:cxn ang="0">
                    <a:pos x="374" y="32"/>
                  </a:cxn>
                  <a:cxn ang="0">
                    <a:pos x="397" y="32"/>
                  </a:cxn>
                  <a:cxn ang="0">
                    <a:pos x="411" y="28"/>
                  </a:cxn>
                  <a:cxn ang="0">
                    <a:pos x="415" y="32"/>
                  </a:cxn>
                  <a:cxn ang="0">
                    <a:pos x="411" y="42"/>
                  </a:cxn>
                  <a:cxn ang="0">
                    <a:pos x="415" y="46"/>
                  </a:cxn>
                  <a:cxn ang="0">
                    <a:pos x="415" y="51"/>
                  </a:cxn>
                  <a:cxn ang="0">
                    <a:pos x="420" y="64"/>
                  </a:cxn>
                  <a:cxn ang="0">
                    <a:pos x="420" y="96"/>
                  </a:cxn>
                  <a:cxn ang="0">
                    <a:pos x="424" y="128"/>
                  </a:cxn>
                  <a:cxn ang="0">
                    <a:pos x="424" y="151"/>
                  </a:cxn>
                  <a:cxn ang="0">
                    <a:pos x="424" y="160"/>
                  </a:cxn>
                  <a:cxn ang="0">
                    <a:pos x="420" y="192"/>
                  </a:cxn>
                  <a:cxn ang="0">
                    <a:pos x="415" y="229"/>
                  </a:cxn>
                  <a:cxn ang="0">
                    <a:pos x="415" y="256"/>
                  </a:cxn>
                  <a:cxn ang="0">
                    <a:pos x="415" y="270"/>
                  </a:cxn>
                  <a:cxn ang="0">
                    <a:pos x="420" y="302"/>
                  </a:cxn>
                  <a:cxn ang="0">
                    <a:pos x="424" y="325"/>
                  </a:cxn>
                  <a:cxn ang="0">
                    <a:pos x="433" y="343"/>
                  </a:cxn>
                  <a:cxn ang="0">
                    <a:pos x="438" y="366"/>
                  </a:cxn>
                  <a:cxn ang="0">
                    <a:pos x="443" y="402"/>
                  </a:cxn>
                  <a:cxn ang="0">
                    <a:pos x="447" y="434"/>
                  </a:cxn>
                  <a:cxn ang="0">
                    <a:pos x="447" y="453"/>
                  </a:cxn>
                  <a:cxn ang="0">
                    <a:pos x="443" y="480"/>
                  </a:cxn>
                  <a:cxn ang="0">
                    <a:pos x="433" y="516"/>
                  </a:cxn>
                  <a:cxn ang="0">
                    <a:pos x="424" y="544"/>
                  </a:cxn>
                  <a:cxn ang="0">
                    <a:pos x="415" y="558"/>
                  </a:cxn>
                  <a:cxn ang="0">
                    <a:pos x="242" y="558"/>
                  </a:cxn>
                  <a:cxn ang="0">
                    <a:pos x="128" y="576"/>
                  </a:cxn>
                  <a:cxn ang="0">
                    <a:pos x="50" y="599"/>
                  </a:cxn>
                  <a:cxn ang="0">
                    <a:pos x="9" y="617"/>
                  </a:cxn>
                  <a:cxn ang="0">
                    <a:pos x="0" y="626"/>
                  </a:cxn>
                  <a:cxn ang="0">
                    <a:pos x="4" y="621"/>
                  </a:cxn>
                  <a:cxn ang="0">
                    <a:pos x="13" y="612"/>
                  </a:cxn>
                  <a:cxn ang="0">
                    <a:pos x="27" y="599"/>
                  </a:cxn>
                  <a:cxn ang="0">
                    <a:pos x="41" y="580"/>
                  </a:cxn>
                  <a:cxn ang="0">
                    <a:pos x="55" y="558"/>
                  </a:cxn>
                  <a:cxn ang="0">
                    <a:pos x="64" y="535"/>
                  </a:cxn>
                  <a:cxn ang="0">
                    <a:pos x="77" y="516"/>
                  </a:cxn>
                  <a:cxn ang="0">
                    <a:pos x="96" y="507"/>
                  </a:cxn>
                  <a:cxn ang="0">
                    <a:pos x="118" y="507"/>
                  </a:cxn>
                  <a:cxn ang="0">
                    <a:pos x="150" y="507"/>
                  </a:cxn>
                  <a:cxn ang="0">
                    <a:pos x="182" y="503"/>
                  </a:cxn>
                  <a:cxn ang="0">
                    <a:pos x="210" y="489"/>
                  </a:cxn>
                  <a:cxn ang="0">
                    <a:pos x="223" y="471"/>
                  </a:cxn>
                  <a:cxn ang="0">
                    <a:pos x="246" y="425"/>
                  </a:cxn>
                  <a:cxn ang="0">
                    <a:pos x="265" y="352"/>
                  </a:cxn>
                  <a:cxn ang="0">
                    <a:pos x="265" y="261"/>
                  </a:cxn>
                  <a:cxn ang="0">
                    <a:pos x="265" y="197"/>
                  </a:cxn>
                  <a:cxn ang="0">
                    <a:pos x="283" y="160"/>
                  </a:cxn>
                  <a:cxn ang="0">
                    <a:pos x="310" y="110"/>
                  </a:cxn>
                  <a:cxn ang="0">
                    <a:pos x="319" y="0"/>
                  </a:cxn>
                </a:cxnLst>
                <a:rect l="0" t="0" r="r" b="b"/>
                <a:pathLst>
                  <a:path w="447" h="626">
                    <a:moveTo>
                      <a:pt x="319" y="0"/>
                    </a:moveTo>
                    <a:lnTo>
                      <a:pt x="338" y="19"/>
                    </a:lnTo>
                    <a:lnTo>
                      <a:pt x="356" y="28"/>
                    </a:lnTo>
                    <a:lnTo>
                      <a:pt x="374" y="32"/>
                    </a:lnTo>
                    <a:lnTo>
                      <a:pt x="388" y="37"/>
                    </a:lnTo>
                    <a:lnTo>
                      <a:pt x="397" y="32"/>
                    </a:lnTo>
                    <a:lnTo>
                      <a:pt x="406" y="32"/>
                    </a:lnTo>
                    <a:lnTo>
                      <a:pt x="411" y="28"/>
                    </a:lnTo>
                    <a:lnTo>
                      <a:pt x="415" y="28"/>
                    </a:lnTo>
                    <a:lnTo>
                      <a:pt x="415" y="32"/>
                    </a:lnTo>
                    <a:lnTo>
                      <a:pt x="411" y="37"/>
                    </a:lnTo>
                    <a:lnTo>
                      <a:pt x="411" y="42"/>
                    </a:lnTo>
                    <a:lnTo>
                      <a:pt x="415" y="42"/>
                    </a:lnTo>
                    <a:lnTo>
                      <a:pt x="415" y="46"/>
                    </a:lnTo>
                    <a:lnTo>
                      <a:pt x="415" y="51"/>
                    </a:lnTo>
                    <a:lnTo>
                      <a:pt x="415" y="51"/>
                    </a:lnTo>
                    <a:lnTo>
                      <a:pt x="415" y="51"/>
                    </a:lnTo>
                    <a:lnTo>
                      <a:pt x="420" y="64"/>
                    </a:lnTo>
                    <a:lnTo>
                      <a:pt x="420" y="83"/>
                    </a:lnTo>
                    <a:lnTo>
                      <a:pt x="420" y="96"/>
                    </a:lnTo>
                    <a:lnTo>
                      <a:pt x="424" y="115"/>
                    </a:lnTo>
                    <a:lnTo>
                      <a:pt x="424" y="128"/>
                    </a:lnTo>
                    <a:lnTo>
                      <a:pt x="424" y="142"/>
                    </a:lnTo>
                    <a:lnTo>
                      <a:pt x="424" y="151"/>
                    </a:lnTo>
                    <a:lnTo>
                      <a:pt x="424" y="151"/>
                    </a:lnTo>
                    <a:lnTo>
                      <a:pt x="424" y="160"/>
                    </a:lnTo>
                    <a:lnTo>
                      <a:pt x="420" y="174"/>
                    </a:lnTo>
                    <a:lnTo>
                      <a:pt x="420" y="192"/>
                    </a:lnTo>
                    <a:lnTo>
                      <a:pt x="420" y="210"/>
                    </a:lnTo>
                    <a:lnTo>
                      <a:pt x="415" y="229"/>
                    </a:lnTo>
                    <a:lnTo>
                      <a:pt x="415" y="247"/>
                    </a:lnTo>
                    <a:lnTo>
                      <a:pt x="415" y="256"/>
                    </a:lnTo>
                    <a:lnTo>
                      <a:pt x="415" y="261"/>
                    </a:lnTo>
                    <a:lnTo>
                      <a:pt x="415" y="270"/>
                    </a:lnTo>
                    <a:lnTo>
                      <a:pt x="415" y="284"/>
                    </a:lnTo>
                    <a:lnTo>
                      <a:pt x="420" y="302"/>
                    </a:lnTo>
                    <a:lnTo>
                      <a:pt x="424" y="316"/>
                    </a:lnTo>
                    <a:lnTo>
                      <a:pt x="424" y="325"/>
                    </a:lnTo>
                    <a:lnTo>
                      <a:pt x="429" y="334"/>
                    </a:lnTo>
                    <a:lnTo>
                      <a:pt x="433" y="343"/>
                    </a:lnTo>
                    <a:lnTo>
                      <a:pt x="433" y="343"/>
                    </a:lnTo>
                    <a:lnTo>
                      <a:pt x="438" y="366"/>
                    </a:lnTo>
                    <a:lnTo>
                      <a:pt x="443" y="384"/>
                    </a:lnTo>
                    <a:lnTo>
                      <a:pt x="443" y="402"/>
                    </a:lnTo>
                    <a:lnTo>
                      <a:pt x="447" y="421"/>
                    </a:lnTo>
                    <a:lnTo>
                      <a:pt x="447" y="434"/>
                    </a:lnTo>
                    <a:lnTo>
                      <a:pt x="447" y="448"/>
                    </a:lnTo>
                    <a:lnTo>
                      <a:pt x="447" y="453"/>
                    </a:lnTo>
                    <a:lnTo>
                      <a:pt x="447" y="457"/>
                    </a:lnTo>
                    <a:lnTo>
                      <a:pt x="443" y="480"/>
                    </a:lnTo>
                    <a:lnTo>
                      <a:pt x="438" y="498"/>
                    </a:lnTo>
                    <a:lnTo>
                      <a:pt x="433" y="516"/>
                    </a:lnTo>
                    <a:lnTo>
                      <a:pt x="429" y="530"/>
                    </a:lnTo>
                    <a:lnTo>
                      <a:pt x="424" y="544"/>
                    </a:lnTo>
                    <a:lnTo>
                      <a:pt x="420" y="553"/>
                    </a:lnTo>
                    <a:lnTo>
                      <a:pt x="415" y="558"/>
                    </a:lnTo>
                    <a:lnTo>
                      <a:pt x="415" y="558"/>
                    </a:lnTo>
                    <a:lnTo>
                      <a:pt x="242" y="558"/>
                    </a:lnTo>
                    <a:lnTo>
                      <a:pt x="178" y="567"/>
                    </a:lnTo>
                    <a:lnTo>
                      <a:pt x="128" y="576"/>
                    </a:lnTo>
                    <a:lnTo>
                      <a:pt x="82" y="585"/>
                    </a:lnTo>
                    <a:lnTo>
                      <a:pt x="50" y="599"/>
                    </a:lnTo>
                    <a:lnTo>
                      <a:pt x="27" y="608"/>
                    </a:lnTo>
                    <a:lnTo>
                      <a:pt x="9" y="617"/>
                    </a:lnTo>
                    <a:lnTo>
                      <a:pt x="0" y="621"/>
                    </a:lnTo>
                    <a:lnTo>
                      <a:pt x="0" y="626"/>
                    </a:lnTo>
                    <a:lnTo>
                      <a:pt x="0" y="621"/>
                    </a:lnTo>
                    <a:lnTo>
                      <a:pt x="4" y="621"/>
                    </a:lnTo>
                    <a:lnTo>
                      <a:pt x="9" y="617"/>
                    </a:lnTo>
                    <a:lnTo>
                      <a:pt x="13" y="612"/>
                    </a:lnTo>
                    <a:lnTo>
                      <a:pt x="23" y="608"/>
                    </a:lnTo>
                    <a:lnTo>
                      <a:pt x="27" y="599"/>
                    </a:lnTo>
                    <a:lnTo>
                      <a:pt x="36" y="589"/>
                    </a:lnTo>
                    <a:lnTo>
                      <a:pt x="41" y="580"/>
                    </a:lnTo>
                    <a:lnTo>
                      <a:pt x="45" y="571"/>
                    </a:lnTo>
                    <a:lnTo>
                      <a:pt x="55" y="558"/>
                    </a:lnTo>
                    <a:lnTo>
                      <a:pt x="59" y="544"/>
                    </a:lnTo>
                    <a:lnTo>
                      <a:pt x="64" y="535"/>
                    </a:lnTo>
                    <a:lnTo>
                      <a:pt x="73" y="526"/>
                    </a:lnTo>
                    <a:lnTo>
                      <a:pt x="77" y="516"/>
                    </a:lnTo>
                    <a:lnTo>
                      <a:pt x="86" y="512"/>
                    </a:lnTo>
                    <a:lnTo>
                      <a:pt x="96" y="507"/>
                    </a:lnTo>
                    <a:lnTo>
                      <a:pt x="105" y="507"/>
                    </a:lnTo>
                    <a:lnTo>
                      <a:pt x="118" y="507"/>
                    </a:lnTo>
                    <a:lnTo>
                      <a:pt x="132" y="507"/>
                    </a:lnTo>
                    <a:lnTo>
                      <a:pt x="150" y="507"/>
                    </a:lnTo>
                    <a:lnTo>
                      <a:pt x="164" y="503"/>
                    </a:lnTo>
                    <a:lnTo>
                      <a:pt x="182" y="503"/>
                    </a:lnTo>
                    <a:lnTo>
                      <a:pt x="196" y="498"/>
                    </a:lnTo>
                    <a:lnTo>
                      <a:pt x="210" y="489"/>
                    </a:lnTo>
                    <a:lnTo>
                      <a:pt x="214" y="484"/>
                    </a:lnTo>
                    <a:lnTo>
                      <a:pt x="223" y="471"/>
                    </a:lnTo>
                    <a:lnTo>
                      <a:pt x="233" y="453"/>
                    </a:lnTo>
                    <a:lnTo>
                      <a:pt x="246" y="425"/>
                    </a:lnTo>
                    <a:lnTo>
                      <a:pt x="260" y="389"/>
                    </a:lnTo>
                    <a:lnTo>
                      <a:pt x="265" y="352"/>
                    </a:lnTo>
                    <a:lnTo>
                      <a:pt x="269" y="306"/>
                    </a:lnTo>
                    <a:lnTo>
                      <a:pt x="265" y="261"/>
                    </a:lnTo>
                    <a:lnTo>
                      <a:pt x="260" y="220"/>
                    </a:lnTo>
                    <a:lnTo>
                      <a:pt x="265" y="197"/>
                    </a:lnTo>
                    <a:lnTo>
                      <a:pt x="274" y="179"/>
                    </a:lnTo>
                    <a:lnTo>
                      <a:pt x="283" y="160"/>
                    </a:lnTo>
                    <a:lnTo>
                      <a:pt x="296" y="137"/>
                    </a:lnTo>
                    <a:lnTo>
                      <a:pt x="310" y="110"/>
                    </a:lnTo>
                    <a:lnTo>
                      <a:pt x="315" y="64"/>
                    </a:lnTo>
                    <a:lnTo>
                      <a:pt x="319" y="0"/>
                    </a:lnTo>
                    <a:close/>
                  </a:path>
                </a:pathLst>
              </a:custGeom>
              <a:solidFill>
                <a:srgbClr val="DBC85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2" name="Freeform 200"/>
              <p:cNvSpPr>
                <a:spLocks/>
              </p:cNvSpPr>
              <p:nvPr/>
            </p:nvSpPr>
            <p:spPr bwMode="auto">
              <a:xfrm>
                <a:off x="2975" y="1653"/>
                <a:ext cx="292" cy="589"/>
              </a:xfrm>
              <a:custGeom>
                <a:avLst/>
                <a:gdLst/>
                <a:ahLst/>
                <a:cxnLst>
                  <a:cxn ang="0">
                    <a:pos x="292" y="0"/>
                  </a:cxn>
                  <a:cxn ang="0">
                    <a:pos x="292" y="5"/>
                  </a:cxn>
                  <a:cxn ang="0">
                    <a:pos x="292" y="18"/>
                  </a:cxn>
                  <a:cxn ang="0">
                    <a:pos x="292" y="37"/>
                  </a:cxn>
                  <a:cxn ang="0">
                    <a:pos x="288" y="59"/>
                  </a:cxn>
                  <a:cxn ang="0">
                    <a:pos x="288" y="82"/>
                  </a:cxn>
                  <a:cxn ang="0">
                    <a:pos x="279" y="110"/>
                  </a:cxn>
                  <a:cxn ang="0">
                    <a:pos x="274" y="137"/>
                  </a:cxn>
                  <a:cxn ang="0">
                    <a:pos x="260" y="160"/>
                  </a:cxn>
                  <a:cxn ang="0">
                    <a:pos x="247" y="178"/>
                  </a:cxn>
                  <a:cxn ang="0">
                    <a:pos x="242" y="201"/>
                  </a:cxn>
                  <a:cxn ang="0">
                    <a:pos x="238" y="215"/>
                  </a:cxn>
                  <a:cxn ang="0">
                    <a:pos x="238" y="228"/>
                  </a:cxn>
                  <a:cxn ang="0">
                    <a:pos x="238" y="242"/>
                  </a:cxn>
                  <a:cxn ang="0">
                    <a:pos x="238" y="256"/>
                  </a:cxn>
                  <a:cxn ang="0">
                    <a:pos x="242" y="265"/>
                  </a:cxn>
                  <a:cxn ang="0">
                    <a:pos x="242" y="274"/>
                  </a:cxn>
                  <a:cxn ang="0">
                    <a:pos x="242" y="288"/>
                  </a:cxn>
                  <a:cxn ang="0">
                    <a:pos x="242" y="311"/>
                  </a:cxn>
                  <a:cxn ang="0">
                    <a:pos x="242" y="338"/>
                  </a:cxn>
                  <a:cxn ang="0">
                    <a:pos x="238" y="370"/>
                  </a:cxn>
                  <a:cxn ang="0">
                    <a:pos x="229" y="407"/>
                  </a:cxn>
                  <a:cxn ang="0">
                    <a:pos x="219" y="439"/>
                  </a:cxn>
                  <a:cxn ang="0">
                    <a:pos x="201" y="461"/>
                  </a:cxn>
                  <a:cxn ang="0">
                    <a:pos x="183" y="484"/>
                  </a:cxn>
                  <a:cxn ang="0">
                    <a:pos x="160" y="493"/>
                  </a:cxn>
                  <a:cxn ang="0">
                    <a:pos x="137" y="498"/>
                  </a:cxn>
                  <a:cxn ang="0">
                    <a:pos x="114" y="502"/>
                  </a:cxn>
                  <a:cxn ang="0">
                    <a:pos x="92" y="502"/>
                  </a:cxn>
                  <a:cxn ang="0">
                    <a:pos x="73" y="507"/>
                  </a:cxn>
                  <a:cxn ang="0">
                    <a:pos x="55" y="516"/>
                  </a:cxn>
                  <a:cxn ang="0">
                    <a:pos x="41" y="530"/>
                  </a:cxn>
                  <a:cxn ang="0">
                    <a:pos x="28" y="548"/>
                  </a:cxn>
                  <a:cxn ang="0">
                    <a:pos x="0" y="589"/>
                  </a:cxn>
                </a:cxnLst>
                <a:rect l="0" t="0" r="r" b="b"/>
                <a:pathLst>
                  <a:path w="292" h="589">
                    <a:moveTo>
                      <a:pt x="292" y="0"/>
                    </a:moveTo>
                    <a:lnTo>
                      <a:pt x="292" y="5"/>
                    </a:lnTo>
                    <a:lnTo>
                      <a:pt x="292" y="18"/>
                    </a:lnTo>
                    <a:lnTo>
                      <a:pt x="292" y="37"/>
                    </a:lnTo>
                    <a:lnTo>
                      <a:pt x="288" y="59"/>
                    </a:lnTo>
                    <a:lnTo>
                      <a:pt x="288" y="82"/>
                    </a:lnTo>
                    <a:lnTo>
                      <a:pt x="279" y="110"/>
                    </a:lnTo>
                    <a:lnTo>
                      <a:pt x="274" y="137"/>
                    </a:lnTo>
                    <a:lnTo>
                      <a:pt x="260" y="160"/>
                    </a:lnTo>
                    <a:lnTo>
                      <a:pt x="247" y="178"/>
                    </a:lnTo>
                    <a:lnTo>
                      <a:pt x="242" y="201"/>
                    </a:lnTo>
                    <a:lnTo>
                      <a:pt x="238" y="215"/>
                    </a:lnTo>
                    <a:lnTo>
                      <a:pt x="238" y="228"/>
                    </a:lnTo>
                    <a:lnTo>
                      <a:pt x="238" y="242"/>
                    </a:lnTo>
                    <a:lnTo>
                      <a:pt x="238" y="256"/>
                    </a:lnTo>
                    <a:lnTo>
                      <a:pt x="242" y="265"/>
                    </a:lnTo>
                    <a:lnTo>
                      <a:pt x="242" y="274"/>
                    </a:lnTo>
                    <a:lnTo>
                      <a:pt x="242" y="288"/>
                    </a:lnTo>
                    <a:lnTo>
                      <a:pt x="242" y="311"/>
                    </a:lnTo>
                    <a:lnTo>
                      <a:pt x="242" y="338"/>
                    </a:lnTo>
                    <a:lnTo>
                      <a:pt x="238" y="370"/>
                    </a:lnTo>
                    <a:lnTo>
                      <a:pt x="229" y="407"/>
                    </a:lnTo>
                    <a:lnTo>
                      <a:pt x="219" y="439"/>
                    </a:lnTo>
                    <a:lnTo>
                      <a:pt x="201" y="461"/>
                    </a:lnTo>
                    <a:lnTo>
                      <a:pt x="183" y="484"/>
                    </a:lnTo>
                    <a:lnTo>
                      <a:pt x="160" y="493"/>
                    </a:lnTo>
                    <a:lnTo>
                      <a:pt x="137" y="498"/>
                    </a:lnTo>
                    <a:lnTo>
                      <a:pt x="114" y="502"/>
                    </a:lnTo>
                    <a:lnTo>
                      <a:pt x="92" y="502"/>
                    </a:lnTo>
                    <a:lnTo>
                      <a:pt x="73" y="507"/>
                    </a:lnTo>
                    <a:lnTo>
                      <a:pt x="55" y="516"/>
                    </a:lnTo>
                    <a:lnTo>
                      <a:pt x="41" y="530"/>
                    </a:lnTo>
                    <a:lnTo>
                      <a:pt x="28" y="548"/>
                    </a:lnTo>
                    <a:lnTo>
                      <a:pt x="0" y="589"/>
                    </a:lnTo>
                  </a:path>
                </a:pathLst>
              </a:custGeom>
              <a:noFill/>
              <a:ln w="22225">
                <a:solidFill>
                  <a:srgbClr val="DBC85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3" name="Freeform 201"/>
              <p:cNvSpPr>
                <a:spLocks/>
              </p:cNvSpPr>
              <p:nvPr/>
            </p:nvSpPr>
            <p:spPr bwMode="auto">
              <a:xfrm>
                <a:off x="2966" y="1649"/>
                <a:ext cx="297" cy="598"/>
              </a:xfrm>
              <a:custGeom>
                <a:avLst/>
                <a:gdLst/>
                <a:ahLst/>
                <a:cxnLst>
                  <a:cxn ang="0">
                    <a:pos x="297" y="0"/>
                  </a:cxn>
                  <a:cxn ang="0">
                    <a:pos x="297" y="4"/>
                  </a:cxn>
                  <a:cxn ang="0">
                    <a:pos x="297" y="18"/>
                  </a:cxn>
                  <a:cxn ang="0">
                    <a:pos x="297" y="36"/>
                  </a:cxn>
                  <a:cxn ang="0">
                    <a:pos x="292" y="59"/>
                  </a:cxn>
                  <a:cxn ang="0">
                    <a:pos x="292" y="82"/>
                  </a:cxn>
                  <a:cxn ang="0">
                    <a:pos x="288" y="109"/>
                  </a:cxn>
                  <a:cxn ang="0">
                    <a:pos x="279" y="137"/>
                  </a:cxn>
                  <a:cxn ang="0">
                    <a:pos x="265" y="159"/>
                  </a:cxn>
                  <a:cxn ang="0">
                    <a:pos x="251" y="182"/>
                  </a:cxn>
                  <a:cxn ang="0">
                    <a:pos x="247" y="200"/>
                  </a:cxn>
                  <a:cxn ang="0">
                    <a:pos x="242" y="219"/>
                  </a:cxn>
                  <a:cxn ang="0">
                    <a:pos x="242" y="232"/>
                  </a:cxn>
                  <a:cxn ang="0">
                    <a:pos x="242" y="246"/>
                  </a:cxn>
                  <a:cxn ang="0">
                    <a:pos x="242" y="255"/>
                  </a:cxn>
                  <a:cxn ang="0">
                    <a:pos x="247" y="264"/>
                  </a:cxn>
                  <a:cxn ang="0">
                    <a:pos x="247" y="274"/>
                  </a:cxn>
                  <a:cxn ang="0">
                    <a:pos x="247" y="287"/>
                  </a:cxn>
                  <a:cxn ang="0">
                    <a:pos x="247" y="310"/>
                  </a:cxn>
                  <a:cxn ang="0">
                    <a:pos x="247" y="342"/>
                  </a:cxn>
                  <a:cxn ang="0">
                    <a:pos x="242" y="374"/>
                  </a:cxn>
                  <a:cxn ang="0">
                    <a:pos x="233" y="406"/>
                  </a:cxn>
                  <a:cxn ang="0">
                    <a:pos x="224" y="438"/>
                  </a:cxn>
                  <a:cxn ang="0">
                    <a:pos x="206" y="465"/>
                  </a:cxn>
                  <a:cxn ang="0">
                    <a:pos x="187" y="484"/>
                  </a:cxn>
                  <a:cxn ang="0">
                    <a:pos x="164" y="493"/>
                  </a:cxn>
                  <a:cxn ang="0">
                    <a:pos x="142" y="497"/>
                  </a:cxn>
                  <a:cxn ang="0">
                    <a:pos x="119" y="502"/>
                  </a:cxn>
                  <a:cxn ang="0">
                    <a:pos x="101" y="506"/>
                  </a:cxn>
                  <a:cxn ang="0">
                    <a:pos x="78" y="511"/>
                  </a:cxn>
                  <a:cxn ang="0">
                    <a:pos x="59" y="516"/>
                  </a:cxn>
                  <a:cxn ang="0">
                    <a:pos x="46" y="529"/>
                  </a:cxn>
                  <a:cxn ang="0">
                    <a:pos x="32" y="552"/>
                  </a:cxn>
                  <a:cxn ang="0">
                    <a:pos x="0" y="598"/>
                  </a:cxn>
                </a:cxnLst>
                <a:rect l="0" t="0" r="r" b="b"/>
                <a:pathLst>
                  <a:path w="297" h="598">
                    <a:moveTo>
                      <a:pt x="297" y="0"/>
                    </a:moveTo>
                    <a:lnTo>
                      <a:pt x="297" y="4"/>
                    </a:lnTo>
                    <a:lnTo>
                      <a:pt x="297" y="18"/>
                    </a:lnTo>
                    <a:lnTo>
                      <a:pt x="297" y="36"/>
                    </a:lnTo>
                    <a:lnTo>
                      <a:pt x="292" y="59"/>
                    </a:lnTo>
                    <a:lnTo>
                      <a:pt x="292" y="82"/>
                    </a:lnTo>
                    <a:lnTo>
                      <a:pt x="288" y="109"/>
                    </a:lnTo>
                    <a:lnTo>
                      <a:pt x="279" y="137"/>
                    </a:lnTo>
                    <a:lnTo>
                      <a:pt x="265" y="159"/>
                    </a:lnTo>
                    <a:lnTo>
                      <a:pt x="251" y="182"/>
                    </a:lnTo>
                    <a:lnTo>
                      <a:pt x="247" y="200"/>
                    </a:lnTo>
                    <a:lnTo>
                      <a:pt x="242" y="219"/>
                    </a:lnTo>
                    <a:lnTo>
                      <a:pt x="242" y="232"/>
                    </a:lnTo>
                    <a:lnTo>
                      <a:pt x="242" y="246"/>
                    </a:lnTo>
                    <a:lnTo>
                      <a:pt x="242" y="255"/>
                    </a:lnTo>
                    <a:lnTo>
                      <a:pt x="247" y="264"/>
                    </a:lnTo>
                    <a:lnTo>
                      <a:pt x="247" y="274"/>
                    </a:lnTo>
                    <a:lnTo>
                      <a:pt x="247" y="287"/>
                    </a:lnTo>
                    <a:lnTo>
                      <a:pt x="247" y="310"/>
                    </a:lnTo>
                    <a:lnTo>
                      <a:pt x="247" y="342"/>
                    </a:lnTo>
                    <a:lnTo>
                      <a:pt x="242" y="374"/>
                    </a:lnTo>
                    <a:lnTo>
                      <a:pt x="233" y="406"/>
                    </a:lnTo>
                    <a:lnTo>
                      <a:pt x="224" y="438"/>
                    </a:lnTo>
                    <a:lnTo>
                      <a:pt x="206" y="465"/>
                    </a:lnTo>
                    <a:lnTo>
                      <a:pt x="187" y="484"/>
                    </a:lnTo>
                    <a:lnTo>
                      <a:pt x="164" y="493"/>
                    </a:lnTo>
                    <a:lnTo>
                      <a:pt x="142" y="497"/>
                    </a:lnTo>
                    <a:lnTo>
                      <a:pt x="119" y="502"/>
                    </a:lnTo>
                    <a:lnTo>
                      <a:pt x="101" y="506"/>
                    </a:lnTo>
                    <a:lnTo>
                      <a:pt x="78" y="511"/>
                    </a:lnTo>
                    <a:lnTo>
                      <a:pt x="59" y="516"/>
                    </a:lnTo>
                    <a:lnTo>
                      <a:pt x="46" y="529"/>
                    </a:lnTo>
                    <a:lnTo>
                      <a:pt x="32" y="552"/>
                    </a:lnTo>
                    <a:lnTo>
                      <a:pt x="0" y="598"/>
                    </a:lnTo>
                  </a:path>
                </a:pathLst>
              </a:custGeom>
              <a:noFill/>
              <a:ln w="22225">
                <a:solidFill>
                  <a:srgbClr val="DFCB5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4" name="Freeform 202"/>
              <p:cNvSpPr>
                <a:spLocks/>
              </p:cNvSpPr>
              <p:nvPr/>
            </p:nvSpPr>
            <p:spPr bwMode="auto">
              <a:xfrm>
                <a:off x="2962" y="1644"/>
                <a:ext cx="296" cy="607"/>
              </a:xfrm>
              <a:custGeom>
                <a:avLst/>
                <a:gdLst/>
                <a:ahLst/>
                <a:cxnLst>
                  <a:cxn ang="0">
                    <a:pos x="296" y="0"/>
                  </a:cxn>
                  <a:cxn ang="0">
                    <a:pos x="296" y="5"/>
                  </a:cxn>
                  <a:cxn ang="0">
                    <a:pos x="296" y="18"/>
                  </a:cxn>
                  <a:cxn ang="0">
                    <a:pos x="296" y="37"/>
                  </a:cxn>
                  <a:cxn ang="0">
                    <a:pos x="296" y="59"/>
                  </a:cxn>
                  <a:cxn ang="0">
                    <a:pos x="292" y="87"/>
                  </a:cxn>
                  <a:cxn ang="0">
                    <a:pos x="283" y="114"/>
                  </a:cxn>
                  <a:cxn ang="0">
                    <a:pos x="278" y="137"/>
                  </a:cxn>
                  <a:cxn ang="0">
                    <a:pos x="264" y="164"/>
                  </a:cxn>
                  <a:cxn ang="0">
                    <a:pos x="251" y="183"/>
                  </a:cxn>
                  <a:cxn ang="0">
                    <a:pos x="246" y="201"/>
                  </a:cxn>
                  <a:cxn ang="0">
                    <a:pos x="242" y="219"/>
                  </a:cxn>
                  <a:cxn ang="0">
                    <a:pos x="242" y="233"/>
                  </a:cxn>
                  <a:cxn ang="0">
                    <a:pos x="242" y="247"/>
                  </a:cxn>
                  <a:cxn ang="0">
                    <a:pos x="242" y="256"/>
                  </a:cxn>
                  <a:cxn ang="0">
                    <a:pos x="246" y="269"/>
                  </a:cxn>
                  <a:cxn ang="0">
                    <a:pos x="246" y="279"/>
                  </a:cxn>
                  <a:cxn ang="0">
                    <a:pos x="246" y="292"/>
                  </a:cxn>
                  <a:cxn ang="0">
                    <a:pos x="246" y="315"/>
                  </a:cxn>
                  <a:cxn ang="0">
                    <a:pos x="246" y="342"/>
                  </a:cxn>
                  <a:cxn ang="0">
                    <a:pos x="242" y="374"/>
                  </a:cxn>
                  <a:cxn ang="0">
                    <a:pos x="232" y="406"/>
                  </a:cxn>
                  <a:cxn ang="0">
                    <a:pos x="223" y="438"/>
                  </a:cxn>
                  <a:cxn ang="0">
                    <a:pos x="205" y="466"/>
                  </a:cxn>
                  <a:cxn ang="0">
                    <a:pos x="187" y="484"/>
                  </a:cxn>
                  <a:cxn ang="0">
                    <a:pos x="164" y="493"/>
                  </a:cxn>
                  <a:cxn ang="0">
                    <a:pos x="141" y="502"/>
                  </a:cxn>
                  <a:cxn ang="0">
                    <a:pos x="118" y="502"/>
                  </a:cxn>
                  <a:cxn ang="0">
                    <a:pos x="100" y="507"/>
                  </a:cxn>
                  <a:cxn ang="0">
                    <a:pos x="77" y="511"/>
                  </a:cxn>
                  <a:cxn ang="0">
                    <a:pos x="59" y="521"/>
                  </a:cxn>
                  <a:cxn ang="0">
                    <a:pos x="45" y="534"/>
                  </a:cxn>
                  <a:cxn ang="0">
                    <a:pos x="32" y="553"/>
                  </a:cxn>
                  <a:cxn ang="0">
                    <a:pos x="0" y="607"/>
                  </a:cxn>
                </a:cxnLst>
                <a:rect l="0" t="0" r="r" b="b"/>
                <a:pathLst>
                  <a:path w="296" h="607">
                    <a:moveTo>
                      <a:pt x="296" y="0"/>
                    </a:moveTo>
                    <a:lnTo>
                      <a:pt x="296" y="5"/>
                    </a:lnTo>
                    <a:lnTo>
                      <a:pt x="296" y="18"/>
                    </a:lnTo>
                    <a:lnTo>
                      <a:pt x="296" y="37"/>
                    </a:lnTo>
                    <a:lnTo>
                      <a:pt x="296" y="59"/>
                    </a:lnTo>
                    <a:lnTo>
                      <a:pt x="292" y="87"/>
                    </a:lnTo>
                    <a:lnTo>
                      <a:pt x="283" y="114"/>
                    </a:lnTo>
                    <a:lnTo>
                      <a:pt x="278" y="137"/>
                    </a:lnTo>
                    <a:lnTo>
                      <a:pt x="264" y="164"/>
                    </a:lnTo>
                    <a:lnTo>
                      <a:pt x="251" y="183"/>
                    </a:lnTo>
                    <a:lnTo>
                      <a:pt x="246" y="201"/>
                    </a:lnTo>
                    <a:lnTo>
                      <a:pt x="242" y="219"/>
                    </a:lnTo>
                    <a:lnTo>
                      <a:pt x="242" y="233"/>
                    </a:lnTo>
                    <a:lnTo>
                      <a:pt x="242" y="247"/>
                    </a:lnTo>
                    <a:lnTo>
                      <a:pt x="242" y="256"/>
                    </a:lnTo>
                    <a:lnTo>
                      <a:pt x="246" y="269"/>
                    </a:lnTo>
                    <a:lnTo>
                      <a:pt x="246" y="279"/>
                    </a:lnTo>
                    <a:lnTo>
                      <a:pt x="246" y="292"/>
                    </a:lnTo>
                    <a:lnTo>
                      <a:pt x="246" y="315"/>
                    </a:lnTo>
                    <a:lnTo>
                      <a:pt x="246" y="342"/>
                    </a:lnTo>
                    <a:lnTo>
                      <a:pt x="242" y="374"/>
                    </a:lnTo>
                    <a:lnTo>
                      <a:pt x="232" y="406"/>
                    </a:lnTo>
                    <a:lnTo>
                      <a:pt x="223" y="438"/>
                    </a:lnTo>
                    <a:lnTo>
                      <a:pt x="205" y="466"/>
                    </a:lnTo>
                    <a:lnTo>
                      <a:pt x="187" y="484"/>
                    </a:lnTo>
                    <a:lnTo>
                      <a:pt x="164" y="493"/>
                    </a:lnTo>
                    <a:lnTo>
                      <a:pt x="141" y="502"/>
                    </a:lnTo>
                    <a:lnTo>
                      <a:pt x="118" y="502"/>
                    </a:lnTo>
                    <a:lnTo>
                      <a:pt x="100" y="507"/>
                    </a:lnTo>
                    <a:lnTo>
                      <a:pt x="77" y="511"/>
                    </a:lnTo>
                    <a:lnTo>
                      <a:pt x="59" y="521"/>
                    </a:lnTo>
                    <a:lnTo>
                      <a:pt x="45" y="534"/>
                    </a:lnTo>
                    <a:lnTo>
                      <a:pt x="32" y="553"/>
                    </a:lnTo>
                    <a:lnTo>
                      <a:pt x="0" y="607"/>
                    </a:lnTo>
                  </a:path>
                </a:pathLst>
              </a:custGeom>
              <a:noFill/>
              <a:ln w="22225">
                <a:solidFill>
                  <a:srgbClr val="E2CD6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5" name="Freeform 203"/>
              <p:cNvSpPr>
                <a:spLocks/>
              </p:cNvSpPr>
              <p:nvPr/>
            </p:nvSpPr>
            <p:spPr bwMode="auto">
              <a:xfrm>
                <a:off x="2952" y="1639"/>
                <a:ext cx="302" cy="617"/>
              </a:xfrm>
              <a:custGeom>
                <a:avLst/>
                <a:gdLst/>
                <a:ahLst/>
                <a:cxnLst>
                  <a:cxn ang="0">
                    <a:pos x="302" y="0"/>
                  </a:cxn>
                  <a:cxn ang="0">
                    <a:pos x="302" y="5"/>
                  </a:cxn>
                  <a:cxn ang="0">
                    <a:pos x="302" y="19"/>
                  </a:cxn>
                  <a:cxn ang="0">
                    <a:pos x="302" y="37"/>
                  </a:cxn>
                  <a:cxn ang="0">
                    <a:pos x="302" y="64"/>
                  </a:cxn>
                  <a:cxn ang="0">
                    <a:pos x="297" y="87"/>
                  </a:cxn>
                  <a:cxn ang="0">
                    <a:pos x="293" y="115"/>
                  </a:cxn>
                  <a:cxn ang="0">
                    <a:pos x="283" y="142"/>
                  </a:cxn>
                  <a:cxn ang="0">
                    <a:pos x="270" y="165"/>
                  </a:cxn>
                  <a:cxn ang="0">
                    <a:pos x="256" y="188"/>
                  </a:cxn>
                  <a:cxn ang="0">
                    <a:pos x="252" y="206"/>
                  </a:cxn>
                  <a:cxn ang="0">
                    <a:pos x="247" y="220"/>
                  </a:cxn>
                  <a:cxn ang="0">
                    <a:pos x="247" y="238"/>
                  </a:cxn>
                  <a:cxn ang="0">
                    <a:pos x="247" y="247"/>
                  </a:cxn>
                  <a:cxn ang="0">
                    <a:pos x="247" y="261"/>
                  </a:cxn>
                  <a:cxn ang="0">
                    <a:pos x="252" y="270"/>
                  </a:cxn>
                  <a:cxn ang="0">
                    <a:pos x="252" y="279"/>
                  </a:cxn>
                  <a:cxn ang="0">
                    <a:pos x="252" y="293"/>
                  </a:cxn>
                  <a:cxn ang="0">
                    <a:pos x="252" y="316"/>
                  </a:cxn>
                  <a:cxn ang="0">
                    <a:pos x="252" y="343"/>
                  </a:cxn>
                  <a:cxn ang="0">
                    <a:pos x="247" y="375"/>
                  </a:cxn>
                  <a:cxn ang="0">
                    <a:pos x="238" y="407"/>
                  </a:cxn>
                  <a:cxn ang="0">
                    <a:pos x="229" y="439"/>
                  </a:cxn>
                  <a:cxn ang="0">
                    <a:pos x="210" y="466"/>
                  </a:cxn>
                  <a:cxn ang="0">
                    <a:pos x="192" y="484"/>
                  </a:cxn>
                  <a:cxn ang="0">
                    <a:pos x="169" y="494"/>
                  </a:cxn>
                  <a:cxn ang="0">
                    <a:pos x="147" y="503"/>
                  </a:cxn>
                  <a:cxn ang="0">
                    <a:pos x="124" y="507"/>
                  </a:cxn>
                  <a:cxn ang="0">
                    <a:pos x="105" y="507"/>
                  </a:cxn>
                  <a:cxn ang="0">
                    <a:pos x="83" y="512"/>
                  </a:cxn>
                  <a:cxn ang="0">
                    <a:pos x="64" y="521"/>
                  </a:cxn>
                  <a:cxn ang="0">
                    <a:pos x="51" y="535"/>
                  </a:cxn>
                  <a:cxn ang="0">
                    <a:pos x="42" y="558"/>
                  </a:cxn>
                  <a:cxn ang="0">
                    <a:pos x="0" y="617"/>
                  </a:cxn>
                </a:cxnLst>
                <a:rect l="0" t="0" r="r" b="b"/>
                <a:pathLst>
                  <a:path w="302" h="617">
                    <a:moveTo>
                      <a:pt x="302" y="0"/>
                    </a:moveTo>
                    <a:lnTo>
                      <a:pt x="302" y="5"/>
                    </a:lnTo>
                    <a:lnTo>
                      <a:pt x="302" y="19"/>
                    </a:lnTo>
                    <a:lnTo>
                      <a:pt x="302" y="37"/>
                    </a:lnTo>
                    <a:lnTo>
                      <a:pt x="302" y="64"/>
                    </a:lnTo>
                    <a:lnTo>
                      <a:pt x="297" y="87"/>
                    </a:lnTo>
                    <a:lnTo>
                      <a:pt x="293" y="115"/>
                    </a:lnTo>
                    <a:lnTo>
                      <a:pt x="283" y="142"/>
                    </a:lnTo>
                    <a:lnTo>
                      <a:pt x="270" y="165"/>
                    </a:lnTo>
                    <a:lnTo>
                      <a:pt x="256" y="188"/>
                    </a:lnTo>
                    <a:lnTo>
                      <a:pt x="252" y="206"/>
                    </a:lnTo>
                    <a:lnTo>
                      <a:pt x="247" y="220"/>
                    </a:lnTo>
                    <a:lnTo>
                      <a:pt x="247" y="238"/>
                    </a:lnTo>
                    <a:lnTo>
                      <a:pt x="247" y="247"/>
                    </a:lnTo>
                    <a:lnTo>
                      <a:pt x="247" y="261"/>
                    </a:lnTo>
                    <a:lnTo>
                      <a:pt x="252" y="270"/>
                    </a:lnTo>
                    <a:lnTo>
                      <a:pt x="252" y="279"/>
                    </a:lnTo>
                    <a:lnTo>
                      <a:pt x="252" y="293"/>
                    </a:lnTo>
                    <a:lnTo>
                      <a:pt x="252" y="316"/>
                    </a:lnTo>
                    <a:lnTo>
                      <a:pt x="252" y="343"/>
                    </a:lnTo>
                    <a:lnTo>
                      <a:pt x="247" y="375"/>
                    </a:lnTo>
                    <a:lnTo>
                      <a:pt x="238" y="407"/>
                    </a:lnTo>
                    <a:lnTo>
                      <a:pt x="229" y="439"/>
                    </a:lnTo>
                    <a:lnTo>
                      <a:pt x="210" y="466"/>
                    </a:lnTo>
                    <a:lnTo>
                      <a:pt x="192" y="484"/>
                    </a:lnTo>
                    <a:lnTo>
                      <a:pt x="169" y="494"/>
                    </a:lnTo>
                    <a:lnTo>
                      <a:pt x="147" y="503"/>
                    </a:lnTo>
                    <a:lnTo>
                      <a:pt x="124" y="507"/>
                    </a:lnTo>
                    <a:lnTo>
                      <a:pt x="105" y="507"/>
                    </a:lnTo>
                    <a:lnTo>
                      <a:pt x="83" y="512"/>
                    </a:lnTo>
                    <a:lnTo>
                      <a:pt x="64" y="521"/>
                    </a:lnTo>
                    <a:lnTo>
                      <a:pt x="51" y="535"/>
                    </a:lnTo>
                    <a:lnTo>
                      <a:pt x="42" y="558"/>
                    </a:lnTo>
                    <a:lnTo>
                      <a:pt x="0" y="617"/>
                    </a:lnTo>
                  </a:path>
                </a:pathLst>
              </a:custGeom>
              <a:noFill/>
              <a:ln w="22225">
                <a:solidFill>
                  <a:srgbClr val="E5CF6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6" name="Freeform 204"/>
              <p:cNvSpPr>
                <a:spLocks/>
              </p:cNvSpPr>
              <p:nvPr/>
            </p:nvSpPr>
            <p:spPr bwMode="auto">
              <a:xfrm>
                <a:off x="2943" y="1639"/>
                <a:ext cx="311" cy="621"/>
              </a:xfrm>
              <a:custGeom>
                <a:avLst/>
                <a:gdLst/>
                <a:ahLst/>
                <a:cxnLst>
                  <a:cxn ang="0">
                    <a:pos x="311" y="0"/>
                  </a:cxn>
                  <a:cxn ang="0">
                    <a:pos x="311" y="5"/>
                  </a:cxn>
                  <a:cxn ang="0">
                    <a:pos x="306" y="14"/>
                  </a:cxn>
                  <a:cxn ang="0">
                    <a:pos x="306" y="37"/>
                  </a:cxn>
                  <a:cxn ang="0">
                    <a:pos x="306" y="60"/>
                  </a:cxn>
                  <a:cxn ang="0">
                    <a:pos x="302" y="87"/>
                  </a:cxn>
                  <a:cxn ang="0">
                    <a:pos x="292" y="115"/>
                  </a:cxn>
                  <a:cxn ang="0">
                    <a:pos x="283" y="137"/>
                  </a:cxn>
                  <a:cxn ang="0">
                    <a:pos x="274" y="160"/>
                  </a:cxn>
                  <a:cxn ang="0">
                    <a:pos x="261" y="183"/>
                  </a:cxn>
                  <a:cxn ang="0">
                    <a:pos x="256" y="201"/>
                  </a:cxn>
                  <a:cxn ang="0">
                    <a:pos x="251" y="220"/>
                  </a:cxn>
                  <a:cxn ang="0">
                    <a:pos x="247" y="233"/>
                  </a:cxn>
                  <a:cxn ang="0">
                    <a:pos x="251" y="247"/>
                  </a:cxn>
                  <a:cxn ang="0">
                    <a:pos x="251" y="256"/>
                  </a:cxn>
                  <a:cxn ang="0">
                    <a:pos x="256" y="265"/>
                  </a:cxn>
                  <a:cxn ang="0">
                    <a:pos x="256" y="274"/>
                  </a:cxn>
                  <a:cxn ang="0">
                    <a:pos x="256" y="288"/>
                  </a:cxn>
                  <a:cxn ang="0">
                    <a:pos x="256" y="311"/>
                  </a:cxn>
                  <a:cxn ang="0">
                    <a:pos x="256" y="343"/>
                  </a:cxn>
                  <a:cxn ang="0">
                    <a:pos x="251" y="375"/>
                  </a:cxn>
                  <a:cxn ang="0">
                    <a:pos x="242" y="407"/>
                  </a:cxn>
                  <a:cxn ang="0">
                    <a:pos x="233" y="434"/>
                  </a:cxn>
                  <a:cxn ang="0">
                    <a:pos x="215" y="462"/>
                  </a:cxn>
                  <a:cxn ang="0">
                    <a:pos x="197" y="480"/>
                  </a:cxn>
                  <a:cxn ang="0">
                    <a:pos x="174" y="494"/>
                  </a:cxn>
                  <a:cxn ang="0">
                    <a:pos x="151" y="498"/>
                  </a:cxn>
                  <a:cxn ang="0">
                    <a:pos x="133" y="503"/>
                  </a:cxn>
                  <a:cxn ang="0">
                    <a:pos x="110" y="507"/>
                  </a:cxn>
                  <a:cxn ang="0">
                    <a:pos x="87" y="512"/>
                  </a:cxn>
                  <a:cxn ang="0">
                    <a:pos x="69" y="516"/>
                  </a:cxn>
                  <a:cxn ang="0">
                    <a:pos x="55" y="535"/>
                  </a:cxn>
                  <a:cxn ang="0">
                    <a:pos x="46" y="553"/>
                  </a:cxn>
                  <a:cxn ang="0">
                    <a:pos x="0" y="621"/>
                  </a:cxn>
                </a:cxnLst>
                <a:rect l="0" t="0" r="r" b="b"/>
                <a:pathLst>
                  <a:path w="311" h="621">
                    <a:moveTo>
                      <a:pt x="311" y="0"/>
                    </a:moveTo>
                    <a:lnTo>
                      <a:pt x="311" y="5"/>
                    </a:lnTo>
                    <a:lnTo>
                      <a:pt x="306" y="14"/>
                    </a:lnTo>
                    <a:lnTo>
                      <a:pt x="306" y="37"/>
                    </a:lnTo>
                    <a:lnTo>
                      <a:pt x="306" y="60"/>
                    </a:lnTo>
                    <a:lnTo>
                      <a:pt x="302" y="87"/>
                    </a:lnTo>
                    <a:lnTo>
                      <a:pt x="292" y="115"/>
                    </a:lnTo>
                    <a:lnTo>
                      <a:pt x="283" y="137"/>
                    </a:lnTo>
                    <a:lnTo>
                      <a:pt x="274" y="160"/>
                    </a:lnTo>
                    <a:lnTo>
                      <a:pt x="261" y="183"/>
                    </a:lnTo>
                    <a:lnTo>
                      <a:pt x="256" y="201"/>
                    </a:lnTo>
                    <a:lnTo>
                      <a:pt x="251" y="220"/>
                    </a:lnTo>
                    <a:lnTo>
                      <a:pt x="247" y="233"/>
                    </a:lnTo>
                    <a:lnTo>
                      <a:pt x="251" y="247"/>
                    </a:lnTo>
                    <a:lnTo>
                      <a:pt x="251" y="256"/>
                    </a:lnTo>
                    <a:lnTo>
                      <a:pt x="256" y="265"/>
                    </a:lnTo>
                    <a:lnTo>
                      <a:pt x="256" y="274"/>
                    </a:lnTo>
                    <a:lnTo>
                      <a:pt x="256" y="288"/>
                    </a:lnTo>
                    <a:lnTo>
                      <a:pt x="256" y="311"/>
                    </a:lnTo>
                    <a:lnTo>
                      <a:pt x="256" y="343"/>
                    </a:lnTo>
                    <a:lnTo>
                      <a:pt x="251" y="375"/>
                    </a:lnTo>
                    <a:lnTo>
                      <a:pt x="242" y="407"/>
                    </a:lnTo>
                    <a:lnTo>
                      <a:pt x="233" y="434"/>
                    </a:lnTo>
                    <a:lnTo>
                      <a:pt x="215" y="462"/>
                    </a:lnTo>
                    <a:lnTo>
                      <a:pt x="197" y="480"/>
                    </a:lnTo>
                    <a:lnTo>
                      <a:pt x="174" y="494"/>
                    </a:lnTo>
                    <a:lnTo>
                      <a:pt x="151" y="498"/>
                    </a:lnTo>
                    <a:lnTo>
                      <a:pt x="133" y="503"/>
                    </a:lnTo>
                    <a:lnTo>
                      <a:pt x="110" y="507"/>
                    </a:lnTo>
                    <a:lnTo>
                      <a:pt x="87" y="512"/>
                    </a:lnTo>
                    <a:lnTo>
                      <a:pt x="69" y="516"/>
                    </a:lnTo>
                    <a:lnTo>
                      <a:pt x="55" y="535"/>
                    </a:lnTo>
                    <a:lnTo>
                      <a:pt x="46" y="553"/>
                    </a:lnTo>
                    <a:lnTo>
                      <a:pt x="0" y="621"/>
                    </a:lnTo>
                  </a:path>
                </a:pathLst>
              </a:custGeom>
              <a:noFill/>
              <a:ln w="22225">
                <a:solidFill>
                  <a:srgbClr val="E8D26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7" name="Freeform 205"/>
              <p:cNvSpPr>
                <a:spLocks/>
              </p:cNvSpPr>
              <p:nvPr/>
            </p:nvSpPr>
            <p:spPr bwMode="auto">
              <a:xfrm>
                <a:off x="2939" y="1635"/>
                <a:ext cx="310" cy="630"/>
              </a:xfrm>
              <a:custGeom>
                <a:avLst/>
                <a:gdLst/>
                <a:ahLst/>
                <a:cxnLst>
                  <a:cxn ang="0">
                    <a:pos x="310" y="0"/>
                  </a:cxn>
                  <a:cxn ang="0">
                    <a:pos x="310" y="4"/>
                  </a:cxn>
                  <a:cxn ang="0">
                    <a:pos x="310" y="18"/>
                  </a:cxn>
                  <a:cxn ang="0">
                    <a:pos x="310" y="36"/>
                  </a:cxn>
                  <a:cxn ang="0">
                    <a:pos x="306" y="59"/>
                  </a:cxn>
                  <a:cxn ang="0">
                    <a:pos x="301" y="87"/>
                  </a:cxn>
                  <a:cxn ang="0">
                    <a:pos x="292" y="114"/>
                  </a:cxn>
                  <a:cxn ang="0">
                    <a:pos x="283" y="141"/>
                  </a:cxn>
                  <a:cxn ang="0">
                    <a:pos x="274" y="164"/>
                  </a:cxn>
                  <a:cxn ang="0">
                    <a:pos x="260" y="187"/>
                  </a:cxn>
                  <a:cxn ang="0">
                    <a:pos x="255" y="205"/>
                  </a:cxn>
                  <a:cxn ang="0">
                    <a:pos x="251" y="219"/>
                  </a:cxn>
                  <a:cxn ang="0">
                    <a:pos x="251" y="233"/>
                  </a:cxn>
                  <a:cxn ang="0">
                    <a:pos x="251" y="246"/>
                  </a:cxn>
                  <a:cxn ang="0">
                    <a:pos x="251" y="260"/>
                  </a:cxn>
                  <a:cxn ang="0">
                    <a:pos x="255" y="269"/>
                  </a:cxn>
                  <a:cxn ang="0">
                    <a:pos x="255" y="278"/>
                  </a:cxn>
                  <a:cxn ang="0">
                    <a:pos x="255" y="292"/>
                  </a:cxn>
                  <a:cxn ang="0">
                    <a:pos x="255" y="315"/>
                  </a:cxn>
                  <a:cxn ang="0">
                    <a:pos x="255" y="342"/>
                  </a:cxn>
                  <a:cxn ang="0">
                    <a:pos x="251" y="374"/>
                  </a:cxn>
                  <a:cxn ang="0">
                    <a:pos x="242" y="406"/>
                  </a:cxn>
                  <a:cxn ang="0">
                    <a:pos x="233" y="438"/>
                  </a:cxn>
                  <a:cxn ang="0">
                    <a:pos x="219" y="461"/>
                  </a:cxn>
                  <a:cxn ang="0">
                    <a:pos x="196" y="479"/>
                  </a:cxn>
                  <a:cxn ang="0">
                    <a:pos x="173" y="493"/>
                  </a:cxn>
                  <a:cxn ang="0">
                    <a:pos x="150" y="498"/>
                  </a:cxn>
                  <a:cxn ang="0">
                    <a:pos x="128" y="502"/>
                  </a:cxn>
                  <a:cxn ang="0">
                    <a:pos x="109" y="507"/>
                  </a:cxn>
                  <a:cxn ang="0">
                    <a:pos x="86" y="511"/>
                  </a:cxn>
                  <a:cxn ang="0">
                    <a:pos x="68" y="520"/>
                  </a:cxn>
                  <a:cxn ang="0">
                    <a:pos x="55" y="534"/>
                  </a:cxn>
                  <a:cxn ang="0">
                    <a:pos x="45" y="557"/>
                  </a:cxn>
                  <a:cxn ang="0">
                    <a:pos x="0" y="630"/>
                  </a:cxn>
                </a:cxnLst>
                <a:rect l="0" t="0" r="r" b="b"/>
                <a:pathLst>
                  <a:path w="310" h="630">
                    <a:moveTo>
                      <a:pt x="310" y="0"/>
                    </a:moveTo>
                    <a:lnTo>
                      <a:pt x="310" y="4"/>
                    </a:lnTo>
                    <a:lnTo>
                      <a:pt x="310" y="18"/>
                    </a:lnTo>
                    <a:lnTo>
                      <a:pt x="310" y="36"/>
                    </a:lnTo>
                    <a:lnTo>
                      <a:pt x="306" y="59"/>
                    </a:lnTo>
                    <a:lnTo>
                      <a:pt x="301" y="87"/>
                    </a:lnTo>
                    <a:lnTo>
                      <a:pt x="292" y="114"/>
                    </a:lnTo>
                    <a:lnTo>
                      <a:pt x="283" y="141"/>
                    </a:lnTo>
                    <a:lnTo>
                      <a:pt x="274" y="164"/>
                    </a:lnTo>
                    <a:lnTo>
                      <a:pt x="260" y="187"/>
                    </a:lnTo>
                    <a:lnTo>
                      <a:pt x="255" y="205"/>
                    </a:lnTo>
                    <a:lnTo>
                      <a:pt x="251" y="219"/>
                    </a:lnTo>
                    <a:lnTo>
                      <a:pt x="251" y="233"/>
                    </a:lnTo>
                    <a:lnTo>
                      <a:pt x="251" y="246"/>
                    </a:lnTo>
                    <a:lnTo>
                      <a:pt x="251" y="260"/>
                    </a:lnTo>
                    <a:lnTo>
                      <a:pt x="255" y="269"/>
                    </a:lnTo>
                    <a:lnTo>
                      <a:pt x="255" y="278"/>
                    </a:lnTo>
                    <a:lnTo>
                      <a:pt x="255" y="292"/>
                    </a:lnTo>
                    <a:lnTo>
                      <a:pt x="255" y="315"/>
                    </a:lnTo>
                    <a:lnTo>
                      <a:pt x="255" y="342"/>
                    </a:lnTo>
                    <a:lnTo>
                      <a:pt x="251" y="374"/>
                    </a:lnTo>
                    <a:lnTo>
                      <a:pt x="242" y="406"/>
                    </a:lnTo>
                    <a:lnTo>
                      <a:pt x="233" y="438"/>
                    </a:lnTo>
                    <a:lnTo>
                      <a:pt x="219" y="461"/>
                    </a:lnTo>
                    <a:lnTo>
                      <a:pt x="196" y="479"/>
                    </a:lnTo>
                    <a:lnTo>
                      <a:pt x="173" y="493"/>
                    </a:lnTo>
                    <a:lnTo>
                      <a:pt x="150" y="498"/>
                    </a:lnTo>
                    <a:lnTo>
                      <a:pt x="128" y="502"/>
                    </a:lnTo>
                    <a:lnTo>
                      <a:pt x="109" y="507"/>
                    </a:lnTo>
                    <a:lnTo>
                      <a:pt x="86" y="511"/>
                    </a:lnTo>
                    <a:lnTo>
                      <a:pt x="68" y="520"/>
                    </a:lnTo>
                    <a:lnTo>
                      <a:pt x="55" y="534"/>
                    </a:lnTo>
                    <a:lnTo>
                      <a:pt x="45" y="557"/>
                    </a:lnTo>
                    <a:lnTo>
                      <a:pt x="0" y="630"/>
                    </a:lnTo>
                  </a:path>
                </a:pathLst>
              </a:custGeom>
              <a:noFill/>
              <a:ln w="22225">
                <a:solidFill>
                  <a:srgbClr val="EAD36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8" name="Freeform 206"/>
              <p:cNvSpPr>
                <a:spLocks/>
              </p:cNvSpPr>
              <p:nvPr/>
            </p:nvSpPr>
            <p:spPr bwMode="auto">
              <a:xfrm>
                <a:off x="2930" y="1630"/>
                <a:ext cx="315" cy="640"/>
              </a:xfrm>
              <a:custGeom>
                <a:avLst/>
                <a:gdLst/>
                <a:ahLst/>
                <a:cxnLst>
                  <a:cxn ang="0">
                    <a:pos x="315" y="0"/>
                  </a:cxn>
                  <a:cxn ang="0">
                    <a:pos x="315" y="5"/>
                  </a:cxn>
                  <a:cxn ang="0">
                    <a:pos x="315" y="19"/>
                  </a:cxn>
                  <a:cxn ang="0">
                    <a:pos x="315" y="37"/>
                  </a:cxn>
                  <a:cxn ang="0">
                    <a:pos x="310" y="60"/>
                  </a:cxn>
                  <a:cxn ang="0">
                    <a:pos x="305" y="87"/>
                  </a:cxn>
                  <a:cxn ang="0">
                    <a:pos x="296" y="114"/>
                  </a:cxn>
                  <a:cxn ang="0">
                    <a:pos x="287" y="142"/>
                  </a:cxn>
                  <a:cxn ang="0">
                    <a:pos x="278" y="169"/>
                  </a:cxn>
                  <a:cxn ang="0">
                    <a:pos x="264" y="188"/>
                  </a:cxn>
                  <a:cxn ang="0">
                    <a:pos x="255" y="206"/>
                  </a:cxn>
                  <a:cxn ang="0">
                    <a:pos x="255" y="224"/>
                  </a:cxn>
                  <a:cxn ang="0">
                    <a:pos x="251" y="238"/>
                  </a:cxn>
                  <a:cxn ang="0">
                    <a:pos x="255" y="251"/>
                  </a:cxn>
                  <a:cxn ang="0">
                    <a:pos x="255" y="261"/>
                  </a:cxn>
                  <a:cxn ang="0">
                    <a:pos x="255" y="270"/>
                  </a:cxn>
                  <a:cxn ang="0">
                    <a:pos x="260" y="279"/>
                  </a:cxn>
                  <a:cxn ang="0">
                    <a:pos x="260" y="293"/>
                  </a:cxn>
                  <a:cxn ang="0">
                    <a:pos x="260" y="315"/>
                  </a:cxn>
                  <a:cxn ang="0">
                    <a:pos x="255" y="343"/>
                  </a:cxn>
                  <a:cxn ang="0">
                    <a:pos x="255" y="375"/>
                  </a:cxn>
                  <a:cxn ang="0">
                    <a:pos x="246" y="407"/>
                  </a:cxn>
                  <a:cxn ang="0">
                    <a:pos x="237" y="439"/>
                  </a:cxn>
                  <a:cxn ang="0">
                    <a:pos x="219" y="466"/>
                  </a:cxn>
                  <a:cxn ang="0">
                    <a:pos x="200" y="484"/>
                  </a:cxn>
                  <a:cxn ang="0">
                    <a:pos x="178" y="493"/>
                  </a:cxn>
                  <a:cxn ang="0">
                    <a:pos x="155" y="503"/>
                  </a:cxn>
                  <a:cxn ang="0">
                    <a:pos x="137" y="503"/>
                  </a:cxn>
                  <a:cxn ang="0">
                    <a:pos x="114" y="507"/>
                  </a:cxn>
                  <a:cxn ang="0">
                    <a:pos x="91" y="512"/>
                  </a:cxn>
                  <a:cxn ang="0">
                    <a:pos x="77" y="521"/>
                  </a:cxn>
                  <a:cxn ang="0">
                    <a:pos x="59" y="539"/>
                  </a:cxn>
                  <a:cxn ang="0">
                    <a:pos x="50" y="557"/>
                  </a:cxn>
                  <a:cxn ang="0">
                    <a:pos x="0" y="640"/>
                  </a:cxn>
                </a:cxnLst>
                <a:rect l="0" t="0" r="r" b="b"/>
                <a:pathLst>
                  <a:path w="315" h="640">
                    <a:moveTo>
                      <a:pt x="315" y="0"/>
                    </a:moveTo>
                    <a:lnTo>
                      <a:pt x="315" y="5"/>
                    </a:lnTo>
                    <a:lnTo>
                      <a:pt x="315" y="19"/>
                    </a:lnTo>
                    <a:lnTo>
                      <a:pt x="315" y="37"/>
                    </a:lnTo>
                    <a:lnTo>
                      <a:pt x="310" y="60"/>
                    </a:lnTo>
                    <a:lnTo>
                      <a:pt x="305" y="87"/>
                    </a:lnTo>
                    <a:lnTo>
                      <a:pt x="296" y="114"/>
                    </a:lnTo>
                    <a:lnTo>
                      <a:pt x="287" y="142"/>
                    </a:lnTo>
                    <a:lnTo>
                      <a:pt x="278" y="169"/>
                    </a:lnTo>
                    <a:lnTo>
                      <a:pt x="264" y="188"/>
                    </a:lnTo>
                    <a:lnTo>
                      <a:pt x="255" y="206"/>
                    </a:lnTo>
                    <a:lnTo>
                      <a:pt x="255" y="224"/>
                    </a:lnTo>
                    <a:lnTo>
                      <a:pt x="251" y="238"/>
                    </a:lnTo>
                    <a:lnTo>
                      <a:pt x="255" y="251"/>
                    </a:lnTo>
                    <a:lnTo>
                      <a:pt x="255" y="261"/>
                    </a:lnTo>
                    <a:lnTo>
                      <a:pt x="255" y="270"/>
                    </a:lnTo>
                    <a:lnTo>
                      <a:pt x="260" y="279"/>
                    </a:lnTo>
                    <a:lnTo>
                      <a:pt x="260" y="293"/>
                    </a:lnTo>
                    <a:lnTo>
                      <a:pt x="260" y="315"/>
                    </a:lnTo>
                    <a:lnTo>
                      <a:pt x="255" y="343"/>
                    </a:lnTo>
                    <a:lnTo>
                      <a:pt x="255" y="375"/>
                    </a:lnTo>
                    <a:lnTo>
                      <a:pt x="246" y="407"/>
                    </a:lnTo>
                    <a:lnTo>
                      <a:pt x="237" y="439"/>
                    </a:lnTo>
                    <a:lnTo>
                      <a:pt x="219" y="466"/>
                    </a:lnTo>
                    <a:lnTo>
                      <a:pt x="200" y="484"/>
                    </a:lnTo>
                    <a:lnTo>
                      <a:pt x="178" y="493"/>
                    </a:lnTo>
                    <a:lnTo>
                      <a:pt x="155" y="503"/>
                    </a:lnTo>
                    <a:lnTo>
                      <a:pt x="137" y="503"/>
                    </a:lnTo>
                    <a:lnTo>
                      <a:pt x="114" y="507"/>
                    </a:lnTo>
                    <a:lnTo>
                      <a:pt x="91" y="512"/>
                    </a:lnTo>
                    <a:lnTo>
                      <a:pt x="77" y="521"/>
                    </a:lnTo>
                    <a:lnTo>
                      <a:pt x="59" y="539"/>
                    </a:lnTo>
                    <a:lnTo>
                      <a:pt x="50" y="557"/>
                    </a:lnTo>
                    <a:lnTo>
                      <a:pt x="0" y="640"/>
                    </a:lnTo>
                  </a:path>
                </a:pathLst>
              </a:custGeom>
              <a:noFill/>
              <a:ln w="22225">
                <a:solidFill>
                  <a:srgbClr val="EAD36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9" name="Freeform 207"/>
              <p:cNvSpPr>
                <a:spLocks/>
              </p:cNvSpPr>
              <p:nvPr/>
            </p:nvSpPr>
            <p:spPr bwMode="auto">
              <a:xfrm>
                <a:off x="2920" y="1626"/>
                <a:ext cx="320" cy="648"/>
              </a:xfrm>
              <a:custGeom>
                <a:avLst/>
                <a:gdLst/>
                <a:ahLst/>
                <a:cxnLst>
                  <a:cxn ang="0">
                    <a:pos x="320" y="0"/>
                  </a:cxn>
                  <a:cxn ang="0">
                    <a:pos x="320" y="4"/>
                  </a:cxn>
                  <a:cxn ang="0">
                    <a:pos x="320" y="18"/>
                  </a:cxn>
                  <a:cxn ang="0">
                    <a:pos x="320" y="36"/>
                  </a:cxn>
                  <a:cxn ang="0">
                    <a:pos x="315" y="64"/>
                  </a:cxn>
                  <a:cxn ang="0">
                    <a:pos x="311" y="91"/>
                  </a:cxn>
                  <a:cxn ang="0">
                    <a:pos x="302" y="118"/>
                  </a:cxn>
                  <a:cxn ang="0">
                    <a:pos x="293" y="146"/>
                  </a:cxn>
                  <a:cxn ang="0">
                    <a:pos x="279" y="169"/>
                  </a:cxn>
                  <a:cxn ang="0">
                    <a:pos x="270" y="192"/>
                  </a:cxn>
                  <a:cxn ang="0">
                    <a:pos x="261" y="210"/>
                  </a:cxn>
                  <a:cxn ang="0">
                    <a:pos x="261" y="223"/>
                  </a:cxn>
                  <a:cxn ang="0">
                    <a:pos x="256" y="237"/>
                  </a:cxn>
                  <a:cxn ang="0">
                    <a:pos x="256" y="251"/>
                  </a:cxn>
                  <a:cxn ang="0">
                    <a:pos x="261" y="265"/>
                  </a:cxn>
                  <a:cxn ang="0">
                    <a:pos x="261" y="274"/>
                  </a:cxn>
                  <a:cxn ang="0">
                    <a:pos x="265" y="283"/>
                  </a:cxn>
                  <a:cxn ang="0">
                    <a:pos x="265" y="297"/>
                  </a:cxn>
                  <a:cxn ang="0">
                    <a:pos x="265" y="319"/>
                  </a:cxn>
                  <a:cxn ang="0">
                    <a:pos x="261" y="347"/>
                  </a:cxn>
                  <a:cxn ang="0">
                    <a:pos x="261" y="379"/>
                  </a:cxn>
                  <a:cxn ang="0">
                    <a:pos x="252" y="411"/>
                  </a:cxn>
                  <a:cxn ang="0">
                    <a:pos x="242" y="438"/>
                  </a:cxn>
                  <a:cxn ang="0">
                    <a:pos x="224" y="466"/>
                  </a:cxn>
                  <a:cxn ang="0">
                    <a:pos x="206" y="484"/>
                  </a:cxn>
                  <a:cxn ang="0">
                    <a:pos x="183" y="493"/>
                  </a:cxn>
                  <a:cxn ang="0">
                    <a:pos x="165" y="502"/>
                  </a:cxn>
                  <a:cxn ang="0">
                    <a:pos x="142" y="507"/>
                  </a:cxn>
                  <a:cxn ang="0">
                    <a:pos x="119" y="511"/>
                  </a:cxn>
                  <a:cxn ang="0">
                    <a:pos x="101" y="516"/>
                  </a:cxn>
                  <a:cxn ang="0">
                    <a:pos x="83" y="525"/>
                  </a:cxn>
                  <a:cxn ang="0">
                    <a:pos x="69" y="539"/>
                  </a:cxn>
                  <a:cxn ang="0">
                    <a:pos x="55" y="561"/>
                  </a:cxn>
                  <a:cxn ang="0">
                    <a:pos x="0" y="648"/>
                  </a:cxn>
                </a:cxnLst>
                <a:rect l="0" t="0" r="r" b="b"/>
                <a:pathLst>
                  <a:path w="320" h="648">
                    <a:moveTo>
                      <a:pt x="320" y="0"/>
                    </a:moveTo>
                    <a:lnTo>
                      <a:pt x="320" y="4"/>
                    </a:lnTo>
                    <a:lnTo>
                      <a:pt x="320" y="18"/>
                    </a:lnTo>
                    <a:lnTo>
                      <a:pt x="320" y="36"/>
                    </a:lnTo>
                    <a:lnTo>
                      <a:pt x="315" y="64"/>
                    </a:lnTo>
                    <a:lnTo>
                      <a:pt x="311" y="91"/>
                    </a:lnTo>
                    <a:lnTo>
                      <a:pt x="302" y="118"/>
                    </a:lnTo>
                    <a:lnTo>
                      <a:pt x="293" y="146"/>
                    </a:lnTo>
                    <a:lnTo>
                      <a:pt x="279" y="169"/>
                    </a:lnTo>
                    <a:lnTo>
                      <a:pt x="270" y="192"/>
                    </a:lnTo>
                    <a:lnTo>
                      <a:pt x="261" y="210"/>
                    </a:lnTo>
                    <a:lnTo>
                      <a:pt x="261" y="223"/>
                    </a:lnTo>
                    <a:lnTo>
                      <a:pt x="256" y="237"/>
                    </a:lnTo>
                    <a:lnTo>
                      <a:pt x="256" y="251"/>
                    </a:lnTo>
                    <a:lnTo>
                      <a:pt x="261" y="265"/>
                    </a:lnTo>
                    <a:lnTo>
                      <a:pt x="261" y="274"/>
                    </a:lnTo>
                    <a:lnTo>
                      <a:pt x="265" y="283"/>
                    </a:lnTo>
                    <a:lnTo>
                      <a:pt x="265" y="297"/>
                    </a:lnTo>
                    <a:lnTo>
                      <a:pt x="265" y="319"/>
                    </a:lnTo>
                    <a:lnTo>
                      <a:pt x="261" y="347"/>
                    </a:lnTo>
                    <a:lnTo>
                      <a:pt x="261" y="379"/>
                    </a:lnTo>
                    <a:lnTo>
                      <a:pt x="252" y="411"/>
                    </a:lnTo>
                    <a:lnTo>
                      <a:pt x="242" y="438"/>
                    </a:lnTo>
                    <a:lnTo>
                      <a:pt x="224" y="466"/>
                    </a:lnTo>
                    <a:lnTo>
                      <a:pt x="206" y="484"/>
                    </a:lnTo>
                    <a:lnTo>
                      <a:pt x="183" y="493"/>
                    </a:lnTo>
                    <a:lnTo>
                      <a:pt x="165" y="502"/>
                    </a:lnTo>
                    <a:lnTo>
                      <a:pt x="142" y="507"/>
                    </a:lnTo>
                    <a:lnTo>
                      <a:pt x="119" y="511"/>
                    </a:lnTo>
                    <a:lnTo>
                      <a:pt x="101" y="516"/>
                    </a:lnTo>
                    <a:lnTo>
                      <a:pt x="83" y="525"/>
                    </a:lnTo>
                    <a:lnTo>
                      <a:pt x="69" y="539"/>
                    </a:lnTo>
                    <a:lnTo>
                      <a:pt x="55" y="561"/>
                    </a:lnTo>
                    <a:lnTo>
                      <a:pt x="0" y="648"/>
                    </a:lnTo>
                  </a:path>
                </a:pathLst>
              </a:custGeom>
              <a:noFill/>
              <a:ln w="22225">
                <a:solidFill>
                  <a:srgbClr val="EED66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717" name="Group 645"/>
            <p:cNvGrpSpPr>
              <a:grpSpLocks/>
            </p:cNvGrpSpPr>
            <p:nvPr/>
          </p:nvGrpSpPr>
          <p:grpSpPr bwMode="auto">
            <a:xfrm>
              <a:off x="2126" y="534"/>
              <a:ext cx="1456" cy="1754"/>
              <a:chOff x="2126" y="534"/>
              <a:chExt cx="1456" cy="1754"/>
            </a:xfrm>
          </p:grpSpPr>
          <p:sp>
            <p:nvSpPr>
              <p:cNvPr id="3281" name="Freeform 209"/>
              <p:cNvSpPr>
                <a:spLocks/>
              </p:cNvSpPr>
              <p:nvPr/>
            </p:nvSpPr>
            <p:spPr bwMode="auto">
              <a:xfrm>
                <a:off x="2916" y="1621"/>
                <a:ext cx="324" cy="658"/>
              </a:xfrm>
              <a:custGeom>
                <a:avLst/>
                <a:gdLst/>
                <a:ahLst/>
                <a:cxnLst>
                  <a:cxn ang="0">
                    <a:pos x="324" y="0"/>
                  </a:cxn>
                  <a:cxn ang="0">
                    <a:pos x="324" y="5"/>
                  </a:cxn>
                  <a:cxn ang="0">
                    <a:pos x="324" y="18"/>
                  </a:cxn>
                  <a:cxn ang="0">
                    <a:pos x="319" y="41"/>
                  </a:cxn>
                  <a:cxn ang="0">
                    <a:pos x="315" y="64"/>
                  </a:cxn>
                  <a:cxn ang="0">
                    <a:pos x="310" y="91"/>
                  </a:cxn>
                  <a:cxn ang="0">
                    <a:pos x="301" y="119"/>
                  </a:cxn>
                  <a:cxn ang="0">
                    <a:pos x="292" y="146"/>
                  </a:cxn>
                  <a:cxn ang="0">
                    <a:pos x="283" y="169"/>
                  </a:cxn>
                  <a:cxn ang="0">
                    <a:pos x="269" y="192"/>
                  </a:cxn>
                  <a:cxn ang="0">
                    <a:pos x="260" y="210"/>
                  </a:cxn>
                  <a:cxn ang="0">
                    <a:pos x="256" y="224"/>
                  </a:cxn>
                  <a:cxn ang="0">
                    <a:pos x="256" y="242"/>
                  </a:cxn>
                  <a:cxn ang="0">
                    <a:pos x="256" y="251"/>
                  </a:cxn>
                  <a:cxn ang="0">
                    <a:pos x="260" y="265"/>
                  </a:cxn>
                  <a:cxn ang="0">
                    <a:pos x="260" y="274"/>
                  </a:cxn>
                  <a:cxn ang="0">
                    <a:pos x="265" y="283"/>
                  </a:cxn>
                  <a:cxn ang="0">
                    <a:pos x="265" y="297"/>
                  </a:cxn>
                  <a:cxn ang="0">
                    <a:pos x="265" y="320"/>
                  </a:cxn>
                  <a:cxn ang="0">
                    <a:pos x="260" y="347"/>
                  </a:cxn>
                  <a:cxn ang="0">
                    <a:pos x="260" y="379"/>
                  </a:cxn>
                  <a:cxn ang="0">
                    <a:pos x="251" y="411"/>
                  </a:cxn>
                  <a:cxn ang="0">
                    <a:pos x="242" y="439"/>
                  </a:cxn>
                  <a:cxn ang="0">
                    <a:pos x="228" y="466"/>
                  </a:cxn>
                  <a:cxn ang="0">
                    <a:pos x="205" y="484"/>
                  </a:cxn>
                  <a:cxn ang="0">
                    <a:pos x="187" y="498"/>
                  </a:cxn>
                  <a:cxn ang="0">
                    <a:pos x="164" y="502"/>
                  </a:cxn>
                  <a:cxn ang="0">
                    <a:pos x="141" y="507"/>
                  </a:cxn>
                  <a:cxn ang="0">
                    <a:pos x="119" y="512"/>
                  </a:cxn>
                  <a:cxn ang="0">
                    <a:pos x="100" y="516"/>
                  </a:cxn>
                  <a:cxn ang="0">
                    <a:pos x="82" y="525"/>
                  </a:cxn>
                  <a:cxn ang="0">
                    <a:pos x="68" y="544"/>
                  </a:cxn>
                  <a:cxn ang="0">
                    <a:pos x="55" y="562"/>
                  </a:cxn>
                  <a:cxn ang="0">
                    <a:pos x="0" y="658"/>
                  </a:cxn>
                </a:cxnLst>
                <a:rect l="0" t="0" r="r" b="b"/>
                <a:pathLst>
                  <a:path w="324" h="658">
                    <a:moveTo>
                      <a:pt x="324" y="0"/>
                    </a:moveTo>
                    <a:lnTo>
                      <a:pt x="324" y="5"/>
                    </a:lnTo>
                    <a:lnTo>
                      <a:pt x="324" y="18"/>
                    </a:lnTo>
                    <a:lnTo>
                      <a:pt x="319" y="41"/>
                    </a:lnTo>
                    <a:lnTo>
                      <a:pt x="315" y="64"/>
                    </a:lnTo>
                    <a:lnTo>
                      <a:pt x="310" y="91"/>
                    </a:lnTo>
                    <a:lnTo>
                      <a:pt x="301" y="119"/>
                    </a:lnTo>
                    <a:lnTo>
                      <a:pt x="292" y="146"/>
                    </a:lnTo>
                    <a:lnTo>
                      <a:pt x="283" y="169"/>
                    </a:lnTo>
                    <a:lnTo>
                      <a:pt x="269" y="192"/>
                    </a:lnTo>
                    <a:lnTo>
                      <a:pt x="260" y="210"/>
                    </a:lnTo>
                    <a:lnTo>
                      <a:pt x="256" y="224"/>
                    </a:lnTo>
                    <a:lnTo>
                      <a:pt x="256" y="242"/>
                    </a:lnTo>
                    <a:lnTo>
                      <a:pt x="256" y="251"/>
                    </a:lnTo>
                    <a:lnTo>
                      <a:pt x="260" y="265"/>
                    </a:lnTo>
                    <a:lnTo>
                      <a:pt x="260" y="274"/>
                    </a:lnTo>
                    <a:lnTo>
                      <a:pt x="265" y="283"/>
                    </a:lnTo>
                    <a:lnTo>
                      <a:pt x="265" y="297"/>
                    </a:lnTo>
                    <a:lnTo>
                      <a:pt x="265" y="320"/>
                    </a:lnTo>
                    <a:lnTo>
                      <a:pt x="260" y="347"/>
                    </a:lnTo>
                    <a:lnTo>
                      <a:pt x="260" y="379"/>
                    </a:lnTo>
                    <a:lnTo>
                      <a:pt x="251" y="411"/>
                    </a:lnTo>
                    <a:lnTo>
                      <a:pt x="242" y="439"/>
                    </a:lnTo>
                    <a:lnTo>
                      <a:pt x="228" y="466"/>
                    </a:lnTo>
                    <a:lnTo>
                      <a:pt x="205" y="484"/>
                    </a:lnTo>
                    <a:lnTo>
                      <a:pt x="187" y="498"/>
                    </a:lnTo>
                    <a:lnTo>
                      <a:pt x="164" y="502"/>
                    </a:lnTo>
                    <a:lnTo>
                      <a:pt x="141" y="507"/>
                    </a:lnTo>
                    <a:lnTo>
                      <a:pt x="119" y="512"/>
                    </a:lnTo>
                    <a:lnTo>
                      <a:pt x="100" y="516"/>
                    </a:lnTo>
                    <a:lnTo>
                      <a:pt x="82" y="525"/>
                    </a:lnTo>
                    <a:lnTo>
                      <a:pt x="68" y="544"/>
                    </a:lnTo>
                    <a:lnTo>
                      <a:pt x="55" y="562"/>
                    </a:lnTo>
                    <a:lnTo>
                      <a:pt x="0" y="658"/>
                    </a:lnTo>
                  </a:path>
                </a:pathLst>
              </a:custGeom>
              <a:noFill/>
              <a:ln w="22225">
                <a:solidFill>
                  <a:srgbClr val="F0D86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2" name="Freeform 210"/>
              <p:cNvSpPr>
                <a:spLocks/>
              </p:cNvSpPr>
              <p:nvPr/>
            </p:nvSpPr>
            <p:spPr bwMode="auto">
              <a:xfrm>
                <a:off x="2907" y="1617"/>
                <a:ext cx="328" cy="662"/>
              </a:xfrm>
              <a:custGeom>
                <a:avLst/>
                <a:gdLst/>
                <a:ahLst/>
                <a:cxnLst>
                  <a:cxn ang="0">
                    <a:pos x="328" y="0"/>
                  </a:cxn>
                  <a:cxn ang="0">
                    <a:pos x="328" y="4"/>
                  </a:cxn>
                  <a:cxn ang="0">
                    <a:pos x="328" y="18"/>
                  </a:cxn>
                  <a:cxn ang="0">
                    <a:pos x="324" y="41"/>
                  </a:cxn>
                  <a:cxn ang="0">
                    <a:pos x="319" y="64"/>
                  </a:cxn>
                  <a:cxn ang="0">
                    <a:pos x="315" y="91"/>
                  </a:cxn>
                  <a:cxn ang="0">
                    <a:pos x="306" y="123"/>
                  </a:cxn>
                  <a:cxn ang="0">
                    <a:pos x="297" y="146"/>
                  </a:cxn>
                  <a:cxn ang="0">
                    <a:pos x="283" y="173"/>
                  </a:cxn>
                  <a:cxn ang="0">
                    <a:pos x="274" y="191"/>
                  </a:cxn>
                  <a:cxn ang="0">
                    <a:pos x="265" y="210"/>
                  </a:cxn>
                  <a:cxn ang="0">
                    <a:pos x="265" y="228"/>
                  </a:cxn>
                  <a:cxn ang="0">
                    <a:pos x="260" y="242"/>
                  </a:cxn>
                  <a:cxn ang="0">
                    <a:pos x="265" y="255"/>
                  </a:cxn>
                  <a:cxn ang="0">
                    <a:pos x="265" y="264"/>
                  </a:cxn>
                  <a:cxn ang="0">
                    <a:pos x="265" y="278"/>
                  </a:cxn>
                  <a:cxn ang="0">
                    <a:pos x="269" y="287"/>
                  </a:cxn>
                  <a:cxn ang="0">
                    <a:pos x="269" y="301"/>
                  </a:cxn>
                  <a:cxn ang="0">
                    <a:pos x="269" y="319"/>
                  </a:cxn>
                  <a:cxn ang="0">
                    <a:pos x="265" y="347"/>
                  </a:cxn>
                  <a:cxn ang="0">
                    <a:pos x="265" y="379"/>
                  </a:cxn>
                  <a:cxn ang="0">
                    <a:pos x="255" y="411"/>
                  </a:cxn>
                  <a:cxn ang="0">
                    <a:pos x="246" y="443"/>
                  </a:cxn>
                  <a:cxn ang="0">
                    <a:pos x="233" y="465"/>
                  </a:cxn>
                  <a:cxn ang="0">
                    <a:pos x="210" y="484"/>
                  </a:cxn>
                  <a:cxn ang="0">
                    <a:pos x="192" y="497"/>
                  </a:cxn>
                  <a:cxn ang="0">
                    <a:pos x="169" y="502"/>
                  </a:cxn>
                  <a:cxn ang="0">
                    <a:pos x="146" y="506"/>
                  </a:cxn>
                  <a:cxn ang="0">
                    <a:pos x="123" y="511"/>
                  </a:cxn>
                  <a:cxn ang="0">
                    <a:pos x="105" y="520"/>
                  </a:cxn>
                  <a:cxn ang="0">
                    <a:pos x="87" y="529"/>
                  </a:cxn>
                  <a:cxn ang="0">
                    <a:pos x="73" y="543"/>
                  </a:cxn>
                  <a:cxn ang="0">
                    <a:pos x="59" y="566"/>
                  </a:cxn>
                  <a:cxn ang="0">
                    <a:pos x="0" y="662"/>
                  </a:cxn>
                </a:cxnLst>
                <a:rect l="0" t="0" r="r" b="b"/>
                <a:pathLst>
                  <a:path w="328" h="662">
                    <a:moveTo>
                      <a:pt x="328" y="0"/>
                    </a:moveTo>
                    <a:lnTo>
                      <a:pt x="328" y="4"/>
                    </a:lnTo>
                    <a:lnTo>
                      <a:pt x="328" y="18"/>
                    </a:lnTo>
                    <a:lnTo>
                      <a:pt x="324" y="41"/>
                    </a:lnTo>
                    <a:lnTo>
                      <a:pt x="319" y="64"/>
                    </a:lnTo>
                    <a:lnTo>
                      <a:pt x="315" y="91"/>
                    </a:lnTo>
                    <a:lnTo>
                      <a:pt x="306" y="123"/>
                    </a:lnTo>
                    <a:lnTo>
                      <a:pt x="297" y="146"/>
                    </a:lnTo>
                    <a:lnTo>
                      <a:pt x="283" y="173"/>
                    </a:lnTo>
                    <a:lnTo>
                      <a:pt x="274" y="191"/>
                    </a:lnTo>
                    <a:lnTo>
                      <a:pt x="265" y="210"/>
                    </a:lnTo>
                    <a:lnTo>
                      <a:pt x="265" y="228"/>
                    </a:lnTo>
                    <a:lnTo>
                      <a:pt x="260" y="242"/>
                    </a:lnTo>
                    <a:lnTo>
                      <a:pt x="265" y="255"/>
                    </a:lnTo>
                    <a:lnTo>
                      <a:pt x="265" y="264"/>
                    </a:lnTo>
                    <a:lnTo>
                      <a:pt x="265" y="278"/>
                    </a:lnTo>
                    <a:lnTo>
                      <a:pt x="269" y="287"/>
                    </a:lnTo>
                    <a:lnTo>
                      <a:pt x="269" y="301"/>
                    </a:lnTo>
                    <a:lnTo>
                      <a:pt x="269" y="319"/>
                    </a:lnTo>
                    <a:lnTo>
                      <a:pt x="265" y="347"/>
                    </a:lnTo>
                    <a:lnTo>
                      <a:pt x="265" y="379"/>
                    </a:lnTo>
                    <a:lnTo>
                      <a:pt x="255" y="411"/>
                    </a:lnTo>
                    <a:lnTo>
                      <a:pt x="246" y="443"/>
                    </a:lnTo>
                    <a:lnTo>
                      <a:pt x="233" y="465"/>
                    </a:lnTo>
                    <a:lnTo>
                      <a:pt x="210" y="484"/>
                    </a:lnTo>
                    <a:lnTo>
                      <a:pt x="192" y="497"/>
                    </a:lnTo>
                    <a:lnTo>
                      <a:pt x="169" y="502"/>
                    </a:lnTo>
                    <a:lnTo>
                      <a:pt x="146" y="506"/>
                    </a:lnTo>
                    <a:lnTo>
                      <a:pt x="123" y="511"/>
                    </a:lnTo>
                    <a:lnTo>
                      <a:pt x="105" y="520"/>
                    </a:lnTo>
                    <a:lnTo>
                      <a:pt x="87" y="529"/>
                    </a:lnTo>
                    <a:lnTo>
                      <a:pt x="73" y="543"/>
                    </a:lnTo>
                    <a:lnTo>
                      <a:pt x="59" y="566"/>
                    </a:lnTo>
                    <a:lnTo>
                      <a:pt x="0" y="662"/>
                    </a:lnTo>
                  </a:path>
                </a:pathLst>
              </a:custGeom>
              <a:noFill/>
              <a:ln w="22225">
                <a:solidFill>
                  <a:srgbClr val="F4DA6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" name="Freeform 211"/>
              <p:cNvSpPr>
                <a:spLocks/>
              </p:cNvSpPr>
              <p:nvPr/>
            </p:nvSpPr>
            <p:spPr bwMode="auto">
              <a:xfrm>
                <a:off x="2898" y="1617"/>
                <a:ext cx="333" cy="666"/>
              </a:xfrm>
              <a:custGeom>
                <a:avLst/>
                <a:gdLst/>
                <a:ahLst/>
                <a:cxnLst>
                  <a:cxn ang="0">
                    <a:pos x="333" y="0"/>
                  </a:cxn>
                  <a:cxn ang="0">
                    <a:pos x="333" y="4"/>
                  </a:cxn>
                  <a:cxn ang="0">
                    <a:pos x="333" y="18"/>
                  </a:cxn>
                  <a:cxn ang="0">
                    <a:pos x="328" y="36"/>
                  </a:cxn>
                  <a:cxn ang="0">
                    <a:pos x="324" y="64"/>
                  </a:cxn>
                  <a:cxn ang="0">
                    <a:pos x="319" y="91"/>
                  </a:cxn>
                  <a:cxn ang="0">
                    <a:pos x="310" y="118"/>
                  </a:cxn>
                  <a:cxn ang="0">
                    <a:pos x="301" y="146"/>
                  </a:cxn>
                  <a:cxn ang="0">
                    <a:pos x="287" y="169"/>
                  </a:cxn>
                  <a:cxn ang="0">
                    <a:pos x="278" y="191"/>
                  </a:cxn>
                  <a:cxn ang="0">
                    <a:pos x="269" y="210"/>
                  </a:cxn>
                  <a:cxn ang="0">
                    <a:pos x="264" y="223"/>
                  </a:cxn>
                  <a:cxn ang="0">
                    <a:pos x="264" y="242"/>
                  </a:cxn>
                  <a:cxn ang="0">
                    <a:pos x="264" y="255"/>
                  </a:cxn>
                  <a:cxn ang="0">
                    <a:pos x="269" y="264"/>
                  </a:cxn>
                  <a:cxn ang="0">
                    <a:pos x="269" y="274"/>
                  </a:cxn>
                  <a:cxn ang="0">
                    <a:pos x="274" y="283"/>
                  </a:cxn>
                  <a:cxn ang="0">
                    <a:pos x="274" y="296"/>
                  </a:cxn>
                  <a:cxn ang="0">
                    <a:pos x="274" y="319"/>
                  </a:cxn>
                  <a:cxn ang="0">
                    <a:pos x="269" y="347"/>
                  </a:cxn>
                  <a:cxn ang="0">
                    <a:pos x="264" y="374"/>
                  </a:cxn>
                  <a:cxn ang="0">
                    <a:pos x="260" y="406"/>
                  </a:cxn>
                  <a:cxn ang="0">
                    <a:pos x="251" y="438"/>
                  </a:cxn>
                  <a:cxn ang="0">
                    <a:pos x="237" y="461"/>
                  </a:cxn>
                  <a:cxn ang="0">
                    <a:pos x="214" y="479"/>
                  </a:cxn>
                  <a:cxn ang="0">
                    <a:pos x="191" y="493"/>
                  </a:cxn>
                  <a:cxn ang="0">
                    <a:pos x="173" y="497"/>
                  </a:cxn>
                  <a:cxn ang="0">
                    <a:pos x="150" y="502"/>
                  </a:cxn>
                  <a:cxn ang="0">
                    <a:pos x="127" y="511"/>
                  </a:cxn>
                  <a:cxn ang="0">
                    <a:pos x="109" y="516"/>
                  </a:cxn>
                  <a:cxn ang="0">
                    <a:pos x="91" y="525"/>
                  </a:cxn>
                  <a:cxn ang="0">
                    <a:pos x="77" y="538"/>
                  </a:cxn>
                  <a:cxn ang="0">
                    <a:pos x="64" y="566"/>
                  </a:cxn>
                  <a:cxn ang="0">
                    <a:pos x="0" y="666"/>
                  </a:cxn>
                </a:cxnLst>
                <a:rect l="0" t="0" r="r" b="b"/>
                <a:pathLst>
                  <a:path w="333" h="666">
                    <a:moveTo>
                      <a:pt x="333" y="0"/>
                    </a:moveTo>
                    <a:lnTo>
                      <a:pt x="333" y="4"/>
                    </a:lnTo>
                    <a:lnTo>
                      <a:pt x="333" y="18"/>
                    </a:lnTo>
                    <a:lnTo>
                      <a:pt x="328" y="36"/>
                    </a:lnTo>
                    <a:lnTo>
                      <a:pt x="324" y="64"/>
                    </a:lnTo>
                    <a:lnTo>
                      <a:pt x="319" y="91"/>
                    </a:lnTo>
                    <a:lnTo>
                      <a:pt x="310" y="118"/>
                    </a:lnTo>
                    <a:lnTo>
                      <a:pt x="301" y="146"/>
                    </a:lnTo>
                    <a:lnTo>
                      <a:pt x="287" y="169"/>
                    </a:lnTo>
                    <a:lnTo>
                      <a:pt x="278" y="191"/>
                    </a:lnTo>
                    <a:lnTo>
                      <a:pt x="269" y="210"/>
                    </a:lnTo>
                    <a:lnTo>
                      <a:pt x="264" y="223"/>
                    </a:lnTo>
                    <a:lnTo>
                      <a:pt x="264" y="242"/>
                    </a:lnTo>
                    <a:lnTo>
                      <a:pt x="264" y="255"/>
                    </a:lnTo>
                    <a:lnTo>
                      <a:pt x="269" y="264"/>
                    </a:lnTo>
                    <a:lnTo>
                      <a:pt x="269" y="274"/>
                    </a:lnTo>
                    <a:lnTo>
                      <a:pt x="274" y="283"/>
                    </a:lnTo>
                    <a:lnTo>
                      <a:pt x="274" y="296"/>
                    </a:lnTo>
                    <a:lnTo>
                      <a:pt x="274" y="319"/>
                    </a:lnTo>
                    <a:lnTo>
                      <a:pt x="269" y="347"/>
                    </a:lnTo>
                    <a:lnTo>
                      <a:pt x="264" y="374"/>
                    </a:lnTo>
                    <a:lnTo>
                      <a:pt x="260" y="406"/>
                    </a:lnTo>
                    <a:lnTo>
                      <a:pt x="251" y="438"/>
                    </a:lnTo>
                    <a:lnTo>
                      <a:pt x="237" y="461"/>
                    </a:lnTo>
                    <a:lnTo>
                      <a:pt x="214" y="479"/>
                    </a:lnTo>
                    <a:lnTo>
                      <a:pt x="191" y="493"/>
                    </a:lnTo>
                    <a:lnTo>
                      <a:pt x="173" y="497"/>
                    </a:lnTo>
                    <a:lnTo>
                      <a:pt x="150" y="502"/>
                    </a:lnTo>
                    <a:lnTo>
                      <a:pt x="127" y="511"/>
                    </a:lnTo>
                    <a:lnTo>
                      <a:pt x="109" y="516"/>
                    </a:lnTo>
                    <a:lnTo>
                      <a:pt x="91" y="525"/>
                    </a:lnTo>
                    <a:lnTo>
                      <a:pt x="77" y="538"/>
                    </a:lnTo>
                    <a:lnTo>
                      <a:pt x="64" y="566"/>
                    </a:lnTo>
                    <a:lnTo>
                      <a:pt x="0" y="666"/>
                    </a:lnTo>
                  </a:path>
                </a:pathLst>
              </a:custGeom>
              <a:noFill/>
              <a:ln w="22225">
                <a:solidFill>
                  <a:srgbClr val="F6DC6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" name="Freeform 212"/>
              <p:cNvSpPr>
                <a:spLocks/>
              </p:cNvSpPr>
              <p:nvPr/>
            </p:nvSpPr>
            <p:spPr bwMode="auto">
              <a:xfrm>
                <a:off x="2889" y="1612"/>
                <a:ext cx="337" cy="676"/>
              </a:xfrm>
              <a:custGeom>
                <a:avLst/>
                <a:gdLst/>
                <a:ahLst/>
                <a:cxnLst>
                  <a:cxn ang="0">
                    <a:pos x="337" y="0"/>
                  </a:cxn>
                  <a:cxn ang="0">
                    <a:pos x="337" y="5"/>
                  </a:cxn>
                  <a:cxn ang="0">
                    <a:pos x="337" y="18"/>
                  </a:cxn>
                  <a:cxn ang="0">
                    <a:pos x="333" y="37"/>
                  </a:cxn>
                  <a:cxn ang="0">
                    <a:pos x="333" y="64"/>
                  </a:cxn>
                  <a:cxn ang="0">
                    <a:pos x="324" y="91"/>
                  </a:cxn>
                  <a:cxn ang="0">
                    <a:pos x="315" y="119"/>
                  </a:cxn>
                  <a:cxn ang="0">
                    <a:pos x="305" y="146"/>
                  </a:cxn>
                  <a:cxn ang="0">
                    <a:pos x="292" y="174"/>
                  </a:cxn>
                  <a:cxn ang="0">
                    <a:pos x="283" y="192"/>
                  </a:cxn>
                  <a:cxn ang="0">
                    <a:pos x="273" y="210"/>
                  </a:cxn>
                  <a:cxn ang="0">
                    <a:pos x="269" y="228"/>
                  </a:cxn>
                  <a:cxn ang="0">
                    <a:pos x="269" y="242"/>
                  </a:cxn>
                  <a:cxn ang="0">
                    <a:pos x="269" y="256"/>
                  </a:cxn>
                  <a:cxn ang="0">
                    <a:pos x="273" y="265"/>
                  </a:cxn>
                  <a:cxn ang="0">
                    <a:pos x="273" y="279"/>
                  </a:cxn>
                  <a:cxn ang="0">
                    <a:pos x="278" y="283"/>
                  </a:cxn>
                  <a:cxn ang="0">
                    <a:pos x="278" y="297"/>
                  </a:cxn>
                  <a:cxn ang="0">
                    <a:pos x="278" y="320"/>
                  </a:cxn>
                  <a:cxn ang="0">
                    <a:pos x="273" y="347"/>
                  </a:cxn>
                  <a:cxn ang="0">
                    <a:pos x="273" y="379"/>
                  </a:cxn>
                  <a:cxn ang="0">
                    <a:pos x="264" y="411"/>
                  </a:cxn>
                  <a:cxn ang="0">
                    <a:pos x="255" y="438"/>
                  </a:cxn>
                  <a:cxn ang="0">
                    <a:pos x="241" y="461"/>
                  </a:cxn>
                  <a:cxn ang="0">
                    <a:pos x="219" y="480"/>
                  </a:cxn>
                  <a:cxn ang="0">
                    <a:pos x="200" y="493"/>
                  </a:cxn>
                  <a:cxn ang="0">
                    <a:pos x="178" y="502"/>
                  </a:cxn>
                  <a:cxn ang="0">
                    <a:pos x="155" y="507"/>
                  </a:cxn>
                  <a:cxn ang="0">
                    <a:pos x="132" y="511"/>
                  </a:cxn>
                  <a:cxn ang="0">
                    <a:pos x="114" y="516"/>
                  </a:cxn>
                  <a:cxn ang="0">
                    <a:pos x="95" y="525"/>
                  </a:cxn>
                  <a:cxn ang="0">
                    <a:pos x="82" y="543"/>
                  </a:cxn>
                  <a:cxn ang="0">
                    <a:pos x="68" y="566"/>
                  </a:cxn>
                  <a:cxn ang="0">
                    <a:pos x="0" y="676"/>
                  </a:cxn>
                </a:cxnLst>
                <a:rect l="0" t="0" r="r" b="b"/>
                <a:pathLst>
                  <a:path w="337" h="676">
                    <a:moveTo>
                      <a:pt x="337" y="0"/>
                    </a:moveTo>
                    <a:lnTo>
                      <a:pt x="337" y="5"/>
                    </a:lnTo>
                    <a:lnTo>
                      <a:pt x="337" y="18"/>
                    </a:lnTo>
                    <a:lnTo>
                      <a:pt x="333" y="37"/>
                    </a:lnTo>
                    <a:lnTo>
                      <a:pt x="333" y="64"/>
                    </a:lnTo>
                    <a:lnTo>
                      <a:pt x="324" y="91"/>
                    </a:lnTo>
                    <a:lnTo>
                      <a:pt x="315" y="119"/>
                    </a:lnTo>
                    <a:lnTo>
                      <a:pt x="305" y="146"/>
                    </a:lnTo>
                    <a:lnTo>
                      <a:pt x="292" y="174"/>
                    </a:lnTo>
                    <a:lnTo>
                      <a:pt x="283" y="192"/>
                    </a:lnTo>
                    <a:lnTo>
                      <a:pt x="273" y="210"/>
                    </a:lnTo>
                    <a:lnTo>
                      <a:pt x="269" y="228"/>
                    </a:lnTo>
                    <a:lnTo>
                      <a:pt x="269" y="242"/>
                    </a:lnTo>
                    <a:lnTo>
                      <a:pt x="269" y="256"/>
                    </a:lnTo>
                    <a:lnTo>
                      <a:pt x="273" y="265"/>
                    </a:lnTo>
                    <a:lnTo>
                      <a:pt x="273" y="279"/>
                    </a:lnTo>
                    <a:lnTo>
                      <a:pt x="278" y="283"/>
                    </a:lnTo>
                    <a:lnTo>
                      <a:pt x="278" y="297"/>
                    </a:lnTo>
                    <a:lnTo>
                      <a:pt x="278" y="320"/>
                    </a:lnTo>
                    <a:lnTo>
                      <a:pt x="273" y="347"/>
                    </a:lnTo>
                    <a:lnTo>
                      <a:pt x="273" y="379"/>
                    </a:lnTo>
                    <a:lnTo>
                      <a:pt x="264" y="411"/>
                    </a:lnTo>
                    <a:lnTo>
                      <a:pt x="255" y="438"/>
                    </a:lnTo>
                    <a:lnTo>
                      <a:pt x="241" y="461"/>
                    </a:lnTo>
                    <a:lnTo>
                      <a:pt x="219" y="480"/>
                    </a:lnTo>
                    <a:lnTo>
                      <a:pt x="200" y="493"/>
                    </a:lnTo>
                    <a:lnTo>
                      <a:pt x="178" y="502"/>
                    </a:lnTo>
                    <a:lnTo>
                      <a:pt x="155" y="507"/>
                    </a:lnTo>
                    <a:lnTo>
                      <a:pt x="132" y="511"/>
                    </a:lnTo>
                    <a:lnTo>
                      <a:pt x="114" y="516"/>
                    </a:lnTo>
                    <a:lnTo>
                      <a:pt x="95" y="525"/>
                    </a:lnTo>
                    <a:lnTo>
                      <a:pt x="82" y="543"/>
                    </a:lnTo>
                    <a:lnTo>
                      <a:pt x="68" y="566"/>
                    </a:lnTo>
                    <a:lnTo>
                      <a:pt x="0" y="676"/>
                    </a:lnTo>
                  </a:path>
                </a:pathLst>
              </a:custGeom>
              <a:noFill/>
              <a:ln w="22225">
                <a:solidFill>
                  <a:srgbClr val="FADE6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" name="Freeform 213"/>
              <p:cNvSpPr>
                <a:spLocks/>
              </p:cNvSpPr>
              <p:nvPr/>
            </p:nvSpPr>
            <p:spPr bwMode="auto">
              <a:xfrm>
                <a:off x="3094" y="1238"/>
                <a:ext cx="256" cy="43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4"/>
                  </a:cxn>
                  <a:cxn ang="0">
                    <a:pos x="5" y="22"/>
                  </a:cxn>
                  <a:cxn ang="0">
                    <a:pos x="0" y="45"/>
                  </a:cxn>
                  <a:cxn ang="0">
                    <a:pos x="0" y="77"/>
                  </a:cxn>
                  <a:cxn ang="0">
                    <a:pos x="5" y="109"/>
                  </a:cxn>
                  <a:cxn ang="0">
                    <a:pos x="9" y="146"/>
                  </a:cxn>
                  <a:cxn ang="0">
                    <a:pos x="18" y="182"/>
                  </a:cxn>
                  <a:cxn ang="0">
                    <a:pos x="36" y="214"/>
                  </a:cxn>
                  <a:cxn ang="0">
                    <a:pos x="55" y="246"/>
                  </a:cxn>
                  <a:cxn ang="0">
                    <a:pos x="73" y="278"/>
                  </a:cxn>
                  <a:cxn ang="0">
                    <a:pos x="96" y="310"/>
                  </a:cxn>
                  <a:cxn ang="0">
                    <a:pos x="114" y="338"/>
                  </a:cxn>
                  <a:cxn ang="0">
                    <a:pos x="132" y="365"/>
                  </a:cxn>
                  <a:cxn ang="0">
                    <a:pos x="151" y="388"/>
                  </a:cxn>
                  <a:cxn ang="0">
                    <a:pos x="169" y="406"/>
                  </a:cxn>
                  <a:cxn ang="0">
                    <a:pos x="183" y="420"/>
                  </a:cxn>
                  <a:cxn ang="0">
                    <a:pos x="196" y="429"/>
                  </a:cxn>
                  <a:cxn ang="0">
                    <a:pos x="210" y="433"/>
                  </a:cxn>
                  <a:cxn ang="0">
                    <a:pos x="219" y="438"/>
                  </a:cxn>
                  <a:cxn ang="0">
                    <a:pos x="228" y="438"/>
                  </a:cxn>
                  <a:cxn ang="0">
                    <a:pos x="233" y="438"/>
                  </a:cxn>
                  <a:cxn ang="0">
                    <a:pos x="242" y="438"/>
                  </a:cxn>
                  <a:cxn ang="0">
                    <a:pos x="246" y="433"/>
                  </a:cxn>
                  <a:cxn ang="0">
                    <a:pos x="256" y="429"/>
                  </a:cxn>
                </a:cxnLst>
                <a:rect l="0" t="0" r="r" b="b"/>
                <a:pathLst>
                  <a:path w="256" h="438">
                    <a:moveTo>
                      <a:pt x="5" y="0"/>
                    </a:moveTo>
                    <a:lnTo>
                      <a:pt x="5" y="4"/>
                    </a:lnTo>
                    <a:lnTo>
                      <a:pt x="5" y="22"/>
                    </a:lnTo>
                    <a:lnTo>
                      <a:pt x="0" y="45"/>
                    </a:lnTo>
                    <a:lnTo>
                      <a:pt x="0" y="77"/>
                    </a:lnTo>
                    <a:lnTo>
                      <a:pt x="5" y="109"/>
                    </a:lnTo>
                    <a:lnTo>
                      <a:pt x="9" y="146"/>
                    </a:lnTo>
                    <a:lnTo>
                      <a:pt x="18" y="182"/>
                    </a:lnTo>
                    <a:lnTo>
                      <a:pt x="36" y="214"/>
                    </a:lnTo>
                    <a:lnTo>
                      <a:pt x="55" y="246"/>
                    </a:lnTo>
                    <a:lnTo>
                      <a:pt x="73" y="278"/>
                    </a:lnTo>
                    <a:lnTo>
                      <a:pt x="96" y="310"/>
                    </a:lnTo>
                    <a:lnTo>
                      <a:pt x="114" y="338"/>
                    </a:lnTo>
                    <a:lnTo>
                      <a:pt x="132" y="365"/>
                    </a:lnTo>
                    <a:lnTo>
                      <a:pt x="151" y="388"/>
                    </a:lnTo>
                    <a:lnTo>
                      <a:pt x="169" y="406"/>
                    </a:lnTo>
                    <a:lnTo>
                      <a:pt x="183" y="420"/>
                    </a:lnTo>
                    <a:lnTo>
                      <a:pt x="196" y="429"/>
                    </a:lnTo>
                    <a:lnTo>
                      <a:pt x="210" y="433"/>
                    </a:lnTo>
                    <a:lnTo>
                      <a:pt x="219" y="438"/>
                    </a:lnTo>
                    <a:lnTo>
                      <a:pt x="228" y="438"/>
                    </a:lnTo>
                    <a:lnTo>
                      <a:pt x="233" y="438"/>
                    </a:lnTo>
                    <a:lnTo>
                      <a:pt x="242" y="438"/>
                    </a:lnTo>
                    <a:lnTo>
                      <a:pt x="246" y="433"/>
                    </a:lnTo>
                    <a:lnTo>
                      <a:pt x="256" y="429"/>
                    </a:lnTo>
                  </a:path>
                </a:pathLst>
              </a:custGeom>
              <a:noFill/>
              <a:ln w="793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6" name="Freeform 214"/>
              <p:cNvSpPr>
                <a:spLocks/>
              </p:cNvSpPr>
              <p:nvPr/>
            </p:nvSpPr>
            <p:spPr bwMode="auto">
              <a:xfrm>
                <a:off x="2619" y="1260"/>
                <a:ext cx="425" cy="224"/>
              </a:xfrm>
              <a:custGeom>
                <a:avLst/>
                <a:gdLst/>
                <a:ahLst/>
                <a:cxnLst>
                  <a:cxn ang="0">
                    <a:pos x="425" y="0"/>
                  </a:cxn>
                  <a:cxn ang="0">
                    <a:pos x="420" y="5"/>
                  </a:cxn>
                  <a:cxn ang="0">
                    <a:pos x="416" y="10"/>
                  </a:cxn>
                  <a:cxn ang="0">
                    <a:pos x="402" y="19"/>
                  </a:cxn>
                  <a:cxn ang="0">
                    <a:pos x="393" y="32"/>
                  </a:cxn>
                  <a:cxn ang="0">
                    <a:pos x="379" y="46"/>
                  </a:cxn>
                  <a:cxn ang="0">
                    <a:pos x="365" y="60"/>
                  </a:cxn>
                  <a:cxn ang="0">
                    <a:pos x="356" y="73"/>
                  </a:cxn>
                  <a:cxn ang="0">
                    <a:pos x="347" y="87"/>
                  </a:cxn>
                  <a:cxn ang="0">
                    <a:pos x="333" y="101"/>
                  </a:cxn>
                  <a:cxn ang="0">
                    <a:pos x="320" y="115"/>
                  </a:cxn>
                  <a:cxn ang="0">
                    <a:pos x="301" y="133"/>
                  </a:cxn>
                  <a:cxn ang="0">
                    <a:pos x="283" y="151"/>
                  </a:cxn>
                  <a:cxn ang="0">
                    <a:pos x="265" y="165"/>
                  </a:cxn>
                  <a:cxn ang="0">
                    <a:pos x="247" y="179"/>
                  </a:cxn>
                  <a:cxn ang="0">
                    <a:pos x="233" y="192"/>
                  </a:cxn>
                  <a:cxn ang="0">
                    <a:pos x="219" y="201"/>
                  </a:cxn>
                  <a:cxn ang="0">
                    <a:pos x="210" y="206"/>
                  </a:cxn>
                  <a:cxn ang="0">
                    <a:pos x="201" y="210"/>
                  </a:cxn>
                  <a:cxn ang="0">
                    <a:pos x="192" y="215"/>
                  </a:cxn>
                  <a:cxn ang="0">
                    <a:pos x="183" y="220"/>
                  </a:cxn>
                  <a:cxn ang="0">
                    <a:pos x="174" y="224"/>
                  </a:cxn>
                  <a:cxn ang="0">
                    <a:pos x="160" y="224"/>
                  </a:cxn>
                  <a:cxn ang="0">
                    <a:pos x="151" y="220"/>
                  </a:cxn>
                  <a:cxn ang="0">
                    <a:pos x="137" y="215"/>
                  </a:cxn>
                  <a:cxn ang="0">
                    <a:pos x="123" y="206"/>
                  </a:cxn>
                  <a:cxn ang="0">
                    <a:pos x="110" y="197"/>
                  </a:cxn>
                  <a:cxn ang="0">
                    <a:pos x="101" y="188"/>
                  </a:cxn>
                  <a:cxn ang="0">
                    <a:pos x="87" y="179"/>
                  </a:cxn>
                  <a:cxn ang="0">
                    <a:pos x="78" y="169"/>
                  </a:cxn>
                  <a:cxn ang="0">
                    <a:pos x="69" y="165"/>
                  </a:cxn>
                  <a:cxn ang="0">
                    <a:pos x="64" y="156"/>
                  </a:cxn>
                  <a:cxn ang="0">
                    <a:pos x="59" y="151"/>
                  </a:cxn>
                  <a:cxn ang="0">
                    <a:pos x="55" y="147"/>
                  </a:cxn>
                  <a:cxn ang="0">
                    <a:pos x="50" y="137"/>
                  </a:cxn>
                  <a:cxn ang="0">
                    <a:pos x="41" y="124"/>
                  </a:cxn>
                  <a:cxn ang="0">
                    <a:pos x="32" y="110"/>
                  </a:cxn>
                  <a:cxn ang="0">
                    <a:pos x="23" y="87"/>
                  </a:cxn>
                  <a:cxn ang="0">
                    <a:pos x="14" y="69"/>
                  </a:cxn>
                  <a:cxn ang="0">
                    <a:pos x="5" y="46"/>
                  </a:cxn>
                  <a:cxn ang="0">
                    <a:pos x="0" y="23"/>
                  </a:cxn>
                </a:cxnLst>
                <a:rect l="0" t="0" r="r" b="b"/>
                <a:pathLst>
                  <a:path w="425" h="224">
                    <a:moveTo>
                      <a:pt x="425" y="0"/>
                    </a:moveTo>
                    <a:lnTo>
                      <a:pt x="420" y="5"/>
                    </a:lnTo>
                    <a:lnTo>
                      <a:pt x="416" y="10"/>
                    </a:lnTo>
                    <a:lnTo>
                      <a:pt x="402" y="19"/>
                    </a:lnTo>
                    <a:lnTo>
                      <a:pt x="393" y="32"/>
                    </a:lnTo>
                    <a:lnTo>
                      <a:pt x="379" y="46"/>
                    </a:lnTo>
                    <a:lnTo>
                      <a:pt x="365" y="60"/>
                    </a:lnTo>
                    <a:lnTo>
                      <a:pt x="356" y="73"/>
                    </a:lnTo>
                    <a:lnTo>
                      <a:pt x="347" y="87"/>
                    </a:lnTo>
                    <a:lnTo>
                      <a:pt x="333" y="101"/>
                    </a:lnTo>
                    <a:lnTo>
                      <a:pt x="320" y="115"/>
                    </a:lnTo>
                    <a:lnTo>
                      <a:pt x="301" y="133"/>
                    </a:lnTo>
                    <a:lnTo>
                      <a:pt x="283" y="151"/>
                    </a:lnTo>
                    <a:lnTo>
                      <a:pt x="265" y="165"/>
                    </a:lnTo>
                    <a:lnTo>
                      <a:pt x="247" y="179"/>
                    </a:lnTo>
                    <a:lnTo>
                      <a:pt x="233" y="192"/>
                    </a:lnTo>
                    <a:lnTo>
                      <a:pt x="219" y="201"/>
                    </a:lnTo>
                    <a:lnTo>
                      <a:pt x="210" y="206"/>
                    </a:lnTo>
                    <a:lnTo>
                      <a:pt x="201" y="210"/>
                    </a:lnTo>
                    <a:lnTo>
                      <a:pt x="192" y="215"/>
                    </a:lnTo>
                    <a:lnTo>
                      <a:pt x="183" y="220"/>
                    </a:lnTo>
                    <a:lnTo>
                      <a:pt x="174" y="224"/>
                    </a:lnTo>
                    <a:lnTo>
                      <a:pt x="160" y="224"/>
                    </a:lnTo>
                    <a:lnTo>
                      <a:pt x="151" y="220"/>
                    </a:lnTo>
                    <a:lnTo>
                      <a:pt x="137" y="215"/>
                    </a:lnTo>
                    <a:lnTo>
                      <a:pt x="123" y="206"/>
                    </a:lnTo>
                    <a:lnTo>
                      <a:pt x="110" y="197"/>
                    </a:lnTo>
                    <a:lnTo>
                      <a:pt x="101" y="188"/>
                    </a:lnTo>
                    <a:lnTo>
                      <a:pt x="87" y="179"/>
                    </a:lnTo>
                    <a:lnTo>
                      <a:pt x="78" y="169"/>
                    </a:lnTo>
                    <a:lnTo>
                      <a:pt x="69" y="165"/>
                    </a:lnTo>
                    <a:lnTo>
                      <a:pt x="64" y="156"/>
                    </a:lnTo>
                    <a:lnTo>
                      <a:pt x="59" y="151"/>
                    </a:lnTo>
                    <a:lnTo>
                      <a:pt x="55" y="147"/>
                    </a:lnTo>
                    <a:lnTo>
                      <a:pt x="50" y="137"/>
                    </a:lnTo>
                    <a:lnTo>
                      <a:pt x="41" y="124"/>
                    </a:lnTo>
                    <a:lnTo>
                      <a:pt x="32" y="110"/>
                    </a:lnTo>
                    <a:lnTo>
                      <a:pt x="23" y="87"/>
                    </a:lnTo>
                    <a:lnTo>
                      <a:pt x="14" y="69"/>
                    </a:lnTo>
                    <a:lnTo>
                      <a:pt x="5" y="46"/>
                    </a:lnTo>
                    <a:lnTo>
                      <a:pt x="0" y="23"/>
                    </a:lnTo>
                  </a:path>
                </a:pathLst>
              </a:custGeom>
              <a:noFill/>
              <a:ln w="793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7" name="Freeform 215"/>
              <p:cNvSpPr>
                <a:spLocks/>
              </p:cNvSpPr>
              <p:nvPr/>
            </p:nvSpPr>
            <p:spPr bwMode="auto">
              <a:xfrm>
                <a:off x="2359" y="1425"/>
                <a:ext cx="415" cy="438"/>
              </a:xfrm>
              <a:custGeom>
                <a:avLst/>
                <a:gdLst/>
                <a:ahLst/>
                <a:cxnLst>
                  <a:cxn ang="0">
                    <a:pos x="27" y="119"/>
                  </a:cxn>
                  <a:cxn ang="0">
                    <a:pos x="32" y="105"/>
                  </a:cxn>
                  <a:cxn ang="0">
                    <a:pos x="50" y="87"/>
                  </a:cxn>
                  <a:cxn ang="0">
                    <a:pos x="73" y="59"/>
                  </a:cxn>
                  <a:cxn ang="0">
                    <a:pos x="100" y="36"/>
                  </a:cxn>
                  <a:cxn ang="0">
                    <a:pos x="123" y="23"/>
                  </a:cxn>
                  <a:cxn ang="0">
                    <a:pos x="141" y="14"/>
                  </a:cxn>
                  <a:cxn ang="0">
                    <a:pos x="164" y="9"/>
                  </a:cxn>
                  <a:cxn ang="0">
                    <a:pos x="187" y="0"/>
                  </a:cxn>
                  <a:cxn ang="0">
                    <a:pos x="214" y="0"/>
                  </a:cxn>
                  <a:cxn ang="0">
                    <a:pos x="242" y="0"/>
                  </a:cxn>
                  <a:cxn ang="0">
                    <a:pos x="274" y="4"/>
                  </a:cxn>
                  <a:cxn ang="0">
                    <a:pos x="306" y="14"/>
                  </a:cxn>
                  <a:cxn ang="0">
                    <a:pos x="329" y="23"/>
                  </a:cxn>
                  <a:cxn ang="0">
                    <a:pos x="351" y="41"/>
                  </a:cxn>
                  <a:cxn ang="0">
                    <a:pos x="370" y="55"/>
                  </a:cxn>
                  <a:cxn ang="0">
                    <a:pos x="383" y="77"/>
                  </a:cxn>
                  <a:cxn ang="0">
                    <a:pos x="397" y="100"/>
                  </a:cxn>
                  <a:cxn ang="0">
                    <a:pos x="406" y="123"/>
                  </a:cxn>
                  <a:cxn ang="0">
                    <a:pos x="411" y="146"/>
                  </a:cxn>
                  <a:cxn ang="0">
                    <a:pos x="415" y="173"/>
                  </a:cxn>
                  <a:cxn ang="0">
                    <a:pos x="415" y="224"/>
                  </a:cxn>
                  <a:cxn ang="0">
                    <a:pos x="411" y="269"/>
                  </a:cxn>
                  <a:cxn ang="0">
                    <a:pos x="397" y="310"/>
                  </a:cxn>
                  <a:cxn ang="0">
                    <a:pos x="383" y="342"/>
                  </a:cxn>
                  <a:cxn ang="0">
                    <a:pos x="361" y="365"/>
                  </a:cxn>
                  <a:cxn ang="0">
                    <a:pos x="338" y="388"/>
                  </a:cxn>
                  <a:cxn ang="0">
                    <a:pos x="306" y="411"/>
                  </a:cxn>
                  <a:cxn ang="0">
                    <a:pos x="265" y="429"/>
                  </a:cxn>
                  <a:cxn ang="0">
                    <a:pos x="246" y="434"/>
                  </a:cxn>
                  <a:cxn ang="0">
                    <a:pos x="224" y="434"/>
                  </a:cxn>
                  <a:cxn ang="0">
                    <a:pos x="201" y="438"/>
                  </a:cxn>
                  <a:cxn ang="0">
                    <a:pos x="173" y="434"/>
                  </a:cxn>
                  <a:cxn ang="0">
                    <a:pos x="151" y="429"/>
                  </a:cxn>
                  <a:cxn ang="0">
                    <a:pos x="123" y="420"/>
                  </a:cxn>
                  <a:cxn ang="0">
                    <a:pos x="96" y="406"/>
                  </a:cxn>
                  <a:cxn ang="0">
                    <a:pos x="68" y="388"/>
                  </a:cxn>
                  <a:cxn ang="0">
                    <a:pos x="64" y="383"/>
                  </a:cxn>
                  <a:cxn ang="0">
                    <a:pos x="50" y="365"/>
                  </a:cxn>
                  <a:cxn ang="0">
                    <a:pos x="36" y="342"/>
                  </a:cxn>
                  <a:cxn ang="0">
                    <a:pos x="18" y="315"/>
                  </a:cxn>
                  <a:cxn ang="0">
                    <a:pos x="9" y="274"/>
                  </a:cxn>
                  <a:cxn ang="0">
                    <a:pos x="0" y="228"/>
                  </a:cxn>
                  <a:cxn ang="0">
                    <a:pos x="4" y="201"/>
                  </a:cxn>
                  <a:cxn ang="0">
                    <a:pos x="9" y="173"/>
                  </a:cxn>
                  <a:cxn ang="0">
                    <a:pos x="14" y="146"/>
                  </a:cxn>
                  <a:cxn ang="0">
                    <a:pos x="27" y="119"/>
                  </a:cxn>
                </a:cxnLst>
                <a:rect l="0" t="0" r="r" b="b"/>
                <a:pathLst>
                  <a:path w="415" h="438">
                    <a:moveTo>
                      <a:pt x="27" y="119"/>
                    </a:moveTo>
                    <a:lnTo>
                      <a:pt x="32" y="105"/>
                    </a:lnTo>
                    <a:lnTo>
                      <a:pt x="50" y="87"/>
                    </a:lnTo>
                    <a:lnTo>
                      <a:pt x="73" y="59"/>
                    </a:lnTo>
                    <a:lnTo>
                      <a:pt x="100" y="36"/>
                    </a:lnTo>
                    <a:lnTo>
                      <a:pt x="123" y="23"/>
                    </a:lnTo>
                    <a:lnTo>
                      <a:pt x="141" y="14"/>
                    </a:lnTo>
                    <a:lnTo>
                      <a:pt x="164" y="9"/>
                    </a:lnTo>
                    <a:lnTo>
                      <a:pt x="187" y="0"/>
                    </a:lnTo>
                    <a:lnTo>
                      <a:pt x="214" y="0"/>
                    </a:lnTo>
                    <a:lnTo>
                      <a:pt x="242" y="0"/>
                    </a:lnTo>
                    <a:lnTo>
                      <a:pt x="274" y="4"/>
                    </a:lnTo>
                    <a:lnTo>
                      <a:pt x="306" y="14"/>
                    </a:lnTo>
                    <a:lnTo>
                      <a:pt x="329" y="23"/>
                    </a:lnTo>
                    <a:lnTo>
                      <a:pt x="351" y="41"/>
                    </a:lnTo>
                    <a:lnTo>
                      <a:pt x="370" y="55"/>
                    </a:lnTo>
                    <a:lnTo>
                      <a:pt x="383" y="77"/>
                    </a:lnTo>
                    <a:lnTo>
                      <a:pt x="397" y="100"/>
                    </a:lnTo>
                    <a:lnTo>
                      <a:pt x="406" y="123"/>
                    </a:lnTo>
                    <a:lnTo>
                      <a:pt x="411" y="146"/>
                    </a:lnTo>
                    <a:lnTo>
                      <a:pt x="415" y="173"/>
                    </a:lnTo>
                    <a:lnTo>
                      <a:pt x="415" y="224"/>
                    </a:lnTo>
                    <a:lnTo>
                      <a:pt x="411" y="269"/>
                    </a:lnTo>
                    <a:lnTo>
                      <a:pt x="397" y="310"/>
                    </a:lnTo>
                    <a:lnTo>
                      <a:pt x="383" y="342"/>
                    </a:lnTo>
                    <a:lnTo>
                      <a:pt x="361" y="365"/>
                    </a:lnTo>
                    <a:lnTo>
                      <a:pt x="338" y="388"/>
                    </a:lnTo>
                    <a:lnTo>
                      <a:pt x="306" y="411"/>
                    </a:lnTo>
                    <a:lnTo>
                      <a:pt x="265" y="429"/>
                    </a:lnTo>
                    <a:lnTo>
                      <a:pt x="246" y="434"/>
                    </a:lnTo>
                    <a:lnTo>
                      <a:pt x="224" y="434"/>
                    </a:lnTo>
                    <a:lnTo>
                      <a:pt x="201" y="438"/>
                    </a:lnTo>
                    <a:lnTo>
                      <a:pt x="173" y="434"/>
                    </a:lnTo>
                    <a:lnTo>
                      <a:pt x="151" y="429"/>
                    </a:lnTo>
                    <a:lnTo>
                      <a:pt x="123" y="420"/>
                    </a:lnTo>
                    <a:lnTo>
                      <a:pt x="96" y="406"/>
                    </a:lnTo>
                    <a:lnTo>
                      <a:pt x="68" y="388"/>
                    </a:lnTo>
                    <a:lnTo>
                      <a:pt x="64" y="383"/>
                    </a:lnTo>
                    <a:lnTo>
                      <a:pt x="50" y="365"/>
                    </a:lnTo>
                    <a:lnTo>
                      <a:pt x="36" y="342"/>
                    </a:lnTo>
                    <a:lnTo>
                      <a:pt x="18" y="315"/>
                    </a:lnTo>
                    <a:lnTo>
                      <a:pt x="9" y="274"/>
                    </a:lnTo>
                    <a:lnTo>
                      <a:pt x="0" y="228"/>
                    </a:lnTo>
                    <a:lnTo>
                      <a:pt x="4" y="201"/>
                    </a:lnTo>
                    <a:lnTo>
                      <a:pt x="9" y="173"/>
                    </a:lnTo>
                    <a:lnTo>
                      <a:pt x="14" y="146"/>
                    </a:lnTo>
                    <a:lnTo>
                      <a:pt x="27" y="119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8" name="Freeform 216"/>
              <p:cNvSpPr>
                <a:spLocks/>
              </p:cNvSpPr>
              <p:nvPr/>
            </p:nvSpPr>
            <p:spPr bwMode="auto">
              <a:xfrm>
                <a:off x="2359" y="1425"/>
                <a:ext cx="415" cy="438"/>
              </a:xfrm>
              <a:custGeom>
                <a:avLst/>
                <a:gdLst/>
                <a:ahLst/>
                <a:cxnLst>
                  <a:cxn ang="0">
                    <a:pos x="27" y="119"/>
                  </a:cxn>
                  <a:cxn ang="0">
                    <a:pos x="32" y="105"/>
                  </a:cxn>
                  <a:cxn ang="0">
                    <a:pos x="50" y="87"/>
                  </a:cxn>
                  <a:cxn ang="0">
                    <a:pos x="73" y="59"/>
                  </a:cxn>
                  <a:cxn ang="0">
                    <a:pos x="100" y="36"/>
                  </a:cxn>
                  <a:cxn ang="0">
                    <a:pos x="123" y="23"/>
                  </a:cxn>
                  <a:cxn ang="0">
                    <a:pos x="141" y="14"/>
                  </a:cxn>
                  <a:cxn ang="0">
                    <a:pos x="164" y="9"/>
                  </a:cxn>
                  <a:cxn ang="0">
                    <a:pos x="187" y="0"/>
                  </a:cxn>
                  <a:cxn ang="0">
                    <a:pos x="214" y="0"/>
                  </a:cxn>
                  <a:cxn ang="0">
                    <a:pos x="242" y="0"/>
                  </a:cxn>
                  <a:cxn ang="0">
                    <a:pos x="274" y="4"/>
                  </a:cxn>
                  <a:cxn ang="0">
                    <a:pos x="306" y="14"/>
                  </a:cxn>
                  <a:cxn ang="0">
                    <a:pos x="329" y="23"/>
                  </a:cxn>
                  <a:cxn ang="0">
                    <a:pos x="351" y="41"/>
                  </a:cxn>
                  <a:cxn ang="0">
                    <a:pos x="370" y="55"/>
                  </a:cxn>
                  <a:cxn ang="0">
                    <a:pos x="383" y="77"/>
                  </a:cxn>
                  <a:cxn ang="0">
                    <a:pos x="397" y="100"/>
                  </a:cxn>
                  <a:cxn ang="0">
                    <a:pos x="406" y="123"/>
                  </a:cxn>
                  <a:cxn ang="0">
                    <a:pos x="411" y="146"/>
                  </a:cxn>
                  <a:cxn ang="0">
                    <a:pos x="415" y="173"/>
                  </a:cxn>
                  <a:cxn ang="0">
                    <a:pos x="415" y="224"/>
                  </a:cxn>
                  <a:cxn ang="0">
                    <a:pos x="411" y="269"/>
                  </a:cxn>
                  <a:cxn ang="0">
                    <a:pos x="397" y="310"/>
                  </a:cxn>
                  <a:cxn ang="0">
                    <a:pos x="383" y="342"/>
                  </a:cxn>
                  <a:cxn ang="0">
                    <a:pos x="361" y="365"/>
                  </a:cxn>
                  <a:cxn ang="0">
                    <a:pos x="338" y="388"/>
                  </a:cxn>
                  <a:cxn ang="0">
                    <a:pos x="306" y="411"/>
                  </a:cxn>
                  <a:cxn ang="0">
                    <a:pos x="265" y="429"/>
                  </a:cxn>
                  <a:cxn ang="0">
                    <a:pos x="246" y="434"/>
                  </a:cxn>
                  <a:cxn ang="0">
                    <a:pos x="224" y="434"/>
                  </a:cxn>
                  <a:cxn ang="0">
                    <a:pos x="201" y="438"/>
                  </a:cxn>
                  <a:cxn ang="0">
                    <a:pos x="173" y="434"/>
                  </a:cxn>
                  <a:cxn ang="0">
                    <a:pos x="151" y="429"/>
                  </a:cxn>
                  <a:cxn ang="0">
                    <a:pos x="123" y="420"/>
                  </a:cxn>
                  <a:cxn ang="0">
                    <a:pos x="96" y="406"/>
                  </a:cxn>
                  <a:cxn ang="0">
                    <a:pos x="68" y="388"/>
                  </a:cxn>
                  <a:cxn ang="0">
                    <a:pos x="64" y="383"/>
                  </a:cxn>
                  <a:cxn ang="0">
                    <a:pos x="50" y="365"/>
                  </a:cxn>
                  <a:cxn ang="0">
                    <a:pos x="36" y="342"/>
                  </a:cxn>
                  <a:cxn ang="0">
                    <a:pos x="18" y="315"/>
                  </a:cxn>
                  <a:cxn ang="0">
                    <a:pos x="9" y="274"/>
                  </a:cxn>
                  <a:cxn ang="0">
                    <a:pos x="0" y="228"/>
                  </a:cxn>
                  <a:cxn ang="0">
                    <a:pos x="4" y="201"/>
                  </a:cxn>
                  <a:cxn ang="0">
                    <a:pos x="9" y="173"/>
                  </a:cxn>
                  <a:cxn ang="0">
                    <a:pos x="14" y="146"/>
                  </a:cxn>
                  <a:cxn ang="0">
                    <a:pos x="27" y="119"/>
                  </a:cxn>
                </a:cxnLst>
                <a:rect l="0" t="0" r="r" b="b"/>
                <a:pathLst>
                  <a:path w="415" h="438">
                    <a:moveTo>
                      <a:pt x="27" y="119"/>
                    </a:moveTo>
                    <a:lnTo>
                      <a:pt x="32" y="105"/>
                    </a:lnTo>
                    <a:lnTo>
                      <a:pt x="50" y="87"/>
                    </a:lnTo>
                    <a:lnTo>
                      <a:pt x="73" y="59"/>
                    </a:lnTo>
                    <a:lnTo>
                      <a:pt x="100" y="36"/>
                    </a:lnTo>
                    <a:lnTo>
                      <a:pt x="123" y="23"/>
                    </a:lnTo>
                    <a:lnTo>
                      <a:pt x="141" y="14"/>
                    </a:lnTo>
                    <a:lnTo>
                      <a:pt x="164" y="9"/>
                    </a:lnTo>
                    <a:lnTo>
                      <a:pt x="187" y="0"/>
                    </a:lnTo>
                    <a:lnTo>
                      <a:pt x="214" y="0"/>
                    </a:lnTo>
                    <a:lnTo>
                      <a:pt x="242" y="0"/>
                    </a:lnTo>
                    <a:lnTo>
                      <a:pt x="274" y="4"/>
                    </a:lnTo>
                    <a:lnTo>
                      <a:pt x="306" y="14"/>
                    </a:lnTo>
                    <a:lnTo>
                      <a:pt x="329" y="23"/>
                    </a:lnTo>
                    <a:lnTo>
                      <a:pt x="351" y="41"/>
                    </a:lnTo>
                    <a:lnTo>
                      <a:pt x="370" y="55"/>
                    </a:lnTo>
                    <a:lnTo>
                      <a:pt x="383" y="77"/>
                    </a:lnTo>
                    <a:lnTo>
                      <a:pt x="397" y="100"/>
                    </a:lnTo>
                    <a:lnTo>
                      <a:pt x="406" y="123"/>
                    </a:lnTo>
                    <a:lnTo>
                      <a:pt x="411" y="146"/>
                    </a:lnTo>
                    <a:lnTo>
                      <a:pt x="415" y="173"/>
                    </a:lnTo>
                    <a:lnTo>
                      <a:pt x="415" y="224"/>
                    </a:lnTo>
                    <a:lnTo>
                      <a:pt x="411" y="269"/>
                    </a:lnTo>
                    <a:lnTo>
                      <a:pt x="397" y="310"/>
                    </a:lnTo>
                    <a:lnTo>
                      <a:pt x="383" y="342"/>
                    </a:lnTo>
                    <a:lnTo>
                      <a:pt x="361" y="365"/>
                    </a:lnTo>
                    <a:lnTo>
                      <a:pt x="338" y="388"/>
                    </a:lnTo>
                    <a:lnTo>
                      <a:pt x="306" y="411"/>
                    </a:lnTo>
                    <a:lnTo>
                      <a:pt x="265" y="429"/>
                    </a:lnTo>
                    <a:lnTo>
                      <a:pt x="246" y="434"/>
                    </a:lnTo>
                    <a:lnTo>
                      <a:pt x="224" y="434"/>
                    </a:lnTo>
                    <a:lnTo>
                      <a:pt x="201" y="438"/>
                    </a:lnTo>
                    <a:lnTo>
                      <a:pt x="173" y="434"/>
                    </a:lnTo>
                    <a:lnTo>
                      <a:pt x="151" y="429"/>
                    </a:lnTo>
                    <a:lnTo>
                      <a:pt x="123" y="420"/>
                    </a:lnTo>
                    <a:lnTo>
                      <a:pt x="96" y="406"/>
                    </a:lnTo>
                    <a:lnTo>
                      <a:pt x="68" y="388"/>
                    </a:lnTo>
                    <a:lnTo>
                      <a:pt x="64" y="383"/>
                    </a:lnTo>
                    <a:lnTo>
                      <a:pt x="50" y="365"/>
                    </a:lnTo>
                    <a:lnTo>
                      <a:pt x="36" y="342"/>
                    </a:lnTo>
                    <a:lnTo>
                      <a:pt x="18" y="315"/>
                    </a:lnTo>
                    <a:lnTo>
                      <a:pt x="9" y="274"/>
                    </a:lnTo>
                    <a:lnTo>
                      <a:pt x="0" y="228"/>
                    </a:lnTo>
                    <a:lnTo>
                      <a:pt x="4" y="201"/>
                    </a:lnTo>
                    <a:lnTo>
                      <a:pt x="9" y="173"/>
                    </a:lnTo>
                    <a:lnTo>
                      <a:pt x="14" y="146"/>
                    </a:lnTo>
                    <a:lnTo>
                      <a:pt x="27" y="119"/>
                    </a:lnTo>
                  </a:path>
                </a:pathLst>
              </a:custGeom>
              <a:noFill/>
              <a:ln w="14288">
                <a:solidFill>
                  <a:srgbClr val="93803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9" name="Freeform 217"/>
              <p:cNvSpPr>
                <a:spLocks/>
              </p:cNvSpPr>
              <p:nvPr/>
            </p:nvSpPr>
            <p:spPr bwMode="auto">
              <a:xfrm>
                <a:off x="2363" y="1434"/>
                <a:ext cx="379" cy="415"/>
              </a:xfrm>
              <a:custGeom>
                <a:avLst/>
                <a:gdLst/>
                <a:ahLst/>
                <a:cxnLst>
                  <a:cxn ang="0">
                    <a:pos x="206" y="0"/>
                  </a:cxn>
                  <a:cxn ang="0">
                    <a:pos x="224" y="0"/>
                  </a:cxn>
                  <a:cxn ang="0">
                    <a:pos x="242" y="0"/>
                  </a:cxn>
                  <a:cxn ang="0">
                    <a:pos x="261" y="5"/>
                  </a:cxn>
                  <a:cxn ang="0">
                    <a:pos x="279" y="9"/>
                  </a:cxn>
                  <a:cxn ang="0">
                    <a:pos x="306" y="27"/>
                  </a:cxn>
                  <a:cxn ang="0">
                    <a:pos x="329" y="55"/>
                  </a:cxn>
                  <a:cxn ang="0">
                    <a:pos x="352" y="87"/>
                  </a:cxn>
                  <a:cxn ang="0">
                    <a:pos x="366" y="119"/>
                  </a:cxn>
                  <a:cxn ang="0">
                    <a:pos x="375" y="155"/>
                  </a:cxn>
                  <a:cxn ang="0">
                    <a:pos x="379" y="196"/>
                  </a:cxn>
                  <a:cxn ang="0">
                    <a:pos x="375" y="233"/>
                  </a:cxn>
                  <a:cxn ang="0">
                    <a:pos x="366" y="274"/>
                  </a:cxn>
                  <a:cxn ang="0">
                    <a:pos x="352" y="310"/>
                  </a:cxn>
                  <a:cxn ang="0">
                    <a:pos x="334" y="342"/>
                  </a:cxn>
                  <a:cxn ang="0">
                    <a:pos x="306" y="370"/>
                  </a:cxn>
                  <a:cxn ang="0">
                    <a:pos x="274" y="393"/>
                  </a:cxn>
                  <a:cxn ang="0">
                    <a:pos x="256" y="402"/>
                  </a:cxn>
                  <a:cxn ang="0">
                    <a:pos x="238" y="406"/>
                  </a:cxn>
                  <a:cxn ang="0">
                    <a:pos x="215" y="411"/>
                  </a:cxn>
                  <a:cxn ang="0">
                    <a:pos x="192" y="415"/>
                  </a:cxn>
                  <a:cxn ang="0">
                    <a:pos x="151" y="411"/>
                  </a:cxn>
                  <a:cxn ang="0">
                    <a:pos x="115" y="402"/>
                  </a:cxn>
                  <a:cxn ang="0">
                    <a:pos x="78" y="384"/>
                  </a:cxn>
                  <a:cxn ang="0">
                    <a:pos x="51" y="356"/>
                  </a:cxn>
                  <a:cxn ang="0">
                    <a:pos x="32" y="329"/>
                  </a:cxn>
                  <a:cxn ang="0">
                    <a:pos x="14" y="297"/>
                  </a:cxn>
                  <a:cxn ang="0">
                    <a:pos x="5" y="260"/>
                  </a:cxn>
                  <a:cxn ang="0">
                    <a:pos x="0" y="224"/>
                  </a:cxn>
                  <a:cxn ang="0">
                    <a:pos x="0" y="183"/>
                  </a:cxn>
                  <a:cxn ang="0">
                    <a:pos x="10" y="146"/>
                  </a:cxn>
                  <a:cxn ang="0">
                    <a:pos x="23" y="114"/>
                  </a:cxn>
                  <a:cxn ang="0">
                    <a:pos x="46" y="78"/>
                  </a:cxn>
                  <a:cxn ang="0">
                    <a:pos x="74" y="50"/>
                  </a:cxn>
                  <a:cxn ang="0">
                    <a:pos x="110" y="27"/>
                  </a:cxn>
                  <a:cxn ang="0">
                    <a:pos x="151" y="9"/>
                  </a:cxn>
                  <a:cxn ang="0">
                    <a:pos x="206" y="0"/>
                  </a:cxn>
                </a:cxnLst>
                <a:rect l="0" t="0" r="r" b="b"/>
                <a:pathLst>
                  <a:path w="379" h="415">
                    <a:moveTo>
                      <a:pt x="206" y="0"/>
                    </a:moveTo>
                    <a:lnTo>
                      <a:pt x="224" y="0"/>
                    </a:lnTo>
                    <a:lnTo>
                      <a:pt x="242" y="0"/>
                    </a:lnTo>
                    <a:lnTo>
                      <a:pt x="261" y="5"/>
                    </a:lnTo>
                    <a:lnTo>
                      <a:pt x="279" y="9"/>
                    </a:lnTo>
                    <a:lnTo>
                      <a:pt x="306" y="27"/>
                    </a:lnTo>
                    <a:lnTo>
                      <a:pt x="329" y="55"/>
                    </a:lnTo>
                    <a:lnTo>
                      <a:pt x="352" y="87"/>
                    </a:lnTo>
                    <a:lnTo>
                      <a:pt x="366" y="119"/>
                    </a:lnTo>
                    <a:lnTo>
                      <a:pt x="375" y="155"/>
                    </a:lnTo>
                    <a:lnTo>
                      <a:pt x="379" y="196"/>
                    </a:lnTo>
                    <a:lnTo>
                      <a:pt x="375" y="233"/>
                    </a:lnTo>
                    <a:lnTo>
                      <a:pt x="366" y="274"/>
                    </a:lnTo>
                    <a:lnTo>
                      <a:pt x="352" y="310"/>
                    </a:lnTo>
                    <a:lnTo>
                      <a:pt x="334" y="342"/>
                    </a:lnTo>
                    <a:lnTo>
                      <a:pt x="306" y="370"/>
                    </a:lnTo>
                    <a:lnTo>
                      <a:pt x="274" y="393"/>
                    </a:lnTo>
                    <a:lnTo>
                      <a:pt x="256" y="402"/>
                    </a:lnTo>
                    <a:lnTo>
                      <a:pt x="238" y="406"/>
                    </a:lnTo>
                    <a:lnTo>
                      <a:pt x="215" y="411"/>
                    </a:lnTo>
                    <a:lnTo>
                      <a:pt x="192" y="415"/>
                    </a:lnTo>
                    <a:lnTo>
                      <a:pt x="151" y="411"/>
                    </a:lnTo>
                    <a:lnTo>
                      <a:pt x="115" y="402"/>
                    </a:lnTo>
                    <a:lnTo>
                      <a:pt x="78" y="384"/>
                    </a:lnTo>
                    <a:lnTo>
                      <a:pt x="51" y="356"/>
                    </a:lnTo>
                    <a:lnTo>
                      <a:pt x="32" y="329"/>
                    </a:lnTo>
                    <a:lnTo>
                      <a:pt x="14" y="297"/>
                    </a:lnTo>
                    <a:lnTo>
                      <a:pt x="5" y="260"/>
                    </a:lnTo>
                    <a:lnTo>
                      <a:pt x="0" y="224"/>
                    </a:lnTo>
                    <a:lnTo>
                      <a:pt x="0" y="183"/>
                    </a:lnTo>
                    <a:lnTo>
                      <a:pt x="10" y="146"/>
                    </a:lnTo>
                    <a:lnTo>
                      <a:pt x="23" y="114"/>
                    </a:lnTo>
                    <a:lnTo>
                      <a:pt x="46" y="78"/>
                    </a:lnTo>
                    <a:lnTo>
                      <a:pt x="74" y="50"/>
                    </a:lnTo>
                    <a:lnTo>
                      <a:pt x="110" y="27"/>
                    </a:lnTo>
                    <a:lnTo>
                      <a:pt x="151" y="9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0" name="Freeform 218"/>
              <p:cNvSpPr>
                <a:spLocks/>
              </p:cNvSpPr>
              <p:nvPr/>
            </p:nvSpPr>
            <p:spPr bwMode="auto">
              <a:xfrm>
                <a:off x="2363" y="1434"/>
                <a:ext cx="379" cy="415"/>
              </a:xfrm>
              <a:custGeom>
                <a:avLst/>
                <a:gdLst/>
                <a:ahLst/>
                <a:cxnLst>
                  <a:cxn ang="0">
                    <a:pos x="206" y="0"/>
                  </a:cxn>
                  <a:cxn ang="0">
                    <a:pos x="224" y="0"/>
                  </a:cxn>
                  <a:cxn ang="0">
                    <a:pos x="242" y="0"/>
                  </a:cxn>
                  <a:cxn ang="0">
                    <a:pos x="261" y="5"/>
                  </a:cxn>
                  <a:cxn ang="0">
                    <a:pos x="279" y="9"/>
                  </a:cxn>
                  <a:cxn ang="0">
                    <a:pos x="306" y="27"/>
                  </a:cxn>
                  <a:cxn ang="0">
                    <a:pos x="329" y="55"/>
                  </a:cxn>
                  <a:cxn ang="0">
                    <a:pos x="352" y="87"/>
                  </a:cxn>
                  <a:cxn ang="0">
                    <a:pos x="366" y="119"/>
                  </a:cxn>
                  <a:cxn ang="0">
                    <a:pos x="375" y="155"/>
                  </a:cxn>
                  <a:cxn ang="0">
                    <a:pos x="379" y="196"/>
                  </a:cxn>
                  <a:cxn ang="0">
                    <a:pos x="375" y="233"/>
                  </a:cxn>
                  <a:cxn ang="0">
                    <a:pos x="366" y="274"/>
                  </a:cxn>
                  <a:cxn ang="0">
                    <a:pos x="352" y="310"/>
                  </a:cxn>
                  <a:cxn ang="0">
                    <a:pos x="334" y="342"/>
                  </a:cxn>
                  <a:cxn ang="0">
                    <a:pos x="306" y="370"/>
                  </a:cxn>
                  <a:cxn ang="0">
                    <a:pos x="274" y="393"/>
                  </a:cxn>
                  <a:cxn ang="0">
                    <a:pos x="256" y="402"/>
                  </a:cxn>
                  <a:cxn ang="0">
                    <a:pos x="238" y="406"/>
                  </a:cxn>
                  <a:cxn ang="0">
                    <a:pos x="215" y="411"/>
                  </a:cxn>
                  <a:cxn ang="0">
                    <a:pos x="192" y="415"/>
                  </a:cxn>
                  <a:cxn ang="0">
                    <a:pos x="151" y="411"/>
                  </a:cxn>
                  <a:cxn ang="0">
                    <a:pos x="115" y="402"/>
                  </a:cxn>
                  <a:cxn ang="0">
                    <a:pos x="78" y="384"/>
                  </a:cxn>
                  <a:cxn ang="0">
                    <a:pos x="51" y="356"/>
                  </a:cxn>
                  <a:cxn ang="0">
                    <a:pos x="32" y="329"/>
                  </a:cxn>
                  <a:cxn ang="0">
                    <a:pos x="14" y="297"/>
                  </a:cxn>
                  <a:cxn ang="0">
                    <a:pos x="5" y="260"/>
                  </a:cxn>
                  <a:cxn ang="0">
                    <a:pos x="0" y="224"/>
                  </a:cxn>
                  <a:cxn ang="0">
                    <a:pos x="0" y="183"/>
                  </a:cxn>
                  <a:cxn ang="0">
                    <a:pos x="10" y="146"/>
                  </a:cxn>
                  <a:cxn ang="0">
                    <a:pos x="23" y="114"/>
                  </a:cxn>
                  <a:cxn ang="0">
                    <a:pos x="46" y="78"/>
                  </a:cxn>
                  <a:cxn ang="0">
                    <a:pos x="74" y="50"/>
                  </a:cxn>
                  <a:cxn ang="0">
                    <a:pos x="110" y="27"/>
                  </a:cxn>
                  <a:cxn ang="0">
                    <a:pos x="151" y="9"/>
                  </a:cxn>
                  <a:cxn ang="0">
                    <a:pos x="206" y="0"/>
                  </a:cxn>
                </a:cxnLst>
                <a:rect l="0" t="0" r="r" b="b"/>
                <a:pathLst>
                  <a:path w="379" h="415">
                    <a:moveTo>
                      <a:pt x="206" y="0"/>
                    </a:moveTo>
                    <a:lnTo>
                      <a:pt x="224" y="0"/>
                    </a:lnTo>
                    <a:lnTo>
                      <a:pt x="242" y="0"/>
                    </a:lnTo>
                    <a:lnTo>
                      <a:pt x="261" y="5"/>
                    </a:lnTo>
                    <a:lnTo>
                      <a:pt x="279" y="9"/>
                    </a:lnTo>
                    <a:lnTo>
                      <a:pt x="306" y="27"/>
                    </a:lnTo>
                    <a:lnTo>
                      <a:pt x="329" y="55"/>
                    </a:lnTo>
                    <a:lnTo>
                      <a:pt x="352" y="87"/>
                    </a:lnTo>
                    <a:lnTo>
                      <a:pt x="366" y="119"/>
                    </a:lnTo>
                    <a:lnTo>
                      <a:pt x="375" y="155"/>
                    </a:lnTo>
                    <a:lnTo>
                      <a:pt x="379" y="196"/>
                    </a:lnTo>
                    <a:lnTo>
                      <a:pt x="375" y="233"/>
                    </a:lnTo>
                    <a:lnTo>
                      <a:pt x="366" y="274"/>
                    </a:lnTo>
                    <a:lnTo>
                      <a:pt x="352" y="310"/>
                    </a:lnTo>
                    <a:lnTo>
                      <a:pt x="334" y="342"/>
                    </a:lnTo>
                    <a:lnTo>
                      <a:pt x="306" y="370"/>
                    </a:lnTo>
                    <a:lnTo>
                      <a:pt x="274" y="393"/>
                    </a:lnTo>
                    <a:lnTo>
                      <a:pt x="256" y="402"/>
                    </a:lnTo>
                    <a:lnTo>
                      <a:pt x="238" y="406"/>
                    </a:lnTo>
                    <a:lnTo>
                      <a:pt x="215" y="411"/>
                    </a:lnTo>
                    <a:lnTo>
                      <a:pt x="192" y="415"/>
                    </a:lnTo>
                    <a:lnTo>
                      <a:pt x="151" y="411"/>
                    </a:lnTo>
                    <a:lnTo>
                      <a:pt x="115" y="402"/>
                    </a:lnTo>
                    <a:lnTo>
                      <a:pt x="78" y="384"/>
                    </a:lnTo>
                    <a:lnTo>
                      <a:pt x="51" y="356"/>
                    </a:lnTo>
                    <a:lnTo>
                      <a:pt x="32" y="329"/>
                    </a:lnTo>
                    <a:lnTo>
                      <a:pt x="14" y="297"/>
                    </a:lnTo>
                    <a:lnTo>
                      <a:pt x="5" y="260"/>
                    </a:lnTo>
                    <a:lnTo>
                      <a:pt x="0" y="224"/>
                    </a:lnTo>
                    <a:lnTo>
                      <a:pt x="0" y="183"/>
                    </a:lnTo>
                    <a:lnTo>
                      <a:pt x="10" y="146"/>
                    </a:lnTo>
                    <a:lnTo>
                      <a:pt x="23" y="114"/>
                    </a:lnTo>
                    <a:lnTo>
                      <a:pt x="46" y="78"/>
                    </a:lnTo>
                    <a:lnTo>
                      <a:pt x="74" y="50"/>
                    </a:lnTo>
                    <a:lnTo>
                      <a:pt x="110" y="27"/>
                    </a:lnTo>
                    <a:lnTo>
                      <a:pt x="151" y="9"/>
                    </a:lnTo>
                    <a:lnTo>
                      <a:pt x="206" y="0"/>
                    </a:lnTo>
                  </a:path>
                </a:pathLst>
              </a:custGeom>
              <a:noFill/>
              <a:ln w="14288">
                <a:solidFill>
                  <a:srgbClr val="BFA24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1" name="Freeform 219"/>
              <p:cNvSpPr>
                <a:spLocks/>
              </p:cNvSpPr>
              <p:nvPr/>
            </p:nvSpPr>
            <p:spPr bwMode="auto">
              <a:xfrm>
                <a:off x="2363" y="1434"/>
                <a:ext cx="375" cy="397"/>
              </a:xfrm>
              <a:custGeom>
                <a:avLst/>
                <a:gdLst/>
                <a:ahLst/>
                <a:cxnLst>
                  <a:cxn ang="0">
                    <a:pos x="188" y="397"/>
                  </a:cxn>
                  <a:cxn ang="0">
                    <a:pos x="147" y="393"/>
                  </a:cxn>
                  <a:cxn ang="0">
                    <a:pos x="110" y="384"/>
                  </a:cxn>
                  <a:cxn ang="0">
                    <a:pos x="78" y="365"/>
                  </a:cxn>
                  <a:cxn ang="0">
                    <a:pos x="51" y="342"/>
                  </a:cxn>
                  <a:cxn ang="0">
                    <a:pos x="28" y="315"/>
                  </a:cxn>
                  <a:cxn ang="0">
                    <a:pos x="14" y="283"/>
                  </a:cxn>
                  <a:cxn ang="0">
                    <a:pos x="5" y="251"/>
                  </a:cxn>
                  <a:cxn ang="0">
                    <a:pos x="0" y="215"/>
                  </a:cxn>
                  <a:cxn ang="0">
                    <a:pos x="5" y="178"/>
                  </a:cxn>
                  <a:cxn ang="0">
                    <a:pos x="10" y="142"/>
                  </a:cxn>
                  <a:cxn ang="0">
                    <a:pos x="28" y="110"/>
                  </a:cxn>
                  <a:cxn ang="0">
                    <a:pos x="46" y="78"/>
                  </a:cxn>
                  <a:cxn ang="0">
                    <a:pos x="74" y="50"/>
                  </a:cxn>
                  <a:cxn ang="0">
                    <a:pos x="110" y="27"/>
                  </a:cxn>
                  <a:cxn ang="0">
                    <a:pos x="151" y="14"/>
                  </a:cxn>
                  <a:cxn ang="0">
                    <a:pos x="201" y="0"/>
                  </a:cxn>
                  <a:cxn ang="0">
                    <a:pos x="220" y="0"/>
                  </a:cxn>
                  <a:cxn ang="0">
                    <a:pos x="238" y="0"/>
                  </a:cxn>
                  <a:cxn ang="0">
                    <a:pos x="256" y="5"/>
                  </a:cxn>
                  <a:cxn ang="0">
                    <a:pos x="274" y="14"/>
                  </a:cxn>
                  <a:cxn ang="0">
                    <a:pos x="302" y="27"/>
                  </a:cxn>
                  <a:cxn ang="0">
                    <a:pos x="329" y="50"/>
                  </a:cxn>
                  <a:cxn ang="0">
                    <a:pos x="347" y="82"/>
                  </a:cxn>
                  <a:cxn ang="0">
                    <a:pos x="361" y="114"/>
                  </a:cxn>
                  <a:cxn ang="0">
                    <a:pos x="370" y="151"/>
                  </a:cxn>
                  <a:cxn ang="0">
                    <a:pos x="375" y="187"/>
                  </a:cxn>
                  <a:cxn ang="0">
                    <a:pos x="370" y="224"/>
                  </a:cxn>
                  <a:cxn ang="0">
                    <a:pos x="366" y="260"/>
                  </a:cxn>
                  <a:cxn ang="0">
                    <a:pos x="352" y="297"/>
                  </a:cxn>
                  <a:cxn ang="0">
                    <a:pos x="329" y="329"/>
                  </a:cxn>
                  <a:cxn ang="0">
                    <a:pos x="306" y="356"/>
                  </a:cxn>
                  <a:cxn ang="0">
                    <a:pos x="270" y="379"/>
                  </a:cxn>
                  <a:cxn ang="0">
                    <a:pos x="252" y="384"/>
                  </a:cxn>
                  <a:cxn ang="0">
                    <a:pos x="233" y="393"/>
                  </a:cxn>
                  <a:cxn ang="0">
                    <a:pos x="210" y="397"/>
                  </a:cxn>
                  <a:cxn ang="0">
                    <a:pos x="188" y="397"/>
                  </a:cxn>
                </a:cxnLst>
                <a:rect l="0" t="0" r="r" b="b"/>
                <a:pathLst>
                  <a:path w="375" h="397">
                    <a:moveTo>
                      <a:pt x="188" y="397"/>
                    </a:moveTo>
                    <a:lnTo>
                      <a:pt x="147" y="393"/>
                    </a:lnTo>
                    <a:lnTo>
                      <a:pt x="110" y="384"/>
                    </a:lnTo>
                    <a:lnTo>
                      <a:pt x="78" y="365"/>
                    </a:lnTo>
                    <a:lnTo>
                      <a:pt x="51" y="342"/>
                    </a:lnTo>
                    <a:lnTo>
                      <a:pt x="28" y="315"/>
                    </a:lnTo>
                    <a:lnTo>
                      <a:pt x="14" y="283"/>
                    </a:lnTo>
                    <a:lnTo>
                      <a:pt x="5" y="251"/>
                    </a:lnTo>
                    <a:lnTo>
                      <a:pt x="0" y="215"/>
                    </a:lnTo>
                    <a:lnTo>
                      <a:pt x="5" y="178"/>
                    </a:lnTo>
                    <a:lnTo>
                      <a:pt x="10" y="142"/>
                    </a:lnTo>
                    <a:lnTo>
                      <a:pt x="28" y="110"/>
                    </a:lnTo>
                    <a:lnTo>
                      <a:pt x="46" y="78"/>
                    </a:lnTo>
                    <a:lnTo>
                      <a:pt x="74" y="50"/>
                    </a:lnTo>
                    <a:lnTo>
                      <a:pt x="110" y="27"/>
                    </a:lnTo>
                    <a:lnTo>
                      <a:pt x="151" y="1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38" y="0"/>
                    </a:lnTo>
                    <a:lnTo>
                      <a:pt x="256" y="5"/>
                    </a:lnTo>
                    <a:lnTo>
                      <a:pt x="274" y="14"/>
                    </a:lnTo>
                    <a:lnTo>
                      <a:pt x="302" y="27"/>
                    </a:lnTo>
                    <a:lnTo>
                      <a:pt x="329" y="50"/>
                    </a:lnTo>
                    <a:lnTo>
                      <a:pt x="347" y="82"/>
                    </a:lnTo>
                    <a:lnTo>
                      <a:pt x="361" y="114"/>
                    </a:lnTo>
                    <a:lnTo>
                      <a:pt x="370" y="151"/>
                    </a:lnTo>
                    <a:lnTo>
                      <a:pt x="375" y="187"/>
                    </a:lnTo>
                    <a:lnTo>
                      <a:pt x="370" y="224"/>
                    </a:lnTo>
                    <a:lnTo>
                      <a:pt x="366" y="260"/>
                    </a:lnTo>
                    <a:lnTo>
                      <a:pt x="352" y="297"/>
                    </a:lnTo>
                    <a:lnTo>
                      <a:pt x="329" y="329"/>
                    </a:lnTo>
                    <a:lnTo>
                      <a:pt x="306" y="356"/>
                    </a:lnTo>
                    <a:lnTo>
                      <a:pt x="270" y="379"/>
                    </a:lnTo>
                    <a:lnTo>
                      <a:pt x="252" y="384"/>
                    </a:lnTo>
                    <a:lnTo>
                      <a:pt x="233" y="393"/>
                    </a:lnTo>
                    <a:lnTo>
                      <a:pt x="210" y="397"/>
                    </a:lnTo>
                    <a:lnTo>
                      <a:pt x="188" y="397"/>
                    </a:lnTo>
                    <a:close/>
                  </a:path>
                </a:pathLst>
              </a:custGeom>
              <a:solidFill>
                <a:srgbClr val="FADE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2" name="Freeform 220"/>
              <p:cNvSpPr>
                <a:spLocks/>
              </p:cNvSpPr>
              <p:nvPr/>
            </p:nvSpPr>
            <p:spPr bwMode="auto">
              <a:xfrm>
                <a:off x="2363" y="1439"/>
                <a:ext cx="370" cy="374"/>
              </a:xfrm>
              <a:custGeom>
                <a:avLst/>
                <a:gdLst/>
                <a:ahLst/>
                <a:cxnLst>
                  <a:cxn ang="0">
                    <a:pos x="183" y="374"/>
                  </a:cxn>
                  <a:cxn ang="0">
                    <a:pos x="142" y="374"/>
                  </a:cxn>
                  <a:cxn ang="0">
                    <a:pos x="105" y="360"/>
                  </a:cxn>
                  <a:cxn ang="0">
                    <a:pos x="74" y="347"/>
                  </a:cxn>
                  <a:cxn ang="0">
                    <a:pos x="51" y="324"/>
                  </a:cxn>
                  <a:cxn ang="0">
                    <a:pos x="28" y="296"/>
                  </a:cxn>
                  <a:cxn ang="0">
                    <a:pos x="14" y="269"/>
                  </a:cxn>
                  <a:cxn ang="0">
                    <a:pos x="5" y="232"/>
                  </a:cxn>
                  <a:cxn ang="0">
                    <a:pos x="0" y="200"/>
                  </a:cxn>
                  <a:cxn ang="0">
                    <a:pos x="5" y="164"/>
                  </a:cxn>
                  <a:cxn ang="0">
                    <a:pos x="14" y="132"/>
                  </a:cxn>
                  <a:cxn ang="0">
                    <a:pos x="28" y="100"/>
                  </a:cxn>
                  <a:cxn ang="0">
                    <a:pos x="51" y="73"/>
                  </a:cxn>
                  <a:cxn ang="0">
                    <a:pos x="78" y="45"/>
                  </a:cxn>
                  <a:cxn ang="0">
                    <a:pos x="110" y="22"/>
                  </a:cxn>
                  <a:cxn ang="0">
                    <a:pos x="151" y="9"/>
                  </a:cxn>
                  <a:cxn ang="0">
                    <a:pos x="197" y="0"/>
                  </a:cxn>
                  <a:cxn ang="0">
                    <a:pos x="238" y="0"/>
                  </a:cxn>
                  <a:cxn ang="0">
                    <a:pos x="270" y="9"/>
                  </a:cxn>
                  <a:cxn ang="0">
                    <a:pos x="297" y="22"/>
                  </a:cxn>
                  <a:cxn ang="0">
                    <a:pos x="325" y="45"/>
                  </a:cxn>
                  <a:cxn ang="0">
                    <a:pos x="343" y="73"/>
                  </a:cxn>
                  <a:cxn ang="0">
                    <a:pos x="357" y="105"/>
                  </a:cxn>
                  <a:cxn ang="0">
                    <a:pos x="366" y="137"/>
                  </a:cxn>
                  <a:cxn ang="0">
                    <a:pos x="370" y="173"/>
                  </a:cxn>
                  <a:cxn ang="0">
                    <a:pos x="370" y="210"/>
                  </a:cxn>
                  <a:cxn ang="0">
                    <a:pos x="361" y="246"/>
                  </a:cxn>
                  <a:cxn ang="0">
                    <a:pos x="347" y="278"/>
                  </a:cxn>
                  <a:cxn ang="0">
                    <a:pos x="329" y="310"/>
                  </a:cxn>
                  <a:cxn ang="0">
                    <a:pos x="302" y="333"/>
                  </a:cxn>
                  <a:cxn ang="0">
                    <a:pos x="270" y="356"/>
                  </a:cxn>
                  <a:cxn ang="0">
                    <a:pos x="252" y="365"/>
                  </a:cxn>
                  <a:cxn ang="0">
                    <a:pos x="229" y="369"/>
                  </a:cxn>
                  <a:cxn ang="0">
                    <a:pos x="206" y="374"/>
                  </a:cxn>
                  <a:cxn ang="0">
                    <a:pos x="183" y="374"/>
                  </a:cxn>
                </a:cxnLst>
                <a:rect l="0" t="0" r="r" b="b"/>
                <a:pathLst>
                  <a:path w="370" h="374">
                    <a:moveTo>
                      <a:pt x="183" y="374"/>
                    </a:moveTo>
                    <a:lnTo>
                      <a:pt x="142" y="374"/>
                    </a:lnTo>
                    <a:lnTo>
                      <a:pt x="105" y="360"/>
                    </a:lnTo>
                    <a:lnTo>
                      <a:pt x="74" y="347"/>
                    </a:lnTo>
                    <a:lnTo>
                      <a:pt x="51" y="324"/>
                    </a:lnTo>
                    <a:lnTo>
                      <a:pt x="28" y="296"/>
                    </a:lnTo>
                    <a:lnTo>
                      <a:pt x="14" y="269"/>
                    </a:lnTo>
                    <a:lnTo>
                      <a:pt x="5" y="232"/>
                    </a:lnTo>
                    <a:lnTo>
                      <a:pt x="0" y="200"/>
                    </a:lnTo>
                    <a:lnTo>
                      <a:pt x="5" y="164"/>
                    </a:lnTo>
                    <a:lnTo>
                      <a:pt x="14" y="132"/>
                    </a:lnTo>
                    <a:lnTo>
                      <a:pt x="28" y="100"/>
                    </a:lnTo>
                    <a:lnTo>
                      <a:pt x="51" y="73"/>
                    </a:lnTo>
                    <a:lnTo>
                      <a:pt x="78" y="45"/>
                    </a:lnTo>
                    <a:lnTo>
                      <a:pt x="110" y="22"/>
                    </a:lnTo>
                    <a:lnTo>
                      <a:pt x="151" y="9"/>
                    </a:lnTo>
                    <a:lnTo>
                      <a:pt x="197" y="0"/>
                    </a:lnTo>
                    <a:lnTo>
                      <a:pt x="238" y="0"/>
                    </a:lnTo>
                    <a:lnTo>
                      <a:pt x="270" y="9"/>
                    </a:lnTo>
                    <a:lnTo>
                      <a:pt x="297" y="22"/>
                    </a:lnTo>
                    <a:lnTo>
                      <a:pt x="325" y="45"/>
                    </a:lnTo>
                    <a:lnTo>
                      <a:pt x="343" y="73"/>
                    </a:lnTo>
                    <a:lnTo>
                      <a:pt x="357" y="105"/>
                    </a:lnTo>
                    <a:lnTo>
                      <a:pt x="366" y="137"/>
                    </a:lnTo>
                    <a:lnTo>
                      <a:pt x="370" y="173"/>
                    </a:lnTo>
                    <a:lnTo>
                      <a:pt x="370" y="210"/>
                    </a:lnTo>
                    <a:lnTo>
                      <a:pt x="361" y="246"/>
                    </a:lnTo>
                    <a:lnTo>
                      <a:pt x="347" y="278"/>
                    </a:lnTo>
                    <a:lnTo>
                      <a:pt x="329" y="310"/>
                    </a:lnTo>
                    <a:lnTo>
                      <a:pt x="302" y="333"/>
                    </a:lnTo>
                    <a:lnTo>
                      <a:pt x="270" y="356"/>
                    </a:lnTo>
                    <a:lnTo>
                      <a:pt x="252" y="365"/>
                    </a:lnTo>
                    <a:lnTo>
                      <a:pt x="229" y="369"/>
                    </a:lnTo>
                    <a:lnTo>
                      <a:pt x="206" y="374"/>
                    </a:lnTo>
                    <a:lnTo>
                      <a:pt x="183" y="374"/>
                    </a:lnTo>
                    <a:close/>
                  </a:path>
                </a:pathLst>
              </a:custGeom>
              <a:solidFill>
                <a:srgbClr val="FAE2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3" name="Freeform 221"/>
              <p:cNvSpPr>
                <a:spLocks/>
              </p:cNvSpPr>
              <p:nvPr/>
            </p:nvSpPr>
            <p:spPr bwMode="auto">
              <a:xfrm>
                <a:off x="2368" y="1439"/>
                <a:ext cx="365" cy="356"/>
              </a:xfrm>
              <a:custGeom>
                <a:avLst/>
                <a:gdLst/>
                <a:ahLst/>
                <a:cxnLst>
                  <a:cxn ang="0">
                    <a:pos x="174" y="356"/>
                  </a:cxn>
                  <a:cxn ang="0">
                    <a:pos x="132" y="356"/>
                  </a:cxn>
                  <a:cxn ang="0">
                    <a:pos x="96" y="347"/>
                  </a:cxn>
                  <a:cxn ang="0">
                    <a:pos x="69" y="328"/>
                  </a:cxn>
                  <a:cxn ang="0">
                    <a:pos x="41" y="310"/>
                  </a:cxn>
                  <a:cxn ang="0">
                    <a:pos x="23" y="283"/>
                  </a:cxn>
                  <a:cxn ang="0">
                    <a:pos x="9" y="255"/>
                  </a:cxn>
                  <a:cxn ang="0">
                    <a:pos x="5" y="223"/>
                  </a:cxn>
                  <a:cxn ang="0">
                    <a:pos x="0" y="191"/>
                  </a:cxn>
                  <a:cxn ang="0">
                    <a:pos x="5" y="159"/>
                  </a:cxn>
                  <a:cxn ang="0">
                    <a:pos x="14" y="127"/>
                  </a:cxn>
                  <a:cxn ang="0">
                    <a:pos x="27" y="95"/>
                  </a:cxn>
                  <a:cxn ang="0">
                    <a:pos x="50" y="68"/>
                  </a:cxn>
                  <a:cxn ang="0">
                    <a:pos x="78" y="45"/>
                  </a:cxn>
                  <a:cxn ang="0">
                    <a:pos x="110" y="22"/>
                  </a:cxn>
                  <a:cxn ang="0">
                    <a:pos x="146" y="9"/>
                  </a:cxn>
                  <a:cxn ang="0">
                    <a:pos x="187" y="0"/>
                  </a:cxn>
                  <a:cxn ang="0">
                    <a:pos x="228" y="0"/>
                  </a:cxn>
                  <a:cxn ang="0">
                    <a:pos x="260" y="4"/>
                  </a:cxn>
                  <a:cxn ang="0">
                    <a:pos x="292" y="22"/>
                  </a:cxn>
                  <a:cxn ang="0">
                    <a:pos x="315" y="41"/>
                  </a:cxn>
                  <a:cxn ang="0">
                    <a:pos x="333" y="68"/>
                  </a:cxn>
                  <a:cxn ang="0">
                    <a:pos x="352" y="100"/>
                  </a:cxn>
                  <a:cxn ang="0">
                    <a:pos x="361" y="132"/>
                  </a:cxn>
                  <a:cxn ang="0">
                    <a:pos x="365" y="164"/>
                  </a:cxn>
                  <a:cxn ang="0">
                    <a:pos x="361" y="200"/>
                  </a:cxn>
                  <a:cxn ang="0">
                    <a:pos x="352" y="232"/>
                  </a:cxn>
                  <a:cxn ang="0">
                    <a:pos x="338" y="264"/>
                  </a:cxn>
                  <a:cxn ang="0">
                    <a:pos x="320" y="292"/>
                  </a:cxn>
                  <a:cxn ang="0">
                    <a:pos x="292" y="319"/>
                  </a:cxn>
                  <a:cxn ang="0">
                    <a:pos x="260" y="337"/>
                  </a:cxn>
                  <a:cxn ang="0">
                    <a:pos x="219" y="351"/>
                  </a:cxn>
                  <a:cxn ang="0">
                    <a:pos x="174" y="356"/>
                  </a:cxn>
                </a:cxnLst>
                <a:rect l="0" t="0" r="r" b="b"/>
                <a:pathLst>
                  <a:path w="365" h="356">
                    <a:moveTo>
                      <a:pt x="174" y="356"/>
                    </a:moveTo>
                    <a:lnTo>
                      <a:pt x="132" y="356"/>
                    </a:lnTo>
                    <a:lnTo>
                      <a:pt x="96" y="347"/>
                    </a:lnTo>
                    <a:lnTo>
                      <a:pt x="69" y="328"/>
                    </a:lnTo>
                    <a:lnTo>
                      <a:pt x="41" y="310"/>
                    </a:lnTo>
                    <a:lnTo>
                      <a:pt x="23" y="283"/>
                    </a:lnTo>
                    <a:lnTo>
                      <a:pt x="9" y="255"/>
                    </a:lnTo>
                    <a:lnTo>
                      <a:pt x="5" y="223"/>
                    </a:lnTo>
                    <a:lnTo>
                      <a:pt x="0" y="191"/>
                    </a:lnTo>
                    <a:lnTo>
                      <a:pt x="5" y="159"/>
                    </a:lnTo>
                    <a:lnTo>
                      <a:pt x="14" y="127"/>
                    </a:lnTo>
                    <a:lnTo>
                      <a:pt x="27" y="95"/>
                    </a:lnTo>
                    <a:lnTo>
                      <a:pt x="50" y="68"/>
                    </a:lnTo>
                    <a:lnTo>
                      <a:pt x="78" y="45"/>
                    </a:lnTo>
                    <a:lnTo>
                      <a:pt x="110" y="22"/>
                    </a:lnTo>
                    <a:lnTo>
                      <a:pt x="146" y="9"/>
                    </a:lnTo>
                    <a:lnTo>
                      <a:pt x="187" y="0"/>
                    </a:lnTo>
                    <a:lnTo>
                      <a:pt x="228" y="0"/>
                    </a:lnTo>
                    <a:lnTo>
                      <a:pt x="260" y="4"/>
                    </a:lnTo>
                    <a:lnTo>
                      <a:pt x="292" y="22"/>
                    </a:lnTo>
                    <a:lnTo>
                      <a:pt x="315" y="41"/>
                    </a:lnTo>
                    <a:lnTo>
                      <a:pt x="333" y="68"/>
                    </a:lnTo>
                    <a:lnTo>
                      <a:pt x="352" y="100"/>
                    </a:lnTo>
                    <a:lnTo>
                      <a:pt x="361" y="132"/>
                    </a:lnTo>
                    <a:lnTo>
                      <a:pt x="365" y="164"/>
                    </a:lnTo>
                    <a:lnTo>
                      <a:pt x="361" y="200"/>
                    </a:lnTo>
                    <a:lnTo>
                      <a:pt x="352" y="232"/>
                    </a:lnTo>
                    <a:lnTo>
                      <a:pt x="338" y="264"/>
                    </a:lnTo>
                    <a:lnTo>
                      <a:pt x="320" y="292"/>
                    </a:lnTo>
                    <a:lnTo>
                      <a:pt x="292" y="319"/>
                    </a:lnTo>
                    <a:lnTo>
                      <a:pt x="260" y="337"/>
                    </a:lnTo>
                    <a:lnTo>
                      <a:pt x="219" y="351"/>
                    </a:lnTo>
                    <a:lnTo>
                      <a:pt x="174" y="356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4" name="Freeform 222"/>
              <p:cNvSpPr>
                <a:spLocks/>
              </p:cNvSpPr>
              <p:nvPr/>
            </p:nvSpPr>
            <p:spPr bwMode="auto">
              <a:xfrm>
                <a:off x="2368" y="1439"/>
                <a:ext cx="361" cy="337"/>
              </a:xfrm>
              <a:custGeom>
                <a:avLst/>
                <a:gdLst/>
                <a:ahLst/>
                <a:cxnLst>
                  <a:cxn ang="0">
                    <a:pos x="169" y="337"/>
                  </a:cxn>
                  <a:cxn ang="0">
                    <a:pos x="128" y="337"/>
                  </a:cxn>
                  <a:cxn ang="0">
                    <a:pos x="91" y="328"/>
                  </a:cxn>
                  <a:cxn ang="0">
                    <a:pos x="64" y="315"/>
                  </a:cxn>
                  <a:cxn ang="0">
                    <a:pos x="41" y="292"/>
                  </a:cxn>
                  <a:cxn ang="0">
                    <a:pos x="23" y="269"/>
                  </a:cxn>
                  <a:cxn ang="0">
                    <a:pos x="9" y="242"/>
                  </a:cxn>
                  <a:cxn ang="0">
                    <a:pos x="5" y="214"/>
                  </a:cxn>
                  <a:cxn ang="0">
                    <a:pos x="0" y="182"/>
                  </a:cxn>
                  <a:cxn ang="0">
                    <a:pos x="5" y="150"/>
                  </a:cxn>
                  <a:cxn ang="0">
                    <a:pos x="14" y="123"/>
                  </a:cxn>
                  <a:cxn ang="0">
                    <a:pos x="32" y="91"/>
                  </a:cxn>
                  <a:cxn ang="0">
                    <a:pos x="50" y="68"/>
                  </a:cxn>
                  <a:cxn ang="0">
                    <a:pos x="78" y="41"/>
                  </a:cxn>
                  <a:cxn ang="0">
                    <a:pos x="110" y="22"/>
                  </a:cxn>
                  <a:cxn ang="0">
                    <a:pos x="146" y="9"/>
                  </a:cxn>
                  <a:cxn ang="0">
                    <a:pos x="187" y="0"/>
                  </a:cxn>
                  <a:cxn ang="0">
                    <a:pos x="224" y="0"/>
                  </a:cxn>
                  <a:cxn ang="0">
                    <a:pos x="256" y="4"/>
                  </a:cxn>
                  <a:cxn ang="0">
                    <a:pos x="288" y="18"/>
                  </a:cxn>
                  <a:cxn ang="0">
                    <a:pos x="310" y="41"/>
                  </a:cxn>
                  <a:cxn ang="0">
                    <a:pos x="333" y="63"/>
                  </a:cxn>
                  <a:cxn ang="0">
                    <a:pos x="347" y="91"/>
                  </a:cxn>
                  <a:cxn ang="0">
                    <a:pos x="356" y="123"/>
                  </a:cxn>
                  <a:cxn ang="0">
                    <a:pos x="361" y="155"/>
                  </a:cxn>
                  <a:cxn ang="0">
                    <a:pos x="356" y="187"/>
                  </a:cxn>
                  <a:cxn ang="0">
                    <a:pos x="352" y="219"/>
                  </a:cxn>
                  <a:cxn ang="0">
                    <a:pos x="338" y="251"/>
                  </a:cxn>
                  <a:cxn ang="0">
                    <a:pos x="315" y="278"/>
                  </a:cxn>
                  <a:cxn ang="0">
                    <a:pos x="288" y="301"/>
                  </a:cxn>
                  <a:cxn ang="0">
                    <a:pos x="256" y="319"/>
                  </a:cxn>
                  <a:cxn ang="0">
                    <a:pos x="215" y="333"/>
                  </a:cxn>
                  <a:cxn ang="0">
                    <a:pos x="169" y="337"/>
                  </a:cxn>
                </a:cxnLst>
                <a:rect l="0" t="0" r="r" b="b"/>
                <a:pathLst>
                  <a:path w="361" h="337">
                    <a:moveTo>
                      <a:pt x="169" y="337"/>
                    </a:moveTo>
                    <a:lnTo>
                      <a:pt x="128" y="337"/>
                    </a:lnTo>
                    <a:lnTo>
                      <a:pt x="91" y="328"/>
                    </a:lnTo>
                    <a:lnTo>
                      <a:pt x="64" y="315"/>
                    </a:lnTo>
                    <a:lnTo>
                      <a:pt x="41" y="292"/>
                    </a:lnTo>
                    <a:lnTo>
                      <a:pt x="23" y="269"/>
                    </a:lnTo>
                    <a:lnTo>
                      <a:pt x="9" y="242"/>
                    </a:lnTo>
                    <a:lnTo>
                      <a:pt x="5" y="214"/>
                    </a:lnTo>
                    <a:lnTo>
                      <a:pt x="0" y="182"/>
                    </a:lnTo>
                    <a:lnTo>
                      <a:pt x="5" y="150"/>
                    </a:lnTo>
                    <a:lnTo>
                      <a:pt x="14" y="123"/>
                    </a:lnTo>
                    <a:lnTo>
                      <a:pt x="32" y="91"/>
                    </a:lnTo>
                    <a:lnTo>
                      <a:pt x="50" y="68"/>
                    </a:lnTo>
                    <a:lnTo>
                      <a:pt x="78" y="41"/>
                    </a:lnTo>
                    <a:lnTo>
                      <a:pt x="110" y="22"/>
                    </a:lnTo>
                    <a:lnTo>
                      <a:pt x="146" y="9"/>
                    </a:lnTo>
                    <a:lnTo>
                      <a:pt x="187" y="0"/>
                    </a:lnTo>
                    <a:lnTo>
                      <a:pt x="224" y="0"/>
                    </a:lnTo>
                    <a:lnTo>
                      <a:pt x="256" y="4"/>
                    </a:lnTo>
                    <a:lnTo>
                      <a:pt x="288" y="18"/>
                    </a:lnTo>
                    <a:lnTo>
                      <a:pt x="310" y="41"/>
                    </a:lnTo>
                    <a:lnTo>
                      <a:pt x="333" y="63"/>
                    </a:lnTo>
                    <a:lnTo>
                      <a:pt x="347" y="91"/>
                    </a:lnTo>
                    <a:lnTo>
                      <a:pt x="356" y="123"/>
                    </a:lnTo>
                    <a:lnTo>
                      <a:pt x="361" y="155"/>
                    </a:lnTo>
                    <a:lnTo>
                      <a:pt x="356" y="187"/>
                    </a:lnTo>
                    <a:lnTo>
                      <a:pt x="352" y="219"/>
                    </a:lnTo>
                    <a:lnTo>
                      <a:pt x="338" y="251"/>
                    </a:lnTo>
                    <a:lnTo>
                      <a:pt x="315" y="278"/>
                    </a:lnTo>
                    <a:lnTo>
                      <a:pt x="288" y="301"/>
                    </a:lnTo>
                    <a:lnTo>
                      <a:pt x="256" y="319"/>
                    </a:lnTo>
                    <a:lnTo>
                      <a:pt x="215" y="333"/>
                    </a:lnTo>
                    <a:lnTo>
                      <a:pt x="169" y="337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5" name="Freeform 223"/>
              <p:cNvSpPr>
                <a:spLocks/>
              </p:cNvSpPr>
              <p:nvPr/>
            </p:nvSpPr>
            <p:spPr bwMode="auto">
              <a:xfrm>
                <a:off x="2373" y="1439"/>
                <a:ext cx="351" cy="324"/>
              </a:xfrm>
              <a:custGeom>
                <a:avLst/>
                <a:gdLst/>
                <a:ahLst/>
                <a:cxnLst>
                  <a:cxn ang="0">
                    <a:pos x="159" y="324"/>
                  </a:cxn>
                  <a:cxn ang="0">
                    <a:pos x="118" y="319"/>
                  </a:cxn>
                  <a:cxn ang="0">
                    <a:pos x="82" y="310"/>
                  </a:cxn>
                  <a:cxn ang="0">
                    <a:pos x="54" y="296"/>
                  </a:cxn>
                  <a:cxn ang="0">
                    <a:pos x="32" y="278"/>
                  </a:cxn>
                  <a:cxn ang="0">
                    <a:pos x="13" y="255"/>
                  </a:cxn>
                  <a:cxn ang="0">
                    <a:pos x="4" y="232"/>
                  </a:cxn>
                  <a:cxn ang="0">
                    <a:pos x="0" y="205"/>
                  </a:cxn>
                  <a:cxn ang="0">
                    <a:pos x="0" y="173"/>
                  </a:cxn>
                  <a:cxn ang="0">
                    <a:pos x="4" y="146"/>
                  </a:cxn>
                  <a:cxn ang="0">
                    <a:pos x="13" y="118"/>
                  </a:cxn>
                  <a:cxn ang="0">
                    <a:pos x="27" y="91"/>
                  </a:cxn>
                  <a:cxn ang="0">
                    <a:pos x="50" y="63"/>
                  </a:cxn>
                  <a:cxn ang="0">
                    <a:pos x="73" y="41"/>
                  </a:cxn>
                  <a:cxn ang="0">
                    <a:pos x="105" y="22"/>
                  </a:cxn>
                  <a:cxn ang="0">
                    <a:pos x="137" y="9"/>
                  </a:cxn>
                  <a:cxn ang="0">
                    <a:pos x="178" y="0"/>
                  </a:cxn>
                  <a:cxn ang="0">
                    <a:pos x="214" y="0"/>
                  </a:cxn>
                  <a:cxn ang="0">
                    <a:pos x="251" y="4"/>
                  </a:cxn>
                  <a:cxn ang="0">
                    <a:pos x="278" y="18"/>
                  </a:cxn>
                  <a:cxn ang="0">
                    <a:pos x="305" y="36"/>
                  </a:cxn>
                  <a:cxn ang="0">
                    <a:pos x="324" y="59"/>
                  </a:cxn>
                  <a:cxn ang="0">
                    <a:pos x="337" y="86"/>
                  </a:cxn>
                  <a:cxn ang="0">
                    <a:pos x="347" y="118"/>
                  </a:cxn>
                  <a:cxn ang="0">
                    <a:pos x="351" y="146"/>
                  </a:cxn>
                  <a:cxn ang="0">
                    <a:pos x="351" y="178"/>
                  </a:cxn>
                  <a:cxn ang="0">
                    <a:pos x="342" y="210"/>
                  </a:cxn>
                  <a:cxn ang="0">
                    <a:pos x="328" y="237"/>
                  </a:cxn>
                  <a:cxn ang="0">
                    <a:pos x="305" y="264"/>
                  </a:cxn>
                  <a:cxn ang="0">
                    <a:pos x="278" y="287"/>
                  </a:cxn>
                  <a:cxn ang="0">
                    <a:pos x="246" y="305"/>
                  </a:cxn>
                  <a:cxn ang="0">
                    <a:pos x="205" y="315"/>
                  </a:cxn>
                  <a:cxn ang="0">
                    <a:pos x="159" y="324"/>
                  </a:cxn>
                </a:cxnLst>
                <a:rect l="0" t="0" r="r" b="b"/>
                <a:pathLst>
                  <a:path w="351" h="324">
                    <a:moveTo>
                      <a:pt x="159" y="324"/>
                    </a:moveTo>
                    <a:lnTo>
                      <a:pt x="118" y="319"/>
                    </a:lnTo>
                    <a:lnTo>
                      <a:pt x="82" y="310"/>
                    </a:lnTo>
                    <a:lnTo>
                      <a:pt x="54" y="296"/>
                    </a:lnTo>
                    <a:lnTo>
                      <a:pt x="32" y="278"/>
                    </a:lnTo>
                    <a:lnTo>
                      <a:pt x="13" y="255"/>
                    </a:lnTo>
                    <a:lnTo>
                      <a:pt x="4" y="232"/>
                    </a:lnTo>
                    <a:lnTo>
                      <a:pt x="0" y="205"/>
                    </a:lnTo>
                    <a:lnTo>
                      <a:pt x="0" y="173"/>
                    </a:lnTo>
                    <a:lnTo>
                      <a:pt x="4" y="146"/>
                    </a:lnTo>
                    <a:lnTo>
                      <a:pt x="13" y="118"/>
                    </a:lnTo>
                    <a:lnTo>
                      <a:pt x="27" y="91"/>
                    </a:lnTo>
                    <a:lnTo>
                      <a:pt x="50" y="63"/>
                    </a:lnTo>
                    <a:lnTo>
                      <a:pt x="73" y="41"/>
                    </a:lnTo>
                    <a:lnTo>
                      <a:pt x="105" y="22"/>
                    </a:lnTo>
                    <a:lnTo>
                      <a:pt x="137" y="9"/>
                    </a:lnTo>
                    <a:lnTo>
                      <a:pt x="178" y="0"/>
                    </a:lnTo>
                    <a:lnTo>
                      <a:pt x="214" y="0"/>
                    </a:lnTo>
                    <a:lnTo>
                      <a:pt x="251" y="4"/>
                    </a:lnTo>
                    <a:lnTo>
                      <a:pt x="278" y="18"/>
                    </a:lnTo>
                    <a:lnTo>
                      <a:pt x="305" y="36"/>
                    </a:lnTo>
                    <a:lnTo>
                      <a:pt x="324" y="59"/>
                    </a:lnTo>
                    <a:lnTo>
                      <a:pt x="337" y="86"/>
                    </a:lnTo>
                    <a:lnTo>
                      <a:pt x="347" y="118"/>
                    </a:lnTo>
                    <a:lnTo>
                      <a:pt x="351" y="146"/>
                    </a:lnTo>
                    <a:lnTo>
                      <a:pt x="351" y="178"/>
                    </a:lnTo>
                    <a:lnTo>
                      <a:pt x="342" y="210"/>
                    </a:lnTo>
                    <a:lnTo>
                      <a:pt x="328" y="237"/>
                    </a:lnTo>
                    <a:lnTo>
                      <a:pt x="305" y="264"/>
                    </a:lnTo>
                    <a:lnTo>
                      <a:pt x="278" y="287"/>
                    </a:lnTo>
                    <a:lnTo>
                      <a:pt x="246" y="305"/>
                    </a:lnTo>
                    <a:lnTo>
                      <a:pt x="205" y="315"/>
                    </a:lnTo>
                    <a:lnTo>
                      <a:pt x="159" y="324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6" name="Freeform 224"/>
              <p:cNvSpPr>
                <a:spLocks/>
              </p:cNvSpPr>
              <p:nvPr/>
            </p:nvSpPr>
            <p:spPr bwMode="auto">
              <a:xfrm>
                <a:off x="2373" y="1439"/>
                <a:ext cx="347" cy="305"/>
              </a:xfrm>
              <a:custGeom>
                <a:avLst/>
                <a:gdLst/>
                <a:ahLst/>
                <a:cxnLst>
                  <a:cxn ang="0">
                    <a:pos x="155" y="305"/>
                  </a:cxn>
                  <a:cxn ang="0">
                    <a:pos x="114" y="301"/>
                  </a:cxn>
                  <a:cxn ang="0">
                    <a:pos x="82" y="292"/>
                  </a:cxn>
                  <a:cxn ang="0">
                    <a:pos x="54" y="283"/>
                  </a:cxn>
                  <a:cxn ang="0">
                    <a:pos x="32" y="264"/>
                  </a:cxn>
                  <a:cxn ang="0">
                    <a:pos x="13" y="242"/>
                  </a:cxn>
                  <a:cxn ang="0">
                    <a:pos x="4" y="219"/>
                  </a:cxn>
                  <a:cxn ang="0">
                    <a:pos x="0" y="191"/>
                  </a:cxn>
                  <a:cxn ang="0">
                    <a:pos x="0" y="168"/>
                  </a:cxn>
                  <a:cxn ang="0">
                    <a:pos x="9" y="141"/>
                  </a:cxn>
                  <a:cxn ang="0">
                    <a:pos x="18" y="114"/>
                  </a:cxn>
                  <a:cxn ang="0">
                    <a:pos x="32" y="86"/>
                  </a:cxn>
                  <a:cxn ang="0">
                    <a:pos x="54" y="63"/>
                  </a:cxn>
                  <a:cxn ang="0">
                    <a:pos x="77" y="41"/>
                  </a:cxn>
                  <a:cxn ang="0">
                    <a:pos x="105" y="22"/>
                  </a:cxn>
                  <a:cxn ang="0">
                    <a:pos x="137" y="9"/>
                  </a:cxn>
                  <a:cxn ang="0">
                    <a:pos x="173" y="4"/>
                  </a:cxn>
                  <a:cxn ang="0">
                    <a:pos x="214" y="0"/>
                  </a:cxn>
                  <a:cxn ang="0">
                    <a:pos x="246" y="4"/>
                  </a:cxn>
                  <a:cxn ang="0">
                    <a:pos x="278" y="18"/>
                  </a:cxn>
                  <a:cxn ang="0">
                    <a:pos x="301" y="36"/>
                  </a:cxn>
                  <a:cxn ang="0">
                    <a:pos x="319" y="59"/>
                  </a:cxn>
                  <a:cxn ang="0">
                    <a:pos x="337" y="82"/>
                  </a:cxn>
                  <a:cxn ang="0">
                    <a:pos x="347" y="109"/>
                  </a:cxn>
                  <a:cxn ang="0">
                    <a:pos x="347" y="137"/>
                  </a:cxn>
                  <a:cxn ang="0">
                    <a:pos x="347" y="168"/>
                  </a:cxn>
                  <a:cxn ang="0">
                    <a:pos x="337" y="196"/>
                  </a:cxn>
                  <a:cxn ang="0">
                    <a:pos x="324" y="223"/>
                  </a:cxn>
                  <a:cxn ang="0">
                    <a:pos x="305" y="251"/>
                  </a:cxn>
                  <a:cxn ang="0">
                    <a:pos x="278" y="269"/>
                  </a:cxn>
                  <a:cxn ang="0">
                    <a:pos x="242" y="287"/>
                  </a:cxn>
                  <a:cxn ang="0">
                    <a:pos x="200" y="296"/>
                  </a:cxn>
                  <a:cxn ang="0">
                    <a:pos x="155" y="305"/>
                  </a:cxn>
                </a:cxnLst>
                <a:rect l="0" t="0" r="r" b="b"/>
                <a:pathLst>
                  <a:path w="347" h="305">
                    <a:moveTo>
                      <a:pt x="155" y="305"/>
                    </a:moveTo>
                    <a:lnTo>
                      <a:pt x="114" y="301"/>
                    </a:lnTo>
                    <a:lnTo>
                      <a:pt x="82" y="292"/>
                    </a:lnTo>
                    <a:lnTo>
                      <a:pt x="54" y="283"/>
                    </a:lnTo>
                    <a:lnTo>
                      <a:pt x="32" y="264"/>
                    </a:lnTo>
                    <a:lnTo>
                      <a:pt x="13" y="242"/>
                    </a:lnTo>
                    <a:lnTo>
                      <a:pt x="4" y="219"/>
                    </a:lnTo>
                    <a:lnTo>
                      <a:pt x="0" y="191"/>
                    </a:lnTo>
                    <a:lnTo>
                      <a:pt x="0" y="168"/>
                    </a:lnTo>
                    <a:lnTo>
                      <a:pt x="9" y="141"/>
                    </a:lnTo>
                    <a:lnTo>
                      <a:pt x="18" y="114"/>
                    </a:lnTo>
                    <a:lnTo>
                      <a:pt x="32" y="86"/>
                    </a:lnTo>
                    <a:lnTo>
                      <a:pt x="54" y="63"/>
                    </a:lnTo>
                    <a:lnTo>
                      <a:pt x="77" y="41"/>
                    </a:lnTo>
                    <a:lnTo>
                      <a:pt x="105" y="22"/>
                    </a:lnTo>
                    <a:lnTo>
                      <a:pt x="137" y="9"/>
                    </a:lnTo>
                    <a:lnTo>
                      <a:pt x="173" y="4"/>
                    </a:lnTo>
                    <a:lnTo>
                      <a:pt x="214" y="0"/>
                    </a:lnTo>
                    <a:lnTo>
                      <a:pt x="246" y="4"/>
                    </a:lnTo>
                    <a:lnTo>
                      <a:pt x="278" y="18"/>
                    </a:lnTo>
                    <a:lnTo>
                      <a:pt x="301" y="36"/>
                    </a:lnTo>
                    <a:lnTo>
                      <a:pt x="319" y="59"/>
                    </a:lnTo>
                    <a:lnTo>
                      <a:pt x="337" y="82"/>
                    </a:lnTo>
                    <a:lnTo>
                      <a:pt x="347" y="109"/>
                    </a:lnTo>
                    <a:lnTo>
                      <a:pt x="347" y="137"/>
                    </a:lnTo>
                    <a:lnTo>
                      <a:pt x="347" y="168"/>
                    </a:lnTo>
                    <a:lnTo>
                      <a:pt x="337" y="196"/>
                    </a:lnTo>
                    <a:lnTo>
                      <a:pt x="324" y="223"/>
                    </a:lnTo>
                    <a:lnTo>
                      <a:pt x="305" y="251"/>
                    </a:lnTo>
                    <a:lnTo>
                      <a:pt x="278" y="269"/>
                    </a:lnTo>
                    <a:lnTo>
                      <a:pt x="242" y="287"/>
                    </a:lnTo>
                    <a:lnTo>
                      <a:pt x="200" y="296"/>
                    </a:lnTo>
                    <a:lnTo>
                      <a:pt x="155" y="305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7" name="Freeform 225"/>
              <p:cNvSpPr>
                <a:spLocks/>
              </p:cNvSpPr>
              <p:nvPr/>
            </p:nvSpPr>
            <p:spPr bwMode="auto">
              <a:xfrm>
                <a:off x="2373" y="1439"/>
                <a:ext cx="347" cy="287"/>
              </a:xfrm>
              <a:custGeom>
                <a:avLst/>
                <a:gdLst/>
                <a:ahLst/>
                <a:cxnLst>
                  <a:cxn ang="0">
                    <a:pos x="150" y="287"/>
                  </a:cxn>
                  <a:cxn ang="0">
                    <a:pos x="109" y="283"/>
                  </a:cxn>
                  <a:cxn ang="0">
                    <a:pos x="77" y="278"/>
                  </a:cxn>
                  <a:cxn ang="0">
                    <a:pos x="50" y="264"/>
                  </a:cxn>
                  <a:cxn ang="0">
                    <a:pos x="27" y="251"/>
                  </a:cxn>
                  <a:cxn ang="0">
                    <a:pos x="13" y="228"/>
                  </a:cxn>
                  <a:cxn ang="0">
                    <a:pos x="4" y="205"/>
                  </a:cxn>
                  <a:cxn ang="0">
                    <a:pos x="0" y="182"/>
                  </a:cxn>
                  <a:cxn ang="0">
                    <a:pos x="4" y="159"/>
                  </a:cxn>
                  <a:cxn ang="0">
                    <a:pos x="9" y="132"/>
                  </a:cxn>
                  <a:cxn ang="0">
                    <a:pos x="18" y="109"/>
                  </a:cxn>
                  <a:cxn ang="0">
                    <a:pos x="36" y="82"/>
                  </a:cxn>
                  <a:cxn ang="0">
                    <a:pos x="54" y="59"/>
                  </a:cxn>
                  <a:cxn ang="0">
                    <a:pos x="77" y="41"/>
                  </a:cxn>
                  <a:cxn ang="0">
                    <a:pos x="105" y="22"/>
                  </a:cxn>
                  <a:cxn ang="0">
                    <a:pos x="137" y="13"/>
                  </a:cxn>
                  <a:cxn ang="0">
                    <a:pos x="169" y="4"/>
                  </a:cxn>
                  <a:cxn ang="0">
                    <a:pos x="210" y="0"/>
                  </a:cxn>
                  <a:cxn ang="0">
                    <a:pos x="242" y="4"/>
                  </a:cxn>
                  <a:cxn ang="0">
                    <a:pos x="274" y="18"/>
                  </a:cxn>
                  <a:cxn ang="0">
                    <a:pos x="296" y="31"/>
                  </a:cxn>
                  <a:cxn ang="0">
                    <a:pos x="315" y="54"/>
                  </a:cxn>
                  <a:cxn ang="0">
                    <a:pos x="333" y="77"/>
                  </a:cxn>
                  <a:cxn ang="0">
                    <a:pos x="342" y="100"/>
                  </a:cxn>
                  <a:cxn ang="0">
                    <a:pos x="347" y="127"/>
                  </a:cxn>
                  <a:cxn ang="0">
                    <a:pos x="342" y="159"/>
                  </a:cxn>
                  <a:cxn ang="0">
                    <a:pos x="333" y="182"/>
                  </a:cxn>
                  <a:cxn ang="0">
                    <a:pos x="319" y="210"/>
                  </a:cxn>
                  <a:cxn ang="0">
                    <a:pos x="301" y="232"/>
                  </a:cxn>
                  <a:cxn ang="0">
                    <a:pos x="274" y="255"/>
                  </a:cxn>
                  <a:cxn ang="0">
                    <a:pos x="237" y="269"/>
                  </a:cxn>
                  <a:cxn ang="0">
                    <a:pos x="196" y="283"/>
                  </a:cxn>
                  <a:cxn ang="0">
                    <a:pos x="150" y="287"/>
                  </a:cxn>
                </a:cxnLst>
                <a:rect l="0" t="0" r="r" b="b"/>
                <a:pathLst>
                  <a:path w="347" h="287">
                    <a:moveTo>
                      <a:pt x="150" y="287"/>
                    </a:moveTo>
                    <a:lnTo>
                      <a:pt x="109" y="283"/>
                    </a:lnTo>
                    <a:lnTo>
                      <a:pt x="77" y="278"/>
                    </a:lnTo>
                    <a:lnTo>
                      <a:pt x="50" y="264"/>
                    </a:lnTo>
                    <a:lnTo>
                      <a:pt x="27" y="251"/>
                    </a:lnTo>
                    <a:lnTo>
                      <a:pt x="13" y="228"/>
                    </a:lnTo>
                    <a:lnTo>
                      <a:pt x="4" y="205"/>
                    </a:lnTo>
                    <a:lnTo>
                      <a:pt x="0" y="182"/>
                    </a:lnTo>
                    <a:lnTo>
                      <a:pt x="4" y="159"/>
                    </a:lnTo>
                    <a:lnTo>
                      <a:pt x="9" y="132"/>
                    </a:lnTo>
                    <a:lnTo>
                      <a:pt x="18" y="109"/>
                    </a:lnTo>
                    <a:lnTo>
                      <a:pt x="36" y="82"/>
                    </a:lnTo>
                    <a:lnTo>
                      <a:pt x="54" y="59"/>
                    </a:lnTo>
                    <a:lnTo>
                      <a:pt x="77" y="41"/>
                    </a:lnTo>
                    <a:lnTo>
                      <a:pt x="105" y="22"/>
                    </a:lnTo>
                    <a:lnTo>
                      <a:pt x="137" y="13"/>
                    </a:lnTo>
                    <a:lnTo>
                      <a:pt x="169" y="4"/>
                    </a:lnTo>
                    <a:lnTo>
                      <a:pt x="210" y="0"/>
                    </a:lnTo>
                    <a:lnTo>
                      <a:pt x="242" y="4"/>
                    </a:lnTo>
                    <a:lnTo>
                      <a:pt x="274" y="18"/>
                    </a:lnTo>
                    <a:lnTo>
                      <a:pt x="296" y="31"/>
                    </a:lnTo>
                    <a:lnTo>
                      <a:pt x="315" y="54"/>
                    </a:lnTo>
                    <a:lnTo>
                      <a:pt x="333" y="77"/>
                    </a:lnTo>
                    <a:lnTo>
                      <a:pt x="342" y="100"/>
                    </a:lnTo>
                    <a:lnTo>
                      <a:pt x="347" y="127"/>
                    </a:lnTo>
                    <a:lnTo>
                      <a:pt x="342" y="159"/>
                    </a:lnTo>
                    <a:lnTo>
                      <a:pt x="333" y="182"/>
                    </a:lnTo>
                    <a:lnTo>
                      <a:pt x="319" y="210"/>
                    </a:lnTo>
                    <a:lnTo>
                      <a:pt x="301" y="232"/>
                    </a:lnTo>
                    <a:lnTo>
                      <a:pt x="274" y="255"/>
                    </a:lnTo>
                    <a:lnTo>
                      <a:pt x="237" y="269"/>
                    </a:lnTo>
                    <a:lnTo>
                      <a:pt x="196" y="283"/>
                    </a:lnTo>
                    <a:lnTo>
                      <a:pt x="150" y="287"/>
                    </a:lnTo>
                    <a:close/>
                  </a:path>
                </a:pathLst>
              </a:custGeom>
              <a:solidFill>
                <a:srgbClr val="FAE6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8" name="Freeform 226"/>
              <p:cNvSpPr>
                <a:spLocks/>
              </p:cNvSpPr>
              <p:nvPr/>
            </p:nvSpPr>
            <p:spPr bwMode="auto">
              <a:xfrm>
                <a:off x="2377" y="1439"/>
                <a:ext cx="338" cy="269"/>
              </a:xfrm>
              <a:custGeom>
                <a:avLst/>
                <a:gdLst/>
                <a:ahLst/>
                <a:cxnLst>
                  <a:cxn ang="0">
                    <a:pos x="142" y="269"/>
                  </a:cxn>
                  <a:cxn ang="0">
                    <a:pos x="101" y="264"/>
                  </a:cxn>
                  <a:cxn ang="0">
                    <a:pos x="69" y="260"/>
                  </a:cxn>
                  <a:cxn ang="0">
                    <a:pos x="41" y="251"/>
                  </a:cxn>
                  <a:cxn ang="0">
                    <a:pos x="23" y="232"/>
                  </a:cxn>
                  <a:cxn ang="0">
                    <a:pos x="9" y="214"/>
                  </a:cxn>
                  <a:cxn ang="0">
                    <a:pos x="0" y="196"/>
                  </a:cxn>
                  <a:cxn ang="0">
                    <a:pos x="0" y="173"/>
                  </a:cxn>
                  <a:cxn ang="0">
                    <a:pos x="0" y="150"/>
                  </a:cxn>
                  <a:cxn ang="0">
                    <a:pos x="9" y="127"/>
                  </a:cxn>
                  <a:cxn ang="0">
                    <a:pos x="18" y="100"/>
                  </a:cxn>
                  <a:cxn ang="0">
                    <a:pos x="37" y="77"/>
                  </a:cxn>
                  <a:cxn ang="0">
                    <a:pos x="55" y="59"/>
                  </a:cxn>
                  <a:cxn ang="0">
                    <a:pos x="78" y="41"/>
                  </a:cxn>
                  <a:cxn ang="0">
                    <a:pos x="105" y="22"/>
                  </a:cxn>
                  <a:cxn ang="0">
                    <a:pos x="133" y="13"/>
                  </a:cxn>
                  <a:cxn ang="0">
                    <a:pos x="165" y="4"/>
                  </a:cxn>
                  <a:cxn ang="0">
                    <a:pos x="201" y="0"/>
                  </a:cxn>
                  <a:cxn ang="0">
                    <a:pos x="233" y="4"/>
                  </a:cxn>
                  <a:cxn ang="0">
                    <a:pos x="265" y="13"/>
                  </a:cxn>
                  <a:cxn ang="0">
                    <a:pos x="288" y="31"/>
                  </a:cxn>
                  <a:cxn ang="0">
                    <a:pos x="311" y="50"/>
                  </a:cxn>
                  <a:cxn ang="0">
                    <a:pos x="324" y="73"/>
                  </a:cxn>
                  <a:cxn ang="0">
                    <a:pos x="333" y="95"/>
                  </a:cxn>
                  <a:cxn ang="0">
                    <a:pos x="338" y="118"/>
                  </a:cxn>
                  <a:cxn ang="0">
                    <a:pos x="338" y="146"/>
                  </a:cxn>
                  <a:cxn ang="0">
                    <a:pos x="329" y="173"/>
                  </a:cxn>
                  <a:cxn ang="0">
                    <a:pos x="315" y="196"/>
                  </a:cxn>
                  <a:cxn ang="0">
                    <a:pos x="292" y="219"/>
                  </a:cxn>
                  <a:cxn ang="0">
                    <a:pos x="265" y="237"/>
                  </a:cxn>
                  <a:cxn ang="0">
                    <a:pos x="233" y="255"/>
                  </a:cxn>
                  <a:cxn ang="0">
                    <a:pos x="192" y="264"/>
                  </a:cxn>
                  <a:cxn ang="0">
                    <a:pos x="142" y="269"/>
                  </a:cxn>
                </a:cxnLst>
                <a:rect l="0" t="0" r="r" b="b"/>
                <a:pathLst>
                  <a:path w="338" h="269">
                    <a:moveTo>
                      <a:pt x="142" y="269"/>
                    </a:moveTo>
                    <a:lnTo>
                      <a:pt x="101" y="264"/>
                    </a:lnTo>
                    <a:lnTo>
                      <a:pt x="69" y="260"/>
                    </a:lnTo>
                    <a:lnTo>
                      <a:pt x="41" y="251"/>
                    </a:lnTo>
                    <a:lnTo>
                      <a:pt x="23" y="232"/>
                    </a:lnTo>
                    <a:lnTo>
                      <a:pt x="9" y="214"/>
                    </a:lnTo>
                    <a:lnTo>
                      <a:pt x="0" y="196"/>
                    </a:lnTo>
                    <a:lnTo>
                      <a:pt x="0" y="173"/>
                    </a:lnTo>
                    <a:lnTo>
                      <a:pt x="0" y="150"/>
                    </a:lnTo>
                    <a:lnTo>
                      <a:pt x="9" y="127"/>
                    </a:lnTo>
                    <a:lnTo>
                      <a:pt x="18" y="100"/>
                    </a:lnTo>
                    <a:lnTo>
                      <a:pt x="37" y="77"/>
                    </a:lnTo>
                    <a:lnTo>
                      <a:pt x="55" y="59"/>
                    </a:lnTo>
                    <a:lnTo>
                      <a:pt x="78" y="41"/>
                    </a:lnTo>
                    <a:lnTo>
                      <a:pt x="105" y="22"/>
                    </a:lnTo>
                    <a:lnTo>
                      <a:pt x="133" y="13"/>
                    </a:lnTo>
                    <a:lnTo>
                      <a:pt x="165" y="4"/>
                    </a:lnTo>
                    <a:lnTo>
                      <a:pt x="201" y="0"/>
                    </a:lnTo>
                    <a:lnTo>
                      <a:pt x="233" y="4"/>
                    </a:lnTo>
                    <a:lnTo>
                      <a:pt x="265" y="13"/>
                    </a:lnTo>
                    <a:lnTo>
                      <a:pt x="288" y="31"/>
                    </a:lnTo>
                    <a:lnTo>
                      <a:pt x="311" y="50"/>
                    </a:lnTo>
                    <a:lnTo>
                      <a:pt x="324" y="73"/>
                    </a:lnTo>
                    <a:lnTo>
                      <a:pt x="333" y="95"/>
                    </a:lnTo>
                    <a:lnTo>
                      <a:pt x="338" y="118"/>
                    </a:lnTo>
                    <a:lnTo>
                      <a:pt x="338" y="146"/>
                    </a:lnTo>
                    <a:lnTo>
                      <a:pt x="329" y="173"/>
                    </a:lnTo>
                    <a:lnTo>
                      <a:pt x="315" y="196"/>
                    </a:lnTo>
                    <a:lnTo>
                      <a:pt x="292" y="219"/>
                    </a:lnTo>
                    <a:lnTo>
                      <a:pt x="265" y="237"/>
                    </a:lnTo>
                    <a:lnTo>
                      <a:pt x="233" y="255"/>
                    </a:lnTo>
                    <a:lnTo>
                      <a:pt x="192" y="264"/>
                    </a:lnTo>
                    <a:lnTo>
                      <a:pt x="142" y="269"/>
                    </a:lnTo>
                    <a:close/>
                  </a:path>
                </a:pathLst>
              </a:custGeom>
              <a:solidFill>
                <a:srgbClr val="FAE89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99" name="Freeform 227"/>
              <p:cNvSpPr>
                <a:spLocks/>
              </p:cNvSpPr>
              <p:nvPr/>
            </p:nvSpPr>
            <p:spPr bwMode="auto">
              <a:xfrm>
                <a:off x="2377" y="1443"/>
                <a:ext cx="333" cy="247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96" y="0"/>
                  </a:cxn>
                  <a:cxn ang="0">
                    <a:pos x="233" y="0"/>
                  </a:cxn>
                  <a:cxn ang="0">
                    <a:pos x="260" y="9"/>
                  </a:cxn>
                  <a:cxn ang="0">
                    <a:pos x="288" y="23"/>
                  </a:cxn>
                  <a:cxn ang="0">
                    <a:pos x="306" y="41"/>
                  </a:cxn>
                  <a:cxn ang="0">
                    <a:pos x="320" y="59"/>
                  </a:cxn>
                  <a:cxn ang="0">
                    <a:pos x="329" y="82"/>
                  </a:cxn>
                  <a:cxn ang="0">
                    <a:pos x="333" y="110"/>
                  </a:cxn>
                  <a:cxn ang="0">
                    <a:pos x="333" y="133"/>
                  </a:cxn>
                  <a:cxn ang="0">
                    <a:pos x="324" y="155"/>
                  </a:cxn>
                  <a:cxn ang="0">
                    <a:pos x="311" y="178"/>
                  </a:cxn>
                  <a:cxn ang="0">
                    <a:pos x="292" y="201"/>
                  </a:cxn>
                  <a:cxn ang="0">
                    <a:pos x="265" y="219"/>
                  </a:cxn>
                  <a:cxn ang="0">
                    <a:pos x="228" y="233"/>
                  </a:cxn>
                  <a:cxn ang="0">
                    <a:pos x="187" y="242"/>
                  </a:cxn>
                  <a:cxn ang="0">
                    <a:pos x="137" y="247"/>
                  </a:cxn>
                  <a:cxn ang="0">
                    <a:pos x="96" y="247"/>
                  </a:cxn>
                  <a:cxn ang="0">
                    <a:pos x="64" y="238"/>
                  </a:cxn>
                  <a:cxn ang="0">
                    <a:pos x="41" y="228"/>
                  </a:cxn>
                  <a:cxn ang="0">
                    <a:pos x="23" y="215"/>
                  </a:cxn>
                  <a:cxn ang="0">
                    <a:pos x="9" y="196"/>
                  </a:cxn>
                  <a:cxn ang="0">
                    <a:pos x="0" y="178"/>
                  </a:cxn>
                  <a:cxn ang="0">
                    <a:pos x="0" y="160"/>
                  </a:cxn>
                  <a:cxn ang="0">
                    <a:pos x="0" y="137"/>
                  </a:cxn>
                  <a:cxn ang="0">
                    <a:pos x="9" y="114"/>
                  </a:cxn>
                  <a:cxn ang="0">
                    <a:pos x="23" y="91"/>
                  </a:cxn>
                  <a:cxn ang="0">
                    <a:pos x="37" y="73"/>
                  </a:cxn>
                  <a:cxn ang="0">
                    <a:pos x="55" y="50"/>
                  </a:cxn>
                  <a:cxn ang="0">
                    <a:pos x="78" y="37"/>
                  </a:cxn>
                  <a:cxn ang="0">
                    <a:pos x="105" y="18"/>
                  </a:cxn>
                  <a:cxn ang="0">
                    <a:pos x="133" y="9"/>
                  </a:cxn>
                  <a:cxn ang="0">
                    <a:pos x="160" y="0"/>
                  </a:cxn>
                </a:cxnLst>
                <a:rect l="0" t="0" r="r" b="b"/>
                <a:pathLst>
                  <a:path w="333" h="247">
                    <a:moveTo>
                      <a:pt x="160" y="0"/>
                    </a:moveTo>
                    <a:lnTo>
                      <a:pt x="196" y="0"/>
                    </a:lnTo>
                    <a:lnTo>
                      <a:pt x="233" y="0"/>
                    </a:lnTo>
                    <a:lnTo>
                      <a:pt x="260" y="9"/>
                    </a:lnTo>
                    <a:lnTo>
                      <a:pt x="288" y="23"/>
                    </a:lnTo>
                    <a:lnTo>
                      <a:pt x="306" y="41"/>
                    </a:lnTo>
                    <a:lnTo>
                      <a:pt x="320" y="59"/>
                    </a:lnTo>
                    <a:lnTo>
                      <a:pt x="329" y="82"/>
                    </a:lnTo>
                    <a:lnTo>
                      <a:pt x="333" y="110"/>
                    </a:lnTo>
                    <a:lnTo>
                      <a:pt x="333" y="133"/>
                    </a:lnTo>
                    <a:lnTo>
                      <a:pt x="324" y="155"/>
                    </a:lnTo>
                    <a:lnTo>
                      <a:pt x="311" y="178"/>
                    </a:lnTo>
                    <a:lnTo>
                      <a:pt x="292" y="201"/>
                    </a:lnTo>
                    <a:lnTo>
                      <a:pt x="265" y="219"/>
                    </a:lnTo>
                    <a:lnTo>
                      <a:pt x="228" y="233"/>
                    </a:lnTo>
                    <a:lnTo>
                      <a:pt x="187" y="242"/>
                    </a:lnTo>
                    <a:lnTo>
                      <a:pt x="137" y="247"/>
                    </a:lnTo>
                    <a:lnTo>
                      <a:pt x="96" y="247"/>
                    </a:lnTo>
                    <a:lnTo>
                      <a:pt x="64" y="238"/>
                    </a:lnTo>
                    <a:lnTo>
                      <a:pt x="41" y="228"/>
                    </a:lnTo>
                    <a:lnTo>
                      <a:pt x="23" y="215"/>
                    </a:lnTo>
                    <a:lnTo>
                      <a:pt x="9" y="196"/>
                    </a:lnTo>
                    <a:lnTo>
                      <a:pt x="0" y="178"/>
                    </a:lnTo>
                    <a:lnTo>
                      <a:pt x="0" y="160"/>
                    </a:lnTo>
                    <a:lnTo>
                      <a:pt x="0" y="137"/>
                    </a:lnTo>
                    <a:lnTo>
                      <a:pt x="9" y="114"/>
                    </a:lnTo>
                    <a:lnTo>
                      <a:pt x="23" y="91"/>
                    </a:lnTo>
                    <a:lnTo>
                      <a:pt x="37" y="73"/>
                    </a:lnTo>
                    <a:lnTo>
                      <a:pt x="55" y="50"/>
                    </a:lnTo>
                    <a:lnTo>
                      <a:pt x="78" y="37"/>
                    </a:lnTo>
                    <a:lnTo>
                      <a:pt x="105" y="18"/>
                    </a:lnTo>
                    <a:lnTo>
                      <a:pt x="133" y="9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0" name="Freeform 228"/>
              <p:cNvSpPr>
                <a:spLocks/>
              </p:cNvSpPr>
              <p:nvPr/>
            </p:nvSpPr>
            <p:spPr bwMode="auto">
              <a:xfrm>
                <a:off x="2578" y="1475"/>
                <a:ext cx="87" cy="55"/>
              </a:xfrm>
              <a:custGeom>
                <a:avLst/>
                <a:gdLst/>
                <a:ahLst/>
                <a:cxnLst>
                  <a:cxn ang="0">
                    <a:pos x="55" y="5"/>
                  </a:cxn>
                  <a:cxn ang="0">
                    <a:pos x="73" y="14"/>
                  </a:cxn>
                  <a:cxn ang="0">
                    <a:pos x="82" y="23"/>
                  </a:cxn>
                  <a:cxn ang="0">
                    <a:pos x="87" y="32"/>
                  </a:cxn>
                  <a:cxn ang="0">
                    <a:pos x="82" y="41"/>
                  </a:cxn>
                  <a:cxn ang="0">
                    <a:pos x="78" y="46"/>
                  </a:cxn>
                  <a:cxn ang="0">
                    <a:pos x="64" y="50"/>
                  </a:cxn>
                  <a:cxn ang="0">
                    <a:pos x="50" y="55"/>
                  </a:cxn>
                  <a:cxn ang="0">
                    <a:pos x="32" y="50"/>
                  </a:cxn>
                  <a:cxn ang="0">
                    <a:pos x="18" y="41"/>
                  </a:cxn>
                  <a:cxn ang="0">
                    <a:pos x="5" y="32"/>
                  </a:cxn>
                  <a:cxn ang="0">
                    <a:pos x="0" y="23"/>
                  </a:cxn>
                  <a:cxn ang="0">
                    <a:pos x="0" y="14"/>
                  </a:cxn>
                  <a:cxn ang="0">
                    <a:pos x="5" y="5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55" y="5"/>
                  </a:cxn>
                </a:cxnLst>
                <a:rect l="0" t="0" r="r" b="b"/>
                <a:pathLst>
                  <a:path w="87" h="55">
                    <a:moveTo>
                      <a:pt x="55" y="5"/>
                    </a:moveTo>
                    <a:lnTo>
                      <a:pt x="73" y="14"/>
                    </a:lnTo>
                    <a:lnTo>
                      <a:pt x="82" y="23"/>
                    </a:lnTo>
                    <a:lnTo>
                      <a:pt x="87" y="32"/>
                    </a:lnTo>
                    <a:lnTo>
                      <a:pt x="82" y="41"/>
                    </a:lnTo>
                    <a:lnTo>
                      <a:pt x="78" y="46"/>
                    </a:lnTo>
                    <a:lnTo>
                      <a:pt x="64" y="50"/>
                    </a:lnTo>
                    <a:lnTo>
                      <a:pt x="50" y="55"/>
                    </a:lnTo>
                    <a:lnTo>
                      <a:pt x="32" y="50"/>
                    </a:lnTo>
                    <a:lnTo>
                      <a:pt x="18" y="41"/>
                    </a:lnTo>
                    <a:lnTo>
                      <a:pt x="5" y="32"/>
                    </a:lnTo>
                    <a:lnTo>
                      <a:pt x="0" y="23"/>
                    </a:lnTo>
                    <a:lnTo>
                      <a:pt x="0" y="14"/>
                    </a:lnTo>
                    <a:lnTo>
                      <a:pt x="5" y="5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1" name="Freeform 229"/>
              <p:cNvSpPr>
                <a:spLocks/>
              </p:cNvSpPr>
              <p:nvPr/>
            </p:nvSpPr>
            <p:spPr bwMode="auto">
              <a:xfrm>
                <a:off x="2583" y="1480"/>
                <a:ext cx="73" cy="45"/>
              </a:xfrm>
              <a:custGeom>
                <a:avLst/>
                <a:gdLst/>
                <a:ahLst/>
                <a:cxnLst>
                  <a:cxn ang="0">
                    <a:pos x="50" y="4"/>
                  </a:cxn>
                  <a:cxn ang="0">
                    <a:pos x="64" y="9"/>
                  </a:cxn>
                  <a:cxn ang="0">
                    <a:pos x="73" y="18"/>
                  </a:cxn>
                  <a:cxn ang="0">
                    <a:pos x="73" y="27"/>
                  </a:cxn>
                  <a:cxn ang="0">
                    <a:pos x="73" y="32"/>
                  </a:cxn>
                  <a:cxn ang="0">
                    <a:pos x="64" y="41"/>
                  </a:cxn>
                  <a:cxn ang="0">
                    <a:pos x="54" y="45"/>
                  </a:cxn>
                  <a:cxn ang="0">
                    <a:pos x="45" y="45"/>
                  </a:cxn>
                  <a:cxn ang="0">
                    <a:pos x="32" y="41"/>
                  </a:cxn>
                  <a:cxn ang="0">
                    <a:pos x="18" y="36"/>
                  </a:cxn>
                  <a:cxn ang="0">
                    <a:pos x="9" y="27"/>
                  </a:cxn>
                  <a:cxn ang="0">
                    <a:pos x="4" y="18"/>
                  </a:cxn>
                  <a:cxn ang="0">
                    <a:pos x="0" y="9"/>
                  </a:cxn>
                  <a:cxn ang="0">
                    <a:pos x="4" y="4"/>
                  </a:cxn>
                  <a:cxn ang="0">
                    <a:pos x="13" y="0"/>
                  </a:cxn>
                  <a:cxn ang="0">
                    <a:pos x="27" y="0"/>
                  </a:cxn>
                  <a:cxn ang="0">
                    <a:pos x="50" y="4"/>
                  </a:cxn>
                </a:cxnLst>
                <a:rect l="0" t="0" r="r" b="b"/>
                <a:pathLst>
                  <a:path w="73" h="45">
                    <a:moveTo>
                      <a:pt x="50" y="4"/>
                    </a:moveTo>
                    <a:lnTo>
                      <a:pt x="64" y="9"/>
                    </a:lnTo>
                    <a:lnTo>
                      <a:pt x="73" y="18"/>
                    </a:lnTo>
                    <a:lnTo>
                      <a:pt x="73" y="27"/>
                    </a:lnTo>
                    <a:lnTo>
                      <a:pt x="73" y="32"/>
                    </a:lnTo>
                    <a:lnTo>
                      <a:pt x="64" y="41"/>
                    </a:lnTo>
                    <a:lnTo>
                      <a:pt x="54" y="45"/>
                    </a:lnTo>
                    <a:lnTo>
                      <a:pt x="45" y="45"/>
                    </a:lnTo>
                    <a:lnTo>
                      <a:pt x="32" y="41"/>
                    </a:lnTo>
                    <a:lnTo>
                      <a:pt x="18" y="36"/>
                    </a:lnTo>
                    <a:lnTo>
                      <a:pt x="9" y="27"/>
                    </a:lnTo>
                    <a:lnTo>
                      <a:pt x="4" y="18"/>
                    </a:lnTo>
                    <a:lnTo>
                      <a:pt x="0" y="9"/>
                    </a:lnTo>
                    <a:lnTo>
                      <a:pt x="4" y="4"/>
                    </a:lnTo>
                    <a:lnTo>
                      <a:pt x="13" y="0"/>
                    </a:lnTo>
                    <a:lnTo>
                      <a:pt x="27" y="0"/>
                    </a:lnTo>
                    <a:lnTo>
                      <a:pt x="50" y="4"/>
                    </a:lnTo>
                    <a:close/>
                  </a:path>
                </a:pathLst>
              </a:custGeom>
              <a:solidFill>
                <a:srgbClr val="FBECA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2" name="Freeform 230"/>
              <p:cNvSpPr>
                <a:spLocks/>
              </p:cNvSpPr>
              <p:nvPr/>
            </p:nvSpPr>
            <p:spPr bwMode="auto">
              <a:xfrm>
                <a:off x="2592" y="1484"/>
                <a:ext cx="59" cy="37"/>
              </a:xfrm>
              <a:custGeom>
                <a:avLst/>
                <a:gdLst/>
                <a:ahLst/>
                <a:cxnLst>
                  <a:cxn ang="0">
                    <a:pos x="36" y="5"/>
                  </a:cxn>
                  <a:cxn ang="0">
                    <a:pos x="50" y="9"/>
                  </a:cxn>
                  <a:cxn ang="0">
                    <a:pos x="55" y="14"/>
                  </a:cxn>
                  <a:cxn ang="0">
                    <a:pos x="59" y="23"/>
                  </a:cxn>
                  <a:cxn ang="0">
                    <a:pos x="55" y="28"/>
                  </a:cxn>
                  <a:cxn ang="0">
                    <a:pos x="50" y="32"/>
                  </a:cxn>
                  <a:cxn ang="0">
                    <a:pos x="45" y="37"/>
                  </a:cxn>
                  <a:cxn ang="0">
                    <a:pos x="36" y="37"/>
                  </a:cxn>
                  <a:cxn ang="0">
                    <a:pos x="23" y="32"/>
                  </a:cxn>
                  <a:cxn ang="0">
                    <a:pos x="9" y="28"/>
                  </a:cxn>
                  <a:cxn ang="0">
                    <a:pos x="4" y="23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4" y="5"/>
                  </a:cxn>
                  <a:cxn ang="0">
                    <a:pos x="9" y="0"/>
                  </a:cxn>
                  <a:cxn ang="0">
                    <a:pos x="23" y="0"/>
                  </a:cxn>
                  <a:cxn ang="0">
                    <a:pos x="36" y="5"/>
                  </a:cxn>
                </a:cxnLst>
                <a:rect l="0" t="0" r="r" b="b"/>
                <a:pathLst>
                  <a:path w="59" h="37">
                    <a:moveTo>
                      <a:pt x="36" y="5"/>
                    </a:moveTo>
                    <a:lnTo>
                      <a:pt x="50" y="9"/>
                    </a:lnTo>
                    <a:lnTo>
                      <a:pt x="55" y="14"/>
                    </a:lnTo>
                    <a:lnTo>
                      <a:pt x="59" y="23"/>
                    </a:lnTo>
                    <a:lnTo>
                      <a:pt x="55" y="28"/>
                    </a:lnTo>
                    <a:lnTo>
                      <a:pt x="50" y="32"/>
                    </a:lnTo>
                    <a:lnTo>
                      <a:pt x="45" y="37"/>
                    </a:lnTo>
                    <a:lnTo>
                      <a:pt x="36" y="37"/>
                    </a:lnTo>
                    <a:lnTo>
                      <a:pt x="23" y="32"/>
                    </a:lnTo>
                    <a:lnTo>
                      <a:pt x="9" y="28"/>
                    </a:lnTo>
                    <a:lnTo>
                      <a:pt x="4" y="23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4" y="5"/>
                    </a:lnTo>
                    <a:lnTo>
                      <a:pt x="9" y="0"/>
                    </a:lnTo>
                    <a:lnTo>
                      <a:pt x="23" y="0"/>
                    </a:lnTo>
                    <a:lnTo>
                      <a:pt x="36" y="5"/>
                    </a:lnTo>
                    <a:close/>
                  </a:path>
                </a:pathLst>
              </a:custGeom>
              <a:solidFill>
                <a:srgbClr val="FBEEA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3" name="Freeform 231"/>
              <p:cNvSpPr>
                <a:spLocks/>
              </p:cNvSpPr>
              <p:nvPr/>
            </p:nvSpPr>
            <p:spPr bwMode="auto">
              <a:xfrm>
                <a:off x="2596" y="1489"/>
                <a:ext cx="51" cy="2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41" y="4"/>
                  </a:cxn>
                  <a:cxn ang="0">
                    <a:pos x="46" y="9"/>
                  </a:cxn>
                  <a:cxn ang="0">
                    <a:pos x="51" y="13"/>
                  </a:cxn>
                  <a:cxn ang="0">
                    <a:pos x="46" y="18"/>
                  </a:cxn>
                  <a:cxn ang="0">
                    <a:pos x="41" y="23"/>
                  </a:cxn>
                  <a:cxn ang="0">
                    <a:pos x="37" y="27"/>
                  </a:cxn>
                  <a:cxn ang="0">
                    <a:pos x="28" y="27"/>
                  </a:cxn>
                  <a:cxn ang="0">
                    <a:pos x="23" y="27"/>
                  </a:cxn>
                  <a:cxn ang="0">
                    <a:pos x="9" y="23"/>
                  </a:cxn>
                  <a:cxn ang="0">
                    <a:pos x="5" y="18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9" y="0"/>
                  </a:cxn>
                  <a:cxn ang="0">
                    <a:pos x="19" y="0"/>
                  </a:cxn>
                  <a:cxn ang="0">
                    <a:pos x="32" y="0"/>
                  </a:cxn>
                </a:cxnLst>
                <a:rect l="0" t="0" r="r" b="b"/>
                <a:pathLst>
                  <a:path w="51" h="27">
                    <a:moveTo>
                      <a:pt x="32" y="0"/>
                    </a:moveTo>
                    <a:lnTo>
                      <a:pt x="41" y="4"/>
                    </a:lnTo>
                    <a:lnTo>
                      <a:pt x="46" y="9"/>
                    </a:lnTo>
                    <a:lnTo>
                      <a:pt x="51" y="13"/>
                    </a:lnTo>
                    <a:lnTo>
                      <a:pt x="46" y="18"/>
                    </a:lnTo>
                    <a:lnTo>
                      <a:pt x="41" y="23"/>
                    </a:lnTo>
                    <a:lnTo>
                      <a:pt x="37" y="27"/>
                    </a:lnTo>
                    <a:lnTo>
                      <a:pt x="28" y="27"/>
                    </a:lnTo>
                    <a:lnTo>
                      <a:pt x="23" y="27"/>
                    </a:lnTo>
                    <a:lnTo>
                      <a:pt x="9" y="23"/>
                    </a:lnTo>
                    <a:lnTo>
                      <a:pt x="5" y="18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9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CF4B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4" name="Freeform 232"/>
              <p:cNvSpPr>
                <a:spLocks/>
              </p:cNvSpPr>
              <p:nvPr/>
            </p:nvSpPr>
            <p:spPr bwMode="auto">
              <a:xfrm>
                <a:off x="2605" y="1489"/>
                <a:ext cx="32" cy="23"/>
              </a:xfrm>
              <a:custGeom>
                <a:avLst/>
                <a:gdLst/>
                <a:ahLst/>
                <a:cxnLst>
                  <a:cxn ang="0">
                    <a:pos x="23" y="4"/>
                  </a:cxn>
                  <a:cxn ang="0">
                    <a:pos x="28" y="4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2" y="18"/>
                  </a:cxn>
                  <a:cxn ang="0">
                    <a:pos x="28" y="23"/>
                  </a:cxn>
                  <a:cxn ang="0">
                    <a:pos x="23" y="23"/>
                  </a:cxn>
                  <a:cxn ang="0">
                    <a:pos x="19" y="23"/>
                  </a:cxn>
                  <a:cxn ang="0">
                    <a:pos x="14" y="23"/>
                  </a:cxn>
                  <a:cxn ang="0">
                    <a:pos x="5" y="18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10" y="4"/>
                  </a:cxn>
                  <a:cxn ang="0">
                    <a:pos x="14" y="0"/>
                  </a:cxn>
                  <a:cxn ang="0">
                    <a:pos x="23" y="4"/>
                  </a:cxn>
                </a:cxnLst>
                <a:rect l="0" t="0" r="r" b="b"/>
                <a:pathLst>
                  <a:path w="32" h="23">
                    <a:moveTo>
                      <a:pt x="23" y="4"/>
                    </a:moveTo>
                    <a:lnTo>
                      <a:pt x="28" y="4"/>
                    </a:lnTo>
                    <a:lnTo>
                      <a:pt x="32" y="9"/>
                    </a:lnTo>
                    <a:lnTo>
                      <a:pt x="32" y="13"/>
                    </a:lnTo>
                    <a:lnTo>
                      <a:pt x="32" y="18"/>
                    </a:lnTo>
                    <a:lnTo>
                      <a:pt x="28" y="23"/>
                    </a:lnTo>
                    <a:lnTo>
                      <a:pt x="23" y="23"/>
                    </a:lnTo>
                    <a:lnTo>
                      <a:pt x="19" y="23"/>
                    </a:lnTo>
                    <a:lnTo>
                      <a:pt x="14" y="23"/>
                    </a:lnTo>
                    <a:lnTo>
                      <a:pt x="5" y="18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10" y="4"/>
                    </a:lnTo>
                    <a:lnTo>
                      <a:pt x="14" y="0"/>
                    </a:lnTo>
                    <a:lnTo>
                      <a:pt x="23" y="4"/>
                    </a:lnTo>
                    <a:close/>
                  </a:path>
                </a:pathLst>
              </a:custGeom>
              <a:solidFill>
                <a:srgbClr val="FDF8C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5" name="Freeform 233"/>
              <p:cNvSpPr>
                <a:spLocks/>
              </p:cNvSpPr>
              <p:nvPr/>
            </p:nvSpPr>
            <p:spPr bwMode="auto">
              <a:xfrm>
                <a:off x="2633" y="1429"/>
                <a:ext cx="14" cy="2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0" y="19"/>
                  </a:cxn>
                  <a:cxn ang="0">
                    <a:pos x="4" y="19"/>
                  </a:cxn>
                  <a:cxn ang="0">
                    <a:pos x="9" y="23"/>
                  </a:cxn>
                  <a:cxn ang="0">
                    <a:pos x="14" y="0"/>
                  </a:cxn>
                </a:cxnLst>
                <a:rect l="0" t="0" r="r" b="b"/>
                <a:pathLst>
                  <a:path w="14" h="23">
                    <a:moveTo>
                      <a:pt x="14" y="0"/>
                    </a:moveTo>
                    <a:lnTo>
                      <a:pt x="4" y="0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0" y="19"/>
                    </a:lnTo>
                    <a:lnTo>
                      <a:pt x="4" y="19"/>
                    </a:lnTo>
                    <a:lnTo>
                      <a:pt x="9" y="23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6" name="Freeform 234"/>
              <p:cNvSpPr>
                <a:spLocks/>
              </p:cNvSpPr>
              <p:nvPr/>
            </p:nvSpPr>
            <p:spPr bwMode="auto">
              <a:xfrm>
                <a:off x="2642" y="1429"/>
                <a:ext cx="105" cy="101"/>
              </a:xfrm>
              <a:custGeom>
                <a:avLst/>
                <a:gdLst/>
                <a:ahLst/>
                <a:cxnLst>
                  <a:cxn ang="0">
                    <a:pos x="105" y="96"/>
                  </a:cxn>
                  <a:cxn ang="0">
                    <a:pos x="91" y="69"/>
                  </a:cxn>
                  <a:cxn ang="0">
                    <a:pos x="78" y="46"/>
                  </a:cxn>
                  <a:cxn ang="0">
                    <a:pos x="59" y="32"/>
                  </a:cxn>
                  <a:cxn ang="0">
                    <a:pos x="41" y="19"/>
                  </a:cxn>
                  <a:cxn ang="0">
                    <a:pos x="27" y="10"/>
                  </a:cxn>
                  <a:cxn ang="0">
                    <a:pos x="14" y="5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9" y="23"/>
                  </a:cxn>
                  <a:cxn ang="0">
                    <a:pos x="18" y="28"/>
                  </a:cxn>
                  <a:cxn ang="0">
                    <a:pos x="32" y="37"/>
                  </a:cxn>
                  <a:cxn ang="0">
                    <a:pos x="46" y="46"/>
                  </a:cxn>
                  <a:cxn ang="0">
                    <a:pos x="59" y="60"/>
                  </a:cxn>
                  <a:cxn ang="0">
                    <a:pos x="73" y="78"/>
                  </a:cxn>
                  <a:cxn ang="0">
                    <a:pos x="87" y="101"/>
                  </a:cxn>
                  <a:cxn ang="0">
                    <a:pos x="105" y="96"/>
                  </a:cxn>
                </a:cxnLst>
                <a:rect l="0" t="0" r="r" b="b"/>
                <a:pathLst>
                  <a:path w="105" h="101">
                    <a:moveTo>
                      <a:pt x="105" y="96"/>
                    </a:moveTo>
                    <a:lnTo>
                      <a:pt x="91" y="69"/>
                    </a:lnTo>
                    <a:lnTo>
                      <a:pt x="78" y="46"/>
                    </a:lnTo>
                    <a:lnTo>
                      <a:pt x="59" y="32"/>
                    </a:lnTo>
                    <a:lnTo>
                      <a:pt x="41" y="19"/>
                    </a:lnTo>
                    <a:lnTo>
                      <a:pt x="27" y="10"/>
                    </a:lnTo>
                    <a:lnTo>
                      <a:pt x="14" y="5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9" y="23"/>
                    </a:lnTo>
                    <a:lnTo>
                      <a:pt x="18" y="28"/>
                    </a:lnTo>
                    <a:lnTo>
                      <a:pt x="32" y="37"/>
                    </a:lnTo>
                    <a:lnTo>
                      <a:pt x="46" y="46"/>
                    </a:lnTo>
                    <a:lnTo>
                      <a:pt x="59" y="60"/>
                    </a:lnTo>
                    <a:lnTo>
                      <a:pt x="73" y="78"/>
                    </a:lnTo>
                    <a:lnTo>
                      <a:pt x="87" y="101"/>
                    </a:lnTo>
                    <a:lnTo>
                      <a:pt x="105" y="96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7" name="Freeform 235"/>
              <p:cNvSpPr>
                <a:spLocks/>
              </p:cNvSpPr>
              <p:nvPr/>
            </p:nvSpPr>
            <p:spPr bwMode="auto">
              <a:xfrm>
                <a:off x="2633" y="1434"/>
                <a:ext cx="18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0" y="14"/>
                  </a:cxn>
                  <a:cxn ang="0">
                    <a:pos x="4" y="18"/>
                  </a:cxn>
                  <a:cxn ang="0">
                    <a:pos x="9" y="18"/>
                  </a:cxn>
                  <a:cxn ang="0">
                    <a:pos x="14" y="18"/>
                  </a:cxn>
                  <a:cxn ang="0">
                    <a:pos x="18" y="14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18" y="0"/>
                  </a:cxn>
                  <a:cxn ang="0">
                    <a:pos x="0" y="9"/>
                  </a:cxn>
                </a:cxnLst>
                <a:rect l="0" t="0" r="r" b="b"/>
                <a:pathLst>
                  <a:path w="18" h="18">
                    <a:moveTo>
                      <a:pt x="0" y="9"/>
                    </a:moveTo>
                    <a:lnTo>
                      <a:pt x="0" y="14"/>
                    </a:lnTo>
                    <a:lnTo>
                      <a:pt x="4" y="18"/>
                    </a:lnTo>
                    <a:lnTo>
                      <a:pt x="9" y="18"/>
                    </a:lnTo>
                    <a:lnTo>
                      <a:pt x="14" y="18"/>
                    </a:lnTo>
                    <a:lnTo>
                      <a:pt x="18" y="14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18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8" name="Freeform 236"/>
              <p:cNvSpPr>
                <a:spLocks/>
              </p:cNvSpPr>
              <p:nvPr/>
            </p:nvSpPr>
            <p:spPr bwMode="auto">
              <a:xfrm>
                <a:off x="2756" y="1416"/>
                <a:ext cx="448" cy="443"/>
              </a:xfrm>
              <a:custGeom>
                <a:avLst/>
                <a:gdLst/>
                <a:ahLst/>
                <a:cxnLst>
                  <a:cxn ang="0">
                    <a:pos x="23" y="114"/>
                  </a:cxn>
                  <a:cxn ang="0">
                    <a:pos x="27" y="105"/>
                  </a:cxn>
                  <a:cxn ang="0">
                    <a:pos x="46" y="82"/>
                  </a:cxn>
                  <a:cxn ang="0">
                    <a:pos x="69" y="59"/>
                  </a:cxn>
                  <a:cxn ang="0">
                    <a:pos x="101" y="36"/>
                  </a:cxn>
                  <a:cxn ang="0">
                    <a:pos x="119" y="27"/>
                  </a:cxn>
                  <a:cxn ang="0">
                    <a:pos x="137" y="18"/>
                  </a:cxn>
                  <a:cxn ang="0">
                    <a:pos x="160" y="9"/>
                  </a:cxn>
                  <a:cxn ang="0">
                    <a:pos x="187" y="0"/>
                  </a:cxn>
                  <a:cxn ang="0">
                    <a:pos x="215" y="0"/>
                  </a:cxn>
                  <a:cxn ang="0">
                    <a:pos x="242" y="0"/>
                  </a:cxn>
                  <a:cxn ang="0">
                    <a:pos x="269" y="4"/>
                  </a:cxn>
                  <a:cxn ang="0">
                    <a:pos x="306" y="9"/>
                  </a:cxn>
                  <a:cxn ang="0">
                    <a:pos x="333" y="23"/>
                  </a:cxn>
                  <a:cxn ang="0">
                    <a:pos x="356" y="36"/>
                  </a:cxn>
                  <a:cxn ang="0">
                    <a:pos x="379" y="54"/>
                  </a:cxn>
                  <a:cxn ang="0">
                    <a:pos x="397" y="73"/>
                  </a:cxn>
                  <a:cxn ang="0">
                    <a:pos x="416" y="96"/>
                  </a:cxn>
                  <a:cxn ang="0">
                    <a:pos x="425" y="118"/>
                  </a:cxn>
                  <a:cxn ang="0">
                    <a:pos x="434" y="141"/>
                  </a:cxn>
                  <a:cxn ang="0">
                    <a:pos x="443" y="169"/>
                  </a:cxn>
                  <a:cxn ang="0">
                    <a:pos x="448" y="219"/>
                  </a:cxn>
                  <a:cxn ang="0">
                    <a:pos x="443" y="265"/>
                  </a:cxn>
                  <a:cxn ang="0">
                    <a:pos x="434" y="306"/>
                  </a:cxn>
                  <a:cxn ang="0">
                    <a:pos x="416" y="338"/>
                  </a:cxn>
                  <a:cxn ang="0">
                    <a:pos x="402" y="356"/>
                  </a:cxn>
                  <a:cxn ang="0">
                    <a:pos x="374" y="383"/>
                  </a:cxn>
                  <a:cxn ang="0">
                    <a:pos x="343" y="411"/>
                  </a:cxn>
                  <a:cxn ang="0">
                    <a:pos x="301" y="429"/>
                  </a:cxn>
                  <a:cxn ang="0">
                    <a:pos x="279" y="438"/>
                  </a:cxn>
                  <a:cxn ang="0">
                    <a:pos x="256" y="443"/>
                  </a:cxn>
                  <a:cxn ang="0">
                    <a:pos x="228" y="443"/>
                  </a:cxn>
                  <a:cxn ang="0">
                    <a:pos x="196" y="443"/>
                  </a:cxn>
                  <a:cxn ang="0">
                    <a:pos x="169" y="433"/>
                  </a:cxn>
                  <a:cxn ang="0">
                    <a:pos x="133" y="424"/>
                  </a:cxn>
                  <a:cxn ang="0">
                    <a:pos x="101" y="406"/>
                  </a:cxn>
                  <a:cxn ang="0">
                    <a:pos x="64" y="383"/>
                  </a:cxn>
                  <a:cxn ang="0">
                    <a:pos x="59" y="379"/>
                  </a:cxn>
                  <a:cxn ang="0">
                    <a:pos x="46" y="365"/>
                  </a:cxn>
                  <a:cxn ang="0">
                    <a:pos x="32" y="342"/>
                  </a:cxn>
                  <a:cxn ang="0">
                    <a:pos x="14" y="310"/>
                  </a:cxn>
                  <a:cxn ang="0">
                    <a:pos x="5" y="269"/>
                  </a:cxn>
                  <a:cxn ang="0">
                    <a:pos x="0" y="223"/>
                  </a:cxn>
                  <a:cxn ang="0">
                    <a:pos x="0" y="201"/>
                  </a:cxn>
                  <a:cxn ang="0">
                    <a:pos x="5" y="173"/>
                  </a:cxn>
                  <a:cxn ang="0">
                    <a:pos x="9" y="141"/>
                  </a:cxn>
                  <a:cxn ang="0">
                    <a:pos x="23" y="114"/>
                  </a:cxn>
                </a:cxnLst>
                <a:rect l="0" t="0" r="r" b="b"/>
                <a:pathLst>
                  <a:path w="448" h="443">
                    <a:moveTo>
                      <a:pt x="23" y="114"/>
                    </a:moveTo>
                    <a:lnTo>
                      <a:pt x="27" y="105"/>
                    </a:lnTo>
                    <a:lnTo>
                      <a:pt x="46" y="82"/>
                    </a:lnTo>
                    <a:lnTo>
                      <a:pt x="69" y="59"/>
                    </a:lnTo>
                    <a:lnTo>
                      <a:pt x="101" y="36"/>
                    </a:lnTo>
                    <a:lnTo>
                      <a:pt x="119" y="27"/>
                    </a:lnTo>
                    <a:lnTo>
                      <a:pt x="137" y="18"/>
                    </a:lnTo>
                    <a:lnTo>
                      <a:pt x="160" y="9"/>
                    </a:lnTo>
                    <a:lnTo>
                      <a:pt x="187" y="0"/>
                    </a:lnTo>
                    <a:lnTo>
                      <a:pt x="215" y="0"/>
                    </a:lnTo>
                    <a:lnTo>
                      <a:pt x="242" y="0"/>
                    </a:lnTo>
                    <a:lnTo>
                      <a:pt x="269" y="4"/>
                    </a:lnTo>
                    <a:lnTo>
                      <a:pt x="306" y="9"/>
                    </a:lnTo>
                    <a:lnTo>
                      <a:pt x="333" y="23"/>
                    </a:lnTo>
                    <a:lnTo>
                      <a:pt x="356" y="36"/>
                    </a:lnTo>
                    <a:lnTo>
                      <a:pt x="379" y="54"/>
                    </a:lnTo>
                    <a:lnTo>
                      <a:pt x="397" y="73"/>
                    </a:lnTo>
                    <a:lnTo>
                      <a:pt x="416" y="96"/>
                    </a:lnTo>
                    <a:lnTo>
                      <a:pt x="425" y="118"/>
                    </a:lnTo>
                    <a:lnTo>
                      <a:pt x="434" y="141"/>
                    </a:lnTo>
                    <a:lnTo>
                      <a:pt x="443" y="169"/>
                    </a:lnTo>
                    <a:lnTo>
                      <a:pt x="448" y="219"/>
                    </a:lnTo>
                    <a:lnTo>
                      <a:pt x="443" y="265"/>
                    </a:lnTo>
                    <a:lnTo>
                      <a:pt x="434" y="306"/>
                    </a:lnTo>
                    <a:lnTo>
                      <a:pt x="416" y="338"/>
                    </a:lnTo>
                    <a:lnTo>
                      <a:pt x="402" y="356"/>
                    </a:lnTo>
                    <a:lnTo>
                      <a:pt x="374" y="383"/>
                    </a:lnTo>
                    <a:lnTo>
                      <a:pt x="343" y="411"/>
                    </a:lnTo>
                    <a:lnTo>
                      <a:pt x="301" y="429"/>
                    </a:lnTo>
                    <a:lnTo>
                      <a:pt x="279" y="438"/>
                    </a:lnTo>
                    <a:lnTo>
                      <a:pt x="256" y="443"/>
                    </a:lnTo>
                    <a:lnTo>
                      <a:pt x="228" y="443"/>
                    </a:lnTo>
                    <a:lnTo>
                      <a:pt x="196" y="443"/>
                    </a:lnTo>
                    <a:lnTo>
                      <a:pt x="169" y="433"/>
                    </a:lnTo>
                    <a:lnTo>
                      <a:pt x="133" y="424"/>
                    </a:lnTo>
                    <a:lnTo>
                      <a:pt x="101" y="406"/>
                    </a:lnTo>
                    <a:lnTo>
                      <a:pt x="64" y="383"/>
                    </a:lnTo>
                    <a:lnTo>
                      <a:pt x="59" y="379"/>
                    </a:lnTo>
                    <a:lnTo>
                      <a:pt x="46" y="365"/>
                    </a:lnTo>
                    <a:lnTo>
                      <a:pt x="32" y="342"/>
                    </a:lnTo>
                    <a:lnTo>
                      <a:pt x="14" y="310"/>
                    </a:lnTo>
                    <a:lnTo>
                      <a:pt x="5" y="269"/>
                    </a:lnTo>
                    <a:lnTo>
                      <a:pt x="0" y="223"/>
                    </a:lnTo>
                    <a:lnTo>
                      <a:pt x="0" y="201"/>
                    </a:lnTo>
                    <a:lnTo>
                      <a:pt x="5" y="173"/>
                    </a:lnTo>
                    <a:lnTo>
                      <a:pt x="9" y="141"/>
                    </a:lnTo>
                    <a:lnTo>
                      <a:pt x="23" y="11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09" name="Freeform 237"/>
              <p:cNvSpPr>
                <a:spLocks/>
              </p:cNvSpPr>
              <p:nvPr/>
            </p:nvSpPr>
            <p:spPr bwMode="auto">
              <a:xfrm>
                <a:off x="2756" y="1416"/>
                <a:ext cx="448" cy="443"/>
              </a:xfrm>
              <a:custGeom>
                <a:avLst/>
                <a:gdLst/>
                <a:ahLst/>
                <a:cxnLst>
                  <a:cxn ang="0">
                    <a:pos x="23" y="114"/>
                  </a:cxn>
                  <a:cxn ang="0">
                    <a:pos x="27" y="105"/>
                  </a:cxn>
                  <a:cxn ang="0">
                    <a:pos x="46" y="82"/>
                  </a:cxn>
                  <a:cxn ang="0">
                    <a:pos x="69" y="59"/>
                  </a:cxn>
                  <a:cxn ang="0">
                    <a:pos x="101" y="36"/>
                  </a:cxn>
                  <a:cxn ang="0">
                    <a:pos x="119" y="27"/>
                  </a:cxn>
                  <a:cxn ang="0">
                    <a:pos x="137" y="18"/>
                  </a:cxn>
                  <a:cxn ang="0">
                    <a:pos x="160" y="9"/>
                  </a:cxn>
                  <a:cxn ang="0">
                    <a:pos x="187" y="0"/>
                  </a:cxn>
                  <a:cxn ang="0">
                    <a:pos x="215" y="0"/>
                  </a:cxn>
                  <a:cxn ang="0">
                    <a:pos x="242" y="0"/>
                  </a:cxn>
                  <a:cxn ang="0">
                    <a:pos x="269" y="4"/>
                  </a:cxn>
                  <a:cxn ang="0">
                    <a:pos x="306" y="9"/>
                  </a:cxn>
                  <a:cxn ang="0">
                    <a:pos x="333" y="23"/>
                  </a:cxn>
                  <a:cxn ang="0">
                    <a:pos x="356" y="36"/>
                  </a:cxn>
                  <a:cxn ang="0">
                    <a:pos x="379" y="54"/>
                  </a:cxn>
                  <a:cxn ang="0">
                    <a:pos x="397" y="73"/>
                  </a:cxn>
                  <a:cxn ang="0">
                    <a:pos x="416" y="96"/>
                  </a:cxn>
                  <a:cxn ang="0">
                    <a:pos x="425" y="118"/>
                  </a:cxn>
                  <a:cxn ang="0">
                    <a:pos x="434" y="141"/>
                  </a:cxn>
                  <a:cxn ang="0">
                    <a:pos x="443" y="169"/>
                  </a:cxn>
                  <a:cxn ang="0">
                    <a:pos x="448" y="219"/>
                  </a:cxn>
                  <a:cxn ang="0">
                    <a:pos x="443" y="265"/>
                  </a:cxn>
                  <a:cxn ang="0">
                    <a:pos x="434" y="306"/>
                  </a:cxn>
                  <a:cxn ang="0">
                    <a:pos x="416" y="338"/>
                  </a:cxn>
                  <a:cxn ang="0">
                    <a:pos x="402" y="356"/>
                  </a:cxn>
                  <a:cxn ang="0">
                    <a:pos x="374" y="383"/>
                  </a:cxn>
                  <a:cxn ang="0">
                    <a:pos x="343" y="411"/>
                  </a:cxn>
                  <a:cxn ang="0">
                    <a:pos x="301" y="429"/>
                  </a:cxn>
                  <a:cxn ang="0">
                    <a:pos x="279" y="438"/>
                  </a:cxn>
                  <a:cxn ang="0">
                    <a:pos x="256" y="443"/>
                  </a:cxn>
                  <a:cxn ang="0">
                    <a:pos x="228" y="443"/>
                  </a:cxn>
                  <a:cxn ang="0">
                    <a:pos x="196" y="443"/>
                  </a:cxn>
                  <a:cxn ang="0">
                    <a:pos x="169" y="433"/>
                  </a:cxn>
                  <a:cxn ang="0">
                    <a:pos x="133" y="424"/>
                  </a:cxn>
                  <a:cxn ang="0">
                    <a:pos x="101" y="406"/>
                  </a:cxn>
                  <a:cxn ang="0">
                    <a:pos x="64" y="383"/>
                  </a:cxn>
                  <a:cxn ang="0">
                    <a:pos x="59" y="379"/>
                  </a:cxn>
                  <a:cxn ang="0">
                    <a:pos x="46" y="365"/>
                  </a:cxn>
                  <a:cxn ang="0">
                    <a:pos x="32" y="342"/>
                  </a:cxn>
                  <a:cxn ang="0">
                    <a:pos x="14" y="310"/>
                  </a:cxn>
                  <a:cxn ang="0">
                    <a:pos x="5" y="269"/>
                  </a:cxn>
                  <a:cxn ang="0">
                    <a:pos x="0" y="223"/>
                  </a:cxn>
                  <a:cxn ang="0">
                    <a:pos x="0" y="201"/>
                  </a:cxn>
                  <a:cxn ang="0">
                    <a:pos x="5" y="173"/>
                  </a:cxn>
                  <a:cxn ang="0">
                    <a:pos x="9" y="141"/>
                  </a:cxn>
                  <a:cxn ang="0">
                    <a:pos x="23" y="114"/>
                  </a:cxn>
                </a:cxnLst>
                <a:rect l="0" t="0" r="r" b="b"/>
                <a:pathLst>
                  <a:path w="448" h="443">
                    <a:moveTo>
                      <a:pt x="23" y="114"/>
                    </a:moveTo>
                    <a:lnTo>
                      <a:pt x="27" y="105"/>
                    </a:lnTo>
                    <a:lnTo>
                      <a:pt x="46" y="82"/>
                    </a:lnTo>
                    <a:lnTo>
                      <a:pt x="69" y="59"/>
                    </a:lnTo>
                    <a:lnTo>
                      <a:pt x="101" y="36"/>
                    </a:lnTo>
                    <a:lnTo>
                      <a:pt x="119" y="27"/>
                    </a:lnTo>
                    <a:lnTo>
                      <a:pt x="137" y="18"/>
                    </a:lnTo>
                    <a:lnTo>
                      <a:pt x="160" y="9"/>
                    </a:lnTo>
                    <a:lnTo>
                      <a:pt x="187" y="0"/>
                    </a:lnTo>
                    <a:lnTo>
                      <a:pt x="215" y="0"/>
                    </a:lnTo>
                    <a:lnTo>
                      <a:pt x="242" y="0"/>
                    </a:lnTo>
                    <a:lnTo>
                      <a:pt x="269" y="4"/>
                    </a:lnTo>
                    <a:lnTo>
                      <a:pt x="306" y="9"/>
                    </a:lnTo>
                    <a:lnTo>
                      <a:pt x="333" y="23"/>
                    </a:lnTo>
                    <a:lnTo>
                      <a:pt x="356" y="36"/>
                    </a:lnTo>
                    <a:lnTo>
                      <a:pt x="379" y="54"/>
                    </a:lnTo>
                    <a:lnTo>
                      <a:pt x="397" y="73"/>
                    </a:lnTo>
                    <a:lnTo>
                      <a:pt x="416" y="96"/>
                    </a:lnTo>
                    <a:lnTo>
                      <a:pt x="425" y="118"/>
                    </a:lnTo>
                    <a:lnTo>
                      <a:pt x="434" y="141"/>
                    </a:lnTo>
                    <a:lnTo>
                      <a:pt x="443" y="169"/>
                    </a:lnTo>
                    <a:lnTo>
                      <a:pt x="448" y="219"/>
                    </a:lnTo>
                    <a:lnTo>
                      <a:pt x="443" y="265"/>
                    </a:lnTo>
                    <a:lnTo>
                      <a:pt x="434" y="306"/>
                    </a:lnTo>
                    <a:lnTo>
                      <a:pt x="416" y="338"/>
                    </a:lnTo>
                    <a:lnTo>
                      <a:pt x="402" y="356"/>
                    </a:lnTo>
                    <a:lnTo>
                      <a:pt x="374" y="383"/>
                    </a:lnTo>
                    <a:lnTo>
                      <a:pt x="343" y="411"/>
                    </a:lnTo>
                    <a:lnTo>
                      <a:pt x="301" y="429"/>
                    </a:lnTo>
                    <a:lnTo>
                      <a:pt x="279" y="438"/>
                    </a:lnTo>
                    <a:lnTo>
                      <a:pt x="256" y="443"/>
                    </a:lnTo>
                    <a:lnTo>
                      <a:pt x="228" y="443"/>
                    </a:lnTo>
                    <a:lnTo>
                      <a:pt x="196" y="443"/>
                    </a:lnTo>
                    <a:lnTo>
                      <a:pt x="169" y="433"/>
                    </a:lnTo>
                    <a:lnTo>
                      <a:pt x="133" y="424"/>
                    </a:lnTo>
                    <a:lnTo>
                      <a:pt x="101" y="406"/>
                    </a:lnTo>
                    <a:lnTo>
                      <a:pt x="64" y="383"/>
                    </a:lnTo>
                    <a:lnTo>
                      <a:pt x="59" y="379"/>
                    </a:lnTo>
                    <a:lnTo>
                      <a:pt x="46" y="365"/>
                    </a:lnTo>
                    <a:lnTo>
                      <a:pt x="32" y="342"/>
                    </a:lnTo>
                    <a:lnTo>
                      <a:pt x="14" y="310"/>
                    </a:lnTo>
                    <a:lnTo>
                      <a:pt x="5" y="269"/>
                    </a:lnTo>
                    <a:lnTo>
                      <a:pt x="0" y="223"/>
                    </a:lnTo>
                    <a:lnTo>
                      <a:pt x="0" y="201"/>
                    </a:lnTo>
                    <a:lnTo>
                      <a:pt x="5" y="173"/>
                    </a:lnTo>
                    <a:lnTo>
                      <a:pt x="9" y="141"/>
                    </a:lnTo>
                    <a:lnTo>
                      <a:pt x="23" y="114"/>
                    </a:lnTo>
                  </a:path>
                </a:pathLst>
              </a:custGeom>
              <a:noFill/>
              <a:ln w="14288">
                <a:solidFill>
                  <a:srgbClr val="93803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0" name="Freeform 238"/>
              <p:cNvSpPr>
                <a:spLocks/>
              </p:cNvSpPr>
              <p:nvPr/>
            </p:nvSpPr>
            <p:spPr bwMode="auto">
              <a:xfrm>
                <a:off x="2911" y="1425"/>
                <a:ext cx="14" cy="1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5" y="18"/>
                  </a:cxn>
                  <a:cxn ang="0">
                    <a:pos x="9" y="18"/>
                  </a:cxn>
                  <a:cxn ang="0">
                    <a:pos x="14" y="18"/>
                  </a:cxn>
                  <a:cxn ang="0">
                    <a:pos x="5" y="0"/>
                  </a:cxn>
                </a:cxnLst>
                <a:rect l="0" t="0" r="r" b="b"/>
                <a:pathLst>
                  <a:path w="14" h="18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5" y="18"/>
                    </a:lnTo>
                    <a:lnTo>
                      <a:pt x="9" y="18"/>
                    </a:lnTo>
                    <a:lnTo>
                      <a:pt x="14" y="1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1" name="Freeform 239"/>
              <p:cNvSpPr>
                <a:spLocks/>
              </p:cNvSpPr>
              <p:nvPr/>
            </p:nvSpPr>
            <p:spPr bwMode="auto">
              <a:xfrm>
                <a:off x="2916" y="1416"/>
                <a:ext cx="219" cy="68"/>
              </a:xfrm>
              <a:custGeom>
                <a:avLst/>
                <a:gdLst/>
                <a:ahLst/>
                <a:cxnLst>
                  <a:cxn ang="0">
                    <a:pos x="219" y="54"/>
                  </a:cxn>
                  <a:cxn ang="0">
                    <a:pos x="187" y="32"/>
                  </a:cxn>
                  <a:cxn ang="0">
                    <a:pos x="151" y="13"/>
                  </a:cxn>
                  <a:cxn ang="0">
                    <a:pos x="119" y="4"/>
                  </a:cxn>
                  <a:cxn ang="0">
                    <a:pos x="87" y="0"/>
                  </a:cxn>
                  <a:cxn ang="0">
                    <a:pos x="55" y="0"/>
                  </a:cxn>
                  <a:cxn ang="0">
                    <a:pos x="32" y="0"/>
                  </a:cxn>
                  <a:cxn ang="0">
                    <a:pos x="14" y="4"/>
                  </a:cxn>
                  <a:cxn ang="0">
                    <a:pos x="0" y="9"/>
                  </a:cxn>
                  <a:cxn ang="0">
                    <a:pos x="9" y="27"/>
                  </a:cxn>
                  <a:cxn ang="0">
                    <a:pos x="18" y="27"/>
                  </a:cxn>
                  <a:cxn ang="0">
                    <a:pos x="32" y="23"/>
                  </a:cxn>
                  <a:cxn ang="0">
                    <a:pos x="55" y="23"/>
                  </a:cxn>
                  <a:cxn ang="0">
                    <a:pos x="82" y="23"/>
                  </a:cxn>
                  <a:cxn ang="0">
                    <a:pos x="114" y="27"/>
                  </a:cxn>
                  <a:cxn ang="0">
                    <a:pos x="146" y="32"/>
                  </a:cxn>
                  <a:cxn ang="0">
                    <a:pos x="173" y="50"/>
                  </a:cxn>
                  <a:cxn ang="0">
                    <a:pos x="201" y="68"/>
                  </a:cxn>
                  <a:cxn ang="0">
                    <a:pos x="219" y="54"/>
                  </a:cxn>
                </a:cxnLst>
                <a:rect l="0" t="0" r="r" b="b"/>
                <a:pathLst>
                  <a:path w="219" h="68">
                    <a:moveTo>
                      <a:pt x="219" y="54"/>
                    </a:moveTo>
                    <a:lnTo>
                      <a:pt x="187" y="32"/>
                    </a:lnTo>
                    <a:lnTo>
                      <a:pt x="151" y="13"/>
                    </a:lnTo>
                    <a:lnTo>
                      <a:pt x="119" y="4"/>
                    </a:lnTo>
                    <a:lnTo>
                      <a:pt x="87" y="0"/>
                    </a:lnTo>
                    <a:lnTo>
                      <a:pt x="55" y="0"/>
                    </a:lnTo>
                    <a:lnTo>
                      <a:pt x="32" y="0"/>
                    </a:lnTo>
                    <a:lnTo>
                      <a:pt x="14" y="4"/>
                    </a:lnTo>
                    <a:lnTo>
                      <a:pt x="0" y="9"/>
                    </a:lnTo>
                    <a:lnTo>
                      <a:pt x="9" y="27"/>
                    </a:lnTo>
                    <a:lnTo>
                      <a:pt x="18" y="27"/>
                    </a:lnTo>
                    <a:lnTo>
                      <a:pt x="32" y="23"/>
                    </a:lnTo>
                    <a:lnTo>
                      <a:pt x="55" y="23"/>
                    </a:lnTo>
                    <a:lnTo>
                      <a:pt x="82" y="23"/>
                    </a:lnTo>
                    <a:lnTo>
                      <a:pt x="114" y="27"/>
                    </a:lnTo>
                    <a:lnTo>
                      <a:pt x="146" y="32"/>
                    </a:lnTo>
                    <a:lnTo>
                      <a:pt x="173" y="50"/>
                    </a:lnTo>
                    <a:lnTo>
                      <a:pt x="201" y="68"/>
                    </a:lnTo>
                    <a:lnTo>
                      <a:pt x="219" y="54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2" name="Freeform 240"/>
              <p:cNvSpPr>
                <a:spLocks/>
              </p:cNvSpPr>
              <p:nvPr/>
            </p:nvSpPr>
            <p:spPr bwMode="auto">
              <a:xfrm>
                <a:off x="2911" y="1425"/>
                <a:ext cx="19" cy="1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5" y="18"/>
                  </a:cxn>
                  <a:cxn ang="0">
                    <a:pos x="9" y="18"/>
                  </a:cxn>
                  <a:cxn ang="0">
                    <a:pos x="14" y="18"/>
                  </a:cxn>
                  <a:cxn ang="0">
                    <a:pos x="19" y="14"/>
                  </a:cxn>
                  <a:cxn ang="0">
                    <a:pos x="19" y="14"/>
                  </a:cxn>
                  <a:cxn ang="0">
                    <a:pos x="19" y="9"/>
                  </a:cxn>
                  <a:cxn ang="0">
                    <a:pos x="19" y="4"/>
                  </a:cxn>
                  <a:cxn ang="0">
                    <a:pos x="19" y="0"/>
                  </a:cxn>
                  <a:cxn ang="0">
                    <a:pos x="0" y="18"/>
                  </a:cxn>
                </a:cxnLst>
                <a:rect l="0" t="0" r="r" b="b"/>
                <a:pathLst>
                  <a:path w="19" h="18">
                    <a:moveTo>
                      <a:pt x="0" y="18"/>
                    </a:moveTo>
                    <a:lnTo>
                      <a:pt x="5" y="18"/>
                    </a:lnTo>
                    <a:lnTo>
                      <a:pt x="9" y="18"/>
                    </a:lnTo>
                    <a:lnTo>
                      <a:pt x="14" y="18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9"/>
                    </a:lnTo>
                    <a:lnTo>
                      <a:pt x="19" y="4"/>
                    </a:lnTo>
                    <a:lnTo>
                      <a:pt x="19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AE6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3" name="Freeform 241"/>
              <p:cNvSpPr>
                <a:spLocks/>
              </p:cNvSpPr>
              <p:nvPr/>
            </p:nvSpPr>
            <p:spPr bwMode="auto">
              <a:xfrm>
                <a:off x="2761" y="1434"/>
                <a:ext cx="406" cy="402"/>
              </a:xfrm>
              <a:custGeom>
                <a:avLst/>
                <a:gdLst/>
                <a:ahLst/>
                <a:cxnLst>
                  <a:cxn ang="0">
                    <a:pos x="205" y="0"/>
                  </a:cxn>
                  <a:cxn ang="0">
                    <a:pos x="251" y="5"/>
                  </a:cxn>
                  <a:cxn ang="0">
                    <a:pos x="287" y="18"/>
                  </a:cxn>
                  <a:cxn ang="0">
                    <a:pos x="324" y="36"/>
                  </a:cxn>
                  <a:cxn ang="0">
                    <a:pos x="351" y="59"/>
                  </a:cxn>
                  <a:cxn ang="0">
                    <a:pos x="374" y="91"/>
                  </a:cxn>
                  <a:cxn ang="0">
                    <a:pos x="392" y="123"/>
                  </a:cxn>
                  <a:cxn ang="0">
                    <a:pos x="401" y="160"/>
                  </a:cxn>
                  <a:cxn ang="0">
                    <a:pos x="406" y="196"/>
                  </a:cxn>
                  <a:cxn ang="0">
                    <a:pos x="406" y="233"/>
                  </a:cxn>
                  <a:cxn ang="0">
                    <a:pos x="397" y="269"/>
                  </a:cxn>
                  <a:cxn ang="0">
                    <a:pos x="383" y="306"/>
                  </a:cxn>
                  <a:cxn ang="0">
                    <a:pos x="360" y="333"/>
                  </a:cxn>
                  <a:cxn ang="0">
                    <a:pos x="333" y="361"/>
                  </a:cxn>
                  <a:cxn ang="0">
                    <a:pos x="296" y="384"/>
                  </a:cxn>
                  <a:cxn ang="0">
                    <a:pos x="274" y="393"/>
                  </a:cxn>
                  <a:cxn ang="0">
                    <a:pos x="251" y="397"/>
                  </a:cxn>
                  <a:cxn ang="0">
                    <a:pos x="228" y="402"/>
                  </a:cxn>
                  <a:cxn ang="0">
                    <a:pos x="201" y="402"/>
                  </a:cxn>
                  <a:cxn ang="0">
                    <a:pos x="159" y="402"/>
                  </a:cxn>
                  <a:cxn ang="0">
                    <a:pos x="118" y="388"/>
                  </a:cxn>
                  <a:cxn ang="0">
                    <a:pos x="86" y="370"/>
                  </a:cxn>
                  <a:cxn ang="0">
                    <a:pos x="54" y="347"/>
                  </a:cxn>
                  <a:cxn ang="0">
                    <a:pos x="32" y="315"/>
                  </a:cxn>
                  <a:cxn ang="0">
                    <a:pos x="18" y="283"/>
                  </a:cxn>
                  <a:cxn ang="0">
                    <a:pos x="4" y="247"/>
                  </a:cxn>
                  <a:cxn ang="0">
                    <a:pos x="0" y="210"/>
                  </a:cxn>
                  <a:cxn ang="0">
                    <a:pos x="0" y="173"/>
                  </a:cxn>
                  <a:cxn ang="0">
                    <a:pos x="9" y="137"/>
                  </a:cxn>
                  <a:cxn ang="0">
                    <a:pos x="22" y="100"/>
                  </a:cxn>
                  <a:cxn ang="0">
                    <a:pos x="45" y="68"/>
                  </a:cxn>
                  <a:cxn ang="0">
                    <a:pos x="73" y="41"/>
                  </a:cxn>
                  <a:cxn ang="0">
                    <a:pos x="109" y="23"/>
                  </a:cxn>
                  <a:cxn ang="0">
                    <a:pos x="132" y="14"/>
                  </a:cxn>
                  <a:cxn ang="0">
                    <a:pos x="155" y="9"/>
                  </a:cxn>
                  <a:cxn ang="0">
                    <a:pos x="178" y="5"/>
                  </a:cxn>
                  <a:cxn ang="0">
                    <a:pos x="205" y="0"/>
                  </a:cxn>
                </a:cxnLst>
                <a:rect l="0" t="0" r="r" b="b"/>
                <a:pathLst>
                  <a:path w="406" h="402">
                    <a:moveTo>
                      <a:pt x="205" y="0"/>
                    </a:moveTo>
                    <a:lnTo>
                      <a:pt x="251" y="5"/>
                    </a:lnTo>
                    <a:lnTo>
                      <a:pt x="287" y="18"/>
                    </a:lnTo>
                    <a:lnTo>
                      <a:pt x="324" y="36"/>
                    </a:lnTo>
                    <a:lnTo>
                      <a:pt x="351" y="59"/>
                    </a:lnTo>
                    <a:lnTo>
                      <a:pt x="374" y="91"/>
                    </a:lnTo>
                    <a:lnTo>
                      <a:pt x="392" y="123"/>
                    </a:lnTo>
                    <a:lnTo>
                      <a:pt x="401" y="160"/>
                    </a:lnTo>
                    <a:lnTo>
                      <a:pt x="406" y="196"/>
                    </a:lnTo>
                    <a:lnTo>
                      <a:pt x="406" y="233"/>
                    </a:lnTo>
                    <a:lnTo>
                      <a:pt x="397" y="269"/>
                    </a:lnTo>
                    <a:lnTo>
                      <a:pt x="383" y="306"/>
                    </a:lnTo>
                    <a:lnTo>
                      <a:pt x="360" y="333"/>
                    </a:lnTo>
                    <a:lnTo>
                      <a:pt x="333" y="361"/>
                    </a:lnTo>
                    <a:lnTo>
                      <a:pt x="296" y="384"/>
                    </a:lnTo>
                    <a:lnTo>
                      <a:pt x="274" y="393"/>
                    </a:lnTo>
                    <a:lnTo>
                      <a:pt x="251" y="397"/>
                    </a:lnTo>
                    <a:lnTo>
                      <a:pt x="228" y="402"/>
                    </a:lnTo>
                    <a:lnTo>
                      <a:pt x="201" y="402"/>
                    </a:lnTo>
                    <a:lnTo>
                      <a:pt x="159" y="402"/>
                    </a:lnTo>
                    <a:lnTo>
                      <a:pt x="118" y="388"/>
                    </a:lnTo>
                    <a:lnTo>
                      <a:pt x="86" y="370"/>
                    </a:lnTo>
                    <a:lnTo>
                      <a:pt x="54" y="347"/>
                    </a:lnTo>
                    <a:lnTo>
                      <a:pt x="32" y="315"/>
                    </a:lnTo>
                    <a:lnTo>
                      <a:pt x="18" y="283"/>
                    </a:lnTo>
                    <a:lnTo>
                      <a:pt x="4" y="247"/>
                    </a:lnTo>
                    <a:lnTo>
                      <a:pt x="0" y="210"/>
                    </a:lnTo>
                    <a:lnTo>
                      <a:pt x="0" y="173"/>
                    </a:lnTo>
                    <a:lnTo>
                      <a:pt x="9" y="137"/>
                    </a:lnTo>
                    <a:lnTo>
                      <a:pt x="22" y="100"/>
                    </a:lnTo>
                    <a:lnTo>
                      <a:pt x="45" y="68"/>
                    </a:lnTo>
                    <a:lnTo>
                      <a:pt x="73" y="41"/>
                    </a:lnTo>
                    <a:lnTo>
                      <a:pt x="109" y="23"/>
                    </a:lnTo>
                    <a:lnTo>
                      <a:pt x="132" y="14"/>
                    </a:lnTo>
                    <a:lnTo>
                      <a:pt x="155" y="9"/>
                    </a:lnTo>
                    <a:lnTo>
                      <a:pt x="178" y="5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4" name="Freeform 242"/>
              <p:cNvSpPr>
                <a:spLocks/>
              </p:cNvSpPr>
              <p:nvPr/>
            </p:nvSpPr>
            <p:spPr bwMode="auto">
              <a:xfrm>
                <a:off x="2761" y="1434"/>
                <a:ext cx="406" cy="402"/>
              </a:xfrm>
              <a:custGeom>
                <a:avLst/>
                <a:gdLst/>
                <a:ahLst/>
                <a:cxnLst>
                  <a:cxn ang="0">
                    <a:pos x="205" y="0"/>
                  </a:cxn>
                  <a:cxn ang="0">
                    <a:pos x="251" y="5"/>
                  </a:cxn>
                  <a:cxn ang="0">
                    <a:pos x="287" y="18"/>
                  </a:cxn>
                  <a:cxn ang="0">
                    <a:pos x="324" y="36"/>
                  </a:cxn>
                  <a:cxn ang="0">
                    <a:pos x="351" y="59"/>
                  </a:cxn>
                  <a:cxn ang="0">
                    <a:pos x="374" y="91"/>
                  </a:cxn>
                  <a:cxn ang="0">
                    <a:pos x="392" y="123"/>
                  </a:cxn>
                  <a:cxn ang="0">
                    <a:pos x="401" y="160"/>
                  </a:cxn>
                  <a:cxn ang="0">
                    <a:pos x="406" y="196"/>
                  </a:cxn>
                  <a:cxn ang="0">
                    <a:pos x="406" y="233"/>
                  </a:cxn>
                  <a:cxn ang="0">
                    <a:pos x="397" y="269"/>
                  </a:cxn>
                  <a:cxn ang="0">
                    <a:pos x="383" y="306"/>
                  </a:cxn>
                  <a:cxn ang="0">
                    <a:pos x="360" y="333"/>
                  </a:cxn>
                  <a:cxn ang="0">
                    <a:pos x="333" y="361"/>
                  </a:cxn>
                  <a:cxn ang="0">
                    <a:pos x="296" y="384"/>
                  </a:cxn>
                  <a:cxn ang="0">
                    <a:pos x="274" y="393"/>
                  </a:cxn>
                  <a:cxn ang="0">
                    <a:pos x="251" y="397"/>
                  </a:cxn>
                  <a:cxn ang="0">
                    <a:pos x="228" y="402"/>
                  </a:cxn>
                  <a:cxn ang="0">
                    <a:pos x="201" y="402"/>
                  </a:cxn>
                  <a:cxn ang="0">
                    <a:pos x="159" y="402"/>
                  </a:cxn>
                  <a:cxn ang="0">
                    <a:pos x="118" y="388"/>
                  </a:cxn>
                  <a:cxn ang="0">
                    <a:pos x="86" y="370"/>
                  </a:cxn>
                  <a:cxn ang="0">
                    <a:pos x="54" y="347"/>
                  </a:cxn>
                  <a:cxn ang="0">
                    <a:pos x="32" y="315"/>
                  </a:cxn>
                  <a:cxn ang="0">
                    <a:pos x="18" y="283"/>
                  </a:cxn>
                  <a:cxn ang="0">
                    <a:pos x="4" y="247"/>
                  </a:cxn>
                  <a:cxn ang="0">
                    <a:pos x="0" y="210"/>
                  </a:cxn>
                  <a:cxn ang="0">
                    <a:pos x="0" y="173"/>
                  </a:cxn>
                  <a:cxn ang="0">
                    <a:pos x="9" y="137"/>
                  </a:cxn>
                  <a:cxn ang="0">
                    <a:pos x="22" y="100"/>
                  </a:cxn>
                  <a:cxn ang="0">
                    <a:pos x="45" y="68"/>
                  </a:cxn>
                  <a:cxn ang="0">
                    <a:pos x="73" y="41"/>
                  </a:cxn>
                  <a:cxn ang="0">
                    <a:pos x="109" y="23"/>
                  </a:cxn>
                  <a:cxn ang="0">
                    <a:pos x="132" y="14"/>
                  </a:cxn>
                  <a:cxn ang="0">
                    <a:pos x="155" y="9"/>
                  </a:cxn>
                  <a:cxn ang="0">
                    <a:pos x="178" y="5"/>
                  </a:cxn>
                  <a:cxn ang="0">
                    <a:pos x="205" y="0"/>
                  </a:cxn>
                </a:cxnLst>
                <a:rect l="0" t="0" r="r" b="b"/>
                <a:pathLst>
                  <a:path w="406" h="402">
                    <a:moveTo>
                      <a:pt x="205" y="0"/>
                    </a:moveTo>
                    <a:lnTo>
                      <a:pt x="251" y="5"/>
                    </a:lnTo>
                    <a:lnTo>
                      <a:pt x="287" y="18"/>
                    </a:lnTo>
                    <a:lnTo>
                      <a:pt x="324" y="36"/>
                    </a:lnTo>
                    <a:lnTo>
                      <a:pt x="351" y="59"/>
                    </a:lnTo>
                    <a:lnTo>
                      <a:pt x="374" y="91"/>
                    </a:lnTo>
                    <a:lnTo>
                      <a:pt x="392" y="123"/>
                    </a:lnTo>
                    <a:lnTo>
                      <a:pt x="401" y="160"/>
                    </a:lnTo>
                    <a:lnTo>
                      <a:pt x="406" y="196"/>
                    </a:lnTo>
                    <a:lnTo>
                      <a:pt x="406" y="233"/>
                    </a:lnTo>
                    <a:lnTo>
                      <a:pt x="397" y="269"/>
                    </a:lnTo>
                    <a:lnTo>
                      <a:pt x="383" y="306"/>
                    </a:lnTo>
                    <a:lnTo>
                      <a:pt x="360" y="333"/>
                    </a:lnTo>
                    <a:lnTo>
                      <a:pt x="333" y="361"/>
                    </a:lnTo>
                    <a:lnTo>
                      <a:pt x="296" y="384"/>
                    </a:lnTo>
                    <a:lnTo>
                      <a:pt x="274" y="393"/>
                    </a:lnTo>
                    <a:lnTo>
                      <a:pt x="251" y="397"/>
                    </a:lnTo>
                    <a:lnTo>
                      <a:pt x="228" y="402"/>
                    </a:lnTo>
                    <a:lnTo>
                      <a:pt x="201" y="402"/>
                    </a:lnTo>
                    <a:lnTo>
                      <a:pt x="159" y="402"/>
                    </a:lnTo>
                    <a:lnTo>
                      <a:pt x="118" y="388"/>
                    </a:lnTo>
                    <a:lnTo>
                      <a:pt x="86" y="370"/>
                    </a:lnTo>
                    <a:lnTo>
                      <a:pt x="54" y="347"/>
                    </a:lnTo>
                    <a:lnTo>
                      <a:pt x="32" y="315"/>
                    </a:lnTo>
                    <a:lnTo>
                      <a:pt x="18" y="283"/>
                    </a:lnTo>
                    <a:lnTo>
                      <a:pt x="4" y="247"/>
                    </a:lnTo>
                    <a:lnTo>
                      <a:pt x="0" y="210"/>
                    </a:lnTo>
                    <a:lnTo>
                      <a:pt x="0" y="173"/>
                    </a:lnTo>
                    <a:lnTo>
                      <a:pt x="9" y="137"/>
                    </a:lnTo>
                    <a:lnTo>
                      <a:pt x="22" y="100"/>
                    </a:lnTo>
                    <a:lnTo>
                      <a:pt x="45" y="68"/>
                    </a:lnTo>
                    <a:lnTo>
                      <a:pt x="73" y="41"/>
                    </a:lnTo>
                    <a:lnTo>
                      <a:pt x="109" y="23"/>
                    </a:lnTo>
                    <a:lnTo>
                      <a:pt x="132" y="14"/>
                    </a:lnTo>
                    <a:lnTo>
                      <a:pt x="155" y="9"/>
                    </a:lnTo>
                    <a:lnTo>
                      <a:pt x="178" y="5"/>
                    </a:lnTo>
                    <a:lnTo>
                      <a:pt x="205" y="0"/>
                    </a:lnTo>
                  </a:path>
                </a:pathLst>
              </a:custGeom>
              <a:noFill/>
              <a:ln w="14288">
                <a:solidFill>
                  <a:srgbClr val="BFA24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5" name="Freeform 243"/>
              <p:cNvSpPr>
                <a:spLocks/>
              </p:cNvSpPr>
              <p:nvPr/>
            </p:nvSpPr>
            <p:spPr bwMode="auto">
              <a:xfrm>
                <a:off x="2761" y="1439"/>
                <a:ext cx="406" cy="383"/>
              </a:xfrm>
              <a:custGeom>
                <a:avLst/>
                <a:gdLst/>
                <a:ahLst/>
                <a:cxnLst>
                  <a:cxn ang="0">
                    <a:pos x="201" y="383"/>
                  </a:cxn>
                  <a:cxn ang="0">
                    <a:pos x="155" y="379"/>
                  </a:cxn>
                  <a:cxn ang="0">
                    <a:pos x="118" y="369"/>
                  </a:cxn>
                  <a:cxn ang="0">
                    <a:pos x="82" y="351"/>
                  </a:cxn>
                  <a:cxn ang="0">
                    <a:pos x="54" y="328"/>
                  </a:cxn>
                  <a:cxn ang="0">
                    <a:pos x="32" y="301"/>
                  </a:cxn>
                  <a:cxn ang="0">
                    <a:pos x="18" y="269"/>
                  </a:cxn>
                  <a:cxn ang="0">
                    <a:pos x="4" y="232"/>
                  </a:cxn>
                  <a:cxn ang="0">
                    <a:pos x="0" y="196"/>
                  </a:cxn>
                  <a:cxn ang="0">
                    <a:pos x="4" y="164"/>
                  </a:cxn>
                  <a:cxn ang="0">
                    <a:pos x="9" y="127"/>
                  </a:cxn>
                  <a:cxn ang="0">
                    <a:pos x="27" y="95"/>
                  </a:cxn>
                  <a:cxn ang="0">
                    <a:pos x="45" y="63"/>
                  </a:cxn>
                  <a:cxn ang="0">
                    <a:pos x="73" y="41"/>
                  </a:cxn>
                  <a:cxn ang="0">
                    <a:pos x="109" y="18"/>
                  </a:cxn>
                  <a:cxn ang="0">
                    <a:pos x="155" y="4"/>
                  </a:cxn>
                  <a:cxn ang="0">
                    <a:pos x="205" y="0"/>
                  </a:cxn>
                  <a:cxn ang="0">
                    <a:pos x="246" y="0"/>
                  </a:cxn>
                  <a:cxn ang="0">
                    <a:pos x="287" y="13"/>
                  </a:cxn>
                  <a:cxn ang="0">
                    <a:pos x="319" y="31"/>
                  </a:cxn>
                  <a:cxn ang="0">
                    <a:pos x="351" y="54"/>
                  </a:cxn>
                  <a:cxn ang="0">
                    <a:pos x="369" y="82"/>
                  </a:cxn>
                  <a:cxn ang="0">
                    <a:pos x="388" y="114"/>
                  </a:cxn>
                  <a:cxn ang="0">
                    <a:pos x="401" y="150"/>
                  </a:cxn>
                  <a:cxn ang="0">
                    <a:pos x="406" y="182"/>
                  </a:cxn>
                  <a:cxn ang="0">
                    <a:pos x="401" y="219"/>
                  </a:cxn>
                  <a:cxn ang="0">
                    <a:pos x="392" y="255"/>
                  </a:cxn>
                  <a:cxn ang="0">
                    <a:pos x="379" y="287"/>
                  </a:cxn>
                  <a:cxn ang="0">
                    <a:pos x="356" y="319"/>
                  </a:cxn>
                  <a:cxn ang="0">
                    <a:pos x="328" y="342"/>
                  </a:cxn>
                  <a:cxn ang="0">
                    <a:pos x="292" y="365"/>
                  </a:cxn>
                  <a:cxn ang="0">
                    <a:pos x="251" y="379"/>
                  </a:cxn>
                  <a:cxn ang="0">
                    <a:pos x="201" y="383"/>
                  </a:cxn>
                </a:cxnLst>
                <a:rect l="0" t="0" r="r" b="b"/>
                <a:pathLst>
                  <a:path w="406" h="383">
                    <a:moveTo>
                      <a:pt x="201" y="383"/>
                    </a:moveTo>
                    <a:lnTo>
                      <a:pt x="155" y="379"/>
                    </a:lnTo>
                    <a:lnTo>
                      <a:pt x="118" y="369"/>
                    </a:lnTo>
                    <a:lnTo>
                      <a:pt x="82" y="351"/>
                    </a:lnTo>
                    <a:lnTo>
                      <a:pt x="54" y="328"/>
                    </a:lnTo>
                    <a:lnTo>
                      <a:pt x="32" y="301"/>
                    </a:lnTo>
                    <a:lnTo>
                      <a:pt x="18" y="269"/>
                    </a:lnTo>
                    <a:lnTo>
                      <a:pt x="4" y="232"/>
                    </a:lnTo>
                    <a:lnTo>
                      <a:pt x="0" y="196"/>
                    </a:lnTo>
                    <a:lnTo>
                      <a:pt x="4" y="164"/>
                    </a:lnTo>
                    <a:lnTo>
                      <a:pt x="9" y="127"/>
                    </a:lnTo>
                    <a:lnTo>
                      <a:pt x="27" y="95"/>
                    </a:lnTo>
                    <a:lnTo>
                      <a:pt x="45" y="63"/>
                    </a:lnTo>
                    <a:lnTo>
                      <a:pt x="73" y="41"/>
                    </a:lnTo>
                    <a:lnTo>
                      <a:pt x="109" y="18"/>
                    </a:lnTo>
                    <a:lnTo>
                      <a:pt x="155" y="4"/>
                    </a:lnTo>
                    <a:lnTo>
                      <a:pt x="205" y="0"/>
                    </a:lnTo>
                    <a:lnTo>
                      <a:pt x="246" y="0"/>
                    </a:lnTo>
                    <a:lnTo>
                      <a:pt x="287" y="13"/>
                    </a:lnTo>
                    <a:lnTo>
                      <a:pt x="319" y="31"/>
                    </a:lnTo>
                    <a:lnTo>
                      <a:pt x="351" y="54"/>
                    </a:lnTo>
                    <a:lnTo>
                      <a:pt x="369" y="82"/>
                    </a:lnTo>
                    <a:lnTo>
                      <a:pt x="388" y="114"/>
                    </a:lnTo>
                    <a:lnTo>
                      <a:pt x="401" y="150"/>
                    </a:lnTo>
                    <a:lnTo>
                      <a:pt x="406" y="182"/>
                    </a:lnTo>
                    <a:lnTo>
                      <a:pt x="401" y="219"/>
                    </a:lnTo>
                    <a:lnTo>
                      <a:pt x="392" y="255"/>
                    </a:lnTo>
                    <a:lnTo>
                      <a:pt x="379" y="287"/>
                    </a:lnTo>
                    <a:lnTo>
                      <a:pt x="356" y="319"/>
                    </a:lnTo>
                    <a:lnTo>
                      <a:pt x="328" y="342"/>
                    </a:lnTo>
                    <a:lnTo>
                      <a:pt x="292" y="365"/>
                    </a:lnTo>
                    <a:lnTo>
                      <a:pt x="251" y="379"/>
                    </a:lnTo>
                    <a:lnTo>
                      <a:pt x="201" y="383"/>
                    </a:lnTo>
                    <a:close/>
                  </a:path>
                </a:pathLst>
              </a:custGeom>
              <a:solidFill>
                <a:srgbClr val="FADE6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6" name="Freeform 244"/>
              <p:cNvSpPr>
                <a:spLocks/>
              </p:cNvSpPr>
              <p:nvPr/>
            </p:nvSpPr>
            <p:spPr bwMode="auto">
              <a:xfrm>
                <a:off x="2765" y="1439"/>
                <a:ext cx="397" cy="365"/>
              </a:xfrm>
              <a:custGeom>
                <a:avLst/>
                <a:gdLst/>
                <a:ahLst/>
                <a:cxnLst>
                  <a:cxn ang="0">
                    <a:pos x="192" y="365"/>
                  </a:cxn>
                  <a:cxn ang="0">
                    <a:pos x="151" y="365"/>
                  </a:cxn>
                  <a:cxn ang="0">
                    <a:pos x="110" y="356"/>
                  </a:cxn>
                  <a:cxn ang="0">
                    <a:pos x="78" y="337"/>
                  </a:cxn>
                  <a:cxn ang="0">
                    <a:pos x="50" y="315"/>
                  </a:cxn>
                  <a:cxn ang="0">
                    <a:pos x="28" y="287"/>
                  </a:cxn>
                  <a:cxn ang="0">
                    <a:pos x="14" y="255"/>
                  </a:cxn>
                  <a:cxn ang="0">
                    <a:pos x="5" y="223"/>
                  </a:cxn>
                  <a:cxn ang="0">
                    <a:pos x="0" y="191"/>
                  </a:cxn>
                  <a:cxn ang="0">
                    <a:pos x="0" y="155"/>
                  </a:cxn>
                  <a:cxn ang="0">
                    <a:pos x="9" y="123"/>
                  </a:cxn>
                  <a:cxn ang="0">
                    <a:pos x="23" y="91"/>
                  </a:cxn>
                  <a:cxn ang="0">
                    <a:pos x="46" y="63"/>
                  </a:cxn>
                  <a:cxn ang="0">
                    <a:pos x="73" y="36"/>
                  </a:cxn>
                  <a:cxn ang="0">
                    <a:pos x="110" y="18"/>
                  </a:cxn>
                  <a:cxn ang="0">
                    <a:pos x="151" y="4"/>
                  </a:cxn>
                  <a:cxn ang="0">
                    <a:pos x="201" y="0"/>
                  </a:cxn>
                  <a:cxn ang="0">
                    <a:pos x="242" y="4"/>
                  </a:cxn>
                  <a:cxn ang="0">
                    <a:pos x="283" y="13"/>
                  </a:cxn>
                  <a:cxn ang="0">
                    <a:pos x="315" y="27"/>
                  </a:cxn>
                  <a:cxn ang="0">
                    <a:pos x="343" y="50"/>
                  </a:cxn>
                  <a:cxn ang="0">
                    <a:pos x="365" y="77"/>
                  </a:cxn>
                  <a:cxn ang="0">
                    <a:pos x="379" y="109"/>
                  </a:cxn>
                  <a:cxn ang="0">
                    <a:pos x="393" y="141"/>
                  </a:cxn>
                  <a:cxn ang="0">
                    <a:pos x="397" y="178"/>
                  </a:cxn>
                  <a:cxn ang="0">
                    <a:pos x="393" y="210"/>
                  </a:cxn>
                  <a:cxn ang="0">
                    <a:pos x="388" y="242"/>
                  </a:cxn>
                  <a:cxn ang="0">
                    <a:pos x="375" y="273"/>
                  </a:cxn>
                  <a:cxn ang="0">
                    <a:pos x="352" y="305"/>
                  </a:cxn>
                  <a:cxn ang="0">
                    <a:pos x="324" y="328"/>
                  </a:cxn>
                  <a:cxn ang="0">
                    <a:pos x="288" y="347"/>
                  </a:cxn>
                  <a:cxn ang="0">
                    <a:pos x="242" y="360"/>
                  </a:cxn>
                  <a:cxn ang="0">
                    <a:pos x="192" y="365"/>
                  </a:cxn>
                </a:cxnLst>
                <a:rect l="0" t="0" r="r" b="b"/>
                <a:pathLst>
                  <a:path w="397" h="365">
                    <a:moveTo>
                      <a:pt x="192" y="365"/>
                    </a:moveTo>
                    <a:lnTo>
                      <a:pt x="151" y="365"/>
                    </a:lnTo>
                    <a:lnTo>
                      <a:pt x="110" y="356"/>
                    </a:lnTo>
                    <a:lnTo>
                      <a:pt x="78" y="337"/>
                    </a:lnTo>
                    <a:lnTo>
                      <a:pt x="50" y="315"/>
                    </a:lnTo>
                    <a:lnTo>
                      <a:pt x="28" y="287"/>
                    </a:lnTo>
                    <a:lnTo>
                      <a:pt x="14" y="255"/>
                    </a:lnTo>
                    <a:lnTo>
                      <a:pt x="5" y="223"/>
                    </a:lnTo>
                    <a:lnTo>
                      <a:pt x="0" y="191"/>
                    </a:lnTo>
                    <a:lnTo>
                      <a:pt x="0" y="155"/>
                    </a:lnTo>
                    <a:lnTo>
                      <a:pt x="9" y="123"/>
                    </a:lnTo>
                    <a:lnTo>
                      <a:pt x="23" y="91"/>
                    </a:lnTo>
                    <a:lnTo>
                      <a:pt x="46" y="63"/>
                    </a:lnTo>
                    <a:lnTo>
                      <a:pt x="73" y="36"/>
                    </a:lnTo>
                    <a:lnTo>
                      <a:pt x="110" y="18"/>
                    </a:lnTo>
                    <a:lnTo>
                      <a:pt x="151" y="4"/>
                    </a:lnTo>
                    <a:lnTo>
                      <a:pt x="201" y="0"/>
                    </a:lnTo>
                    <a:lnTo>
                      <a:pt x="242" y="4"/>
                    </a:lnTo>
                    <a:lnTo>
                      <a:pt x="283" y="13"/>
                    </a:lnTo>
                    <a:lnTo>
                      <a:pt x="315" y="27"/>
                    </a:lnTo>
                    <a:lnTo>
                      <a:pt x="343" y="50"/>
                    </a:lnTo>
                    <a:lnTo>
                      <a:pt x="365" y="77"/>
                    </a:lnTo>
                    <a:lnTo>
                      <a:pt x="379" y="109"/>
                    </a:lnTo>
                    <a:lnTo>
                      <a:pt x="393" y="141"/>
                    </a:lnTo>
                    <a:lnTo>
                      <a:pt x="397" y="178"/>
                    </a:lnTo>
                    <a:lnTo>
                      <a:pt x="393" y="210"/>
                    </a:lnTo>
                    <a:lnTo>
                      <a:pt x="388" y="242"/>
                    </a:lnTo>
                    <a:lnTo>
                      <a:pt x="375" y="273"/>
                    </a:lnTo>
                    <a:lnTo>
                      <a:pt x="352" y="305"/>
                    </a:lnTo>
                    <a:lnTo>
                      <a:pt x="324" y="328"/>
                    </a:lnTo>
                    <a:lnTo>
                      <a:pt x="288" y="347"/>
                    </a:lnTo>
                    <a:lnTo>
                      <a:pt x="242" y="360"/>
                    </a:lnTo>
                    <a:lnTo>
                      <a:pt x="192" y="365"/>
                    </a:lnTo>
                    <a:close/>
                  </a:path>
                </a:pathLst>
              </a:custGeom>
              <a:solidFill>
                <a:srgbClr val="FAE2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7" name="Freeform 245"/>
              <p:cNvSpPr>
                <a:spLocks/>
              </p:cNvSpPr>
              <p:nvPr/>
            </p:nvSpPr>
            <p:spPr bwMode="auto">
              <a:xfrm>
                <a:off x="2765" y="1439"/>
                <a:ext cx="393" cy="351"/>
              </a:xfrm>
              <a:custGeom>
                <a:avLst/>
                <a:gdLst/>
                <a:ahLst/>
                <a:cxnLst>
                  <a:cxn ang="0">
                    <a:pos x="187" y="351"/>
                  </a:cxn>
                  <a:cxn ang="0">
                    <a:pos x="146" y="351"/>
                  </a:cxn>
                  <a:cxn ang="0">
                    <a:pos x="110" y="337"/>
                  </a:cxn>
                  <a:cxn ang="0">
                    <a:pos x="78" y="324"/>
                  </a:cxn>
                  <a:cxn ang="0">
                    <a:pos x="50" y="301"/>
                  </a:cxn>
                  <a:cxn ang="0">
                    <a:pos x="28" y="273"/>
                  </a:cxn>
                  <a:cxn ang="0">
                    <a:pos x="14" y="246"/>
                  </a:cxn>
                  <a:cxn ang="0">
                    <a:pos x="5" y="214"/>
                  </a:cxn>
                  <a:cxn ang="0">
                    <a:pos x="0" y="182"/>
                  </a:cxn>
                  <a:cxn ang="0">
                    <a:pos x="0" y="150"/>
                  </a:cxn>
                  <a:cxn ang="0">
                    <a:pos x="9" y="118"/>
                  </a:cxn>
                  <a:cxn ang="0">
                    <a:pos x="28" y="86"/>
                  </a:cxn>
                  <a:cxn ang="0">
                    <a:pos x="46" y="59"/>
                  </a:cxn>
                  <a:cxn ang="0">
                    <a:pos x="73" y="36"/>
                  </a:cxn>
                  <a:cxn ang="0">
                    <a:pos x="110" y="18"/>
                  </a:cxn>
                  <a:cxn ang="0">
                    <a:pos x="151" y="4"/>
                  </a:cxn>
                  <a:cxn ang="0">
                    <a:pos x="201" y="0"/>
                  </a:cxn>
                  <a:cxn ang="0">
                    <a:pos x="242" y="4"/>
                  </a:cxn>
                  <a:cxn ang="0">
                    <a:pos x="279" y="13"/>
                  </a:cxn>
                  <a:cxn ang="0">
                    <a:pos x="311" y="27"/>
                  </a:cxn>
                  <a:cxn ang="0">
                    <a:pos x="338" y="50"/>
                  </a:cxn>
                  <a:cxn ang="0">
                    <a:pos x="361" y="77"/>
                  </a:cxn>
                  <a:cxn ang="0">
                    <a:pos x="379" y="105"/>
                  </a:cxn>
                  <a:cxn ang="0">
                    <a:pos x="388" y="137"/>
                  </a:cxn>
                  <a:cxn ang="0">
                    <a:pos x="393" y="168"/>
                  </a:cxn>
                  <a:cxn ang="0">
                    <a:pos x="393" y="200"/>
                  </a:cxn>
                  <a:cxn ang="0">
                    <a:pos x="384" y="232"/>
                  </a:cxn>
                  <a:cxn ang="0">
                    <a:pos x="370" y="264"/>
                  </a:cxn>
                  <a:cxn ang="0">
                    <a:pos x="347" y="292"/>
                  </a:cxn>
                  <a:cxn ang="0">
                    <a:pos x="320" y="315"/>
                  </a:cxn>
                  <a:cxn ang="0">
                    <a:pos x="283" y="333"/>
                  </a:cxn>
                  <a:cxn ang="0">
                    <a:pos x="242" y="347"/>
                  </a:cxn>
                  <a:cxn ang="0">
                    <a:pos x="187" y="351"/>
                  </a:cxn>
                </a:cxnLst>
                <a:rect l="0" t="0" r="r" b="b"/>
                <a:pathLst>
                  <a:path w="393" h="351">
                    <a:moveTo>
                      <a:pt x="187" y="351"/>
                    </a:moveTo>
                    <a:lnTo>
                      <a:pt x="146" y="351"/>
                    </a:lnTo>
                    <a:lnTo>
                      <a:pt x="110" y="337"/>
                    </a:lnTo>
                    <a:lnTo>
                      <a:pt x="78" y="324"/>
                    </a:lnTo>
                    <a:lnTo>
                      <a:pt x="50" y="301"/>
                    </a:lnTo>
                    <a:lnTo>
                      <a:pt x="28" y="273"/>
                    </a:lnTo>
                    <a:lnTo>
                      <a:pt x="14" y="246"/>
                    </a:lnTo>
                    <a:lnTo>
                      <a:pt x="5" y="214"/>
                    </a:lnTo>
                    <a:lnTo>
                      <a:pt x="0" y="182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28" y="86"/>
                    </a:lnTo>
                    <a:lnTo>
                      <a:pt x="46" y="59"/>
                    </a:lnTo>
                    <a:lnTo>
                      <a:pt x="73" y="36"/>
                    </a:lnTo>
                    <a:lnTo>
                      <a:pt x="110" y="18"/>
                    </a:lnTo>
                    <a:lnTo>
                      <a:pt x="151" y="4"/>
                    </a:lnTo>
                    <a:lnTo>
                      <a:pt x="201" y="0"/>
                    </a:lnTo>
                    <a:lnTo>
                      <a:pt x="242" y="4"/>
                    </a:lnTo>
                    <a:lnTo>
                      <a:pt x="279" y="13"/>
                    </a:lnTo>
                    <a:lnTo>
                      <a:pt x="311" y="27"/>
                    </a:lnTo>
                    <a:lnTo>
                      <a:pt x="338" y="50"/>
                    </a:lnTo>
                    <a:lnTo>
                      <a:pt x="361" y="77"/>
                    </a:lnTo>
                    <a:lnTo>
                      <a:pt x="379" y="105"/>
                    </a:lnTo>
                    <a:lnTo>
                      <a:pt x="388" y="137"/>
                    </a:lnTo>
                    <a:lnTo>
                      <a:pt x="393" y="168"/>
                    </a:lnTo>
                    <a:lnTo>
                      <a:pt x="393" y="200"/>
                    </a:lnTo>
                    <a:lnTo>
                      <a:pt x="384" y="232"/>
                    </a:lnTo>
                    <a:lnTo>
                      <a:pt x="370" y="264"/>
                    </a:lnTo>
                    <a:lnTo>
                      <a:pt x="347" y="292"/>
                    </a:lnTo>
                    <a:lnTo>
                      <a:pt x="320" y="315"/>
                    </a:lnTo>
                    <a:lnTo>
                      <a:pt x="283" y="333"/>
                    </a:lnTo>
                    <a:lnTo>
                      <a:pt x="242" y="347"/>
                    </a:lnTo>
                    <a:lnTo>
                      <a:pt x="187" y="351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8" name="Freeform 246"/>
              <p:cNvSpPr>
                <a:spLocks/>
              </p:cNvSpPr>
              <p:nvPr/>
            </p:nvSpPr>
            <p:spPr bwMode="auto">
              <a:xfrm>
                <a:off x="2765" y="1439"/>
                <a:ext cx="388" cy="333"/>
              </a:xfrm>
              <a:custGeom>
                <a:avLst/>
                <a:gdLst/>
                <a:ahLst/>
                <a:cxnLst>
                  <a:cxn ang="0">
                    <a:pos x="187" y="333"/>
                  </a:cxn>
                  <a:cxn ang="0">
                    <a:pos x="142" y="333"/>
                  </a:cxn>
                  <a:cxn ang="0">
                    <a:pos x="105" y="324"/>
                  </a:cxn>
                  <a:cxn ang="0">
                    <a:pos x="73" y="310"/>
                  </a:cxn>
                  <a:cxn ang="0">
                    <a:pos x="50" y="287"/>
                  </a:cxn>
                  <a:cxn ang="0">
                    <a:pos x="28" y="264"/>
                  </a:cxn>
                  <a:cxn ang="0">
                    <a:pos x="14" y="237"/>
                  </a:cxn>
                  <a:cxn ang="0">
                    <a:pos x="5" y="205"/>
                  </a:cxn>
                  <a:cxn ang="0">
                    <a:pos x="0" y="178"/>
                  </a:cxn>
                  <a:cxn ang="0">
                    <a:pos x="5" y="146"/>
                  </a:cxn>
                  <a:cxn ang="0">
                    <a:pos x="14" y="114"/>
                  </a:cxn>
                  <a:cxn ang="0">
                    <a:pos x="28" y="86"/>
                  </a:cxn>
                  <a:cxn ang="0">
                    <a:pos x="46" y="59"/>
                  </a:cxn>
                  <a:cxn ang="0">
                    <a:pos x="78" y="36"/>
                  </a:cxn>
                  <a:cxn ang="0">
                    <a:pos x="110" y="18"/>
                  </a:cxn>
                  <a:cxn ang="0">
                    <a:pos x="151" y="9"/>
                  </a:cxn>
                  <a:cxn ang="0">
                    <a:pos x="197" y="0"/>
                  </a:cxn>
                  <a:cxn ang="0">
                    <a:pos x="238" y="4"/>
                  </a:cxn>
                  <a:cxn ang="0">
                    <a:pos x="279" y="13"/>
                  </a:cxn>
                  <a:cxn ang="0">
                    <a:pos x="311" y="27"/>
                  </a:cxn>
                  <a:cxn ang="0">
                    <a:pos x="338" y="45"/>
                  </a:cxn>
                  <a:cxn ang="0">
                    <a:pos x="356" y="73"/>
                  </a:cxn>
                  <a:cxn ang="0">
                    <a:pos x="375" y="100"/>
                  </a:cxn>
                  <a:cxn ang="0">
                    <a:pos x="384" y="127"/>
                  </a:cxn>
                  <a:cxn ang="0">
                    <a:pos x="388" y="159"/>
                  </a:cxn>
                  <a:cxn ang="0">
                    <a:pos x="388" y="191"/>
                  </a:cxn>
                  <a:cxn ang="0">
                    <a:pos x="379" y="223"/>
                  </a:cxn>
                  <a:cxn ang="0">
                    <a:pos x="365" y="251"/>
                  </a:cxn>
                  <a:cxn ang="0">
                    <a:pos x="343" y="278"/>
                  </a:cxn>
                  <a:cxn ang="0">
                    <a:pos x="315" y="301"/>
                  </a:cxn>
                  <a:cxn ang="0">
                    <a:pos x="279" y="319"/>
                  </a:cxn>
                  <a:cxn ang="0">
                    <a:pos x="238" y="328"/>
                  </a:cxn>
                  <a:cxn ang="0">
                    <a:pos x="187" y="333"/>
                  </a:cxn>
                </a:cxnLst>
                <a:rect l="0" t="0" r="r" b="b"/>
                <a:pathLst>
                  <a:path w="388" h="333">
                    <a:moveTo>
                      <a:pt x="187" y="333"/>
                    </a:moveTo>
                    <a:lnTo>
                      <a:pt x="142" y="333"/>
                    </a:lnTo>
                    <a:lnTo>
                      <a:pt x="105" y="324"/>
                    </a:lnTo>
                    <a:lnTo>
                      <a:pt x="73" y="310"/>
                    </a:lnTo>
                    <a:lnTo>
                      <a:pt x="50" y="287"/>
                    </a:lnTo>
                    <a:lnTo>
                      <a:pt x="28" y="264"/>
                    </a:lnTo>
                    <a:lnTo>
                      <a:pt x="14" y="237"/>
                    </a:lnTo>
                    <a:lnTo>
                      <a:pt x="5" y="205"/>
                    </a:lnTo>
                    <a:lnTo>
                      <a:pt x="0" y="178"/>
                    </a:lnTo>
                    <a:lnTo>
                      <a:pt x="5" y="146"/>
                    </a:lnTo>
                    <a:lnTo>
                      <a:pt x="14" y="114"/>
                    </a:lnTo>
                    <a:lnTo>
                      <a:pt x="28" y="86"/>
                    </a:lnTo>
                    <a:lnTo>
                      <a:pt x="46" y="59"/>
                    </a:lnTo>
                    <a:lnTo>
                      <a:pt x="78" y="36"/>
                    </a:lnTo>
                    <a:lnTo>
                      <a:pt x="110" y="18"/>
                    </a:lnTo>
                    <a:lnTo>
                      <a:pt x="151" y="9"/>
                    </a:lnTo>
                    <a:lnTo>
                      <a:pt x="197" y="0"/>
                    </a:lnTo>
                    <a:lnTo>
                      <a:pt x="238" y="4"/>
                    </a:lnTo>
                    <a:lnTo>
                      <a:pt x="279" y="13"/>
                    </a:lnTo>
                    <a:lnTo>
                      <a:pt x="311" y="27"/>
                    </a:lnTo>
                    <a:lnTo>
                      <a:pt x="338" y="45"/>
                    </a:lnTo>
                    <a:lnTo>
                      <a:pt x="356" y="73"/>
                    </a:lnTo>
                    <a:lnTo>
                      <a:pt x="375" y="100"/>
                    </a:lnTo>
                    <a:lnTo>
                      <a:pt x="384" y="127"/>
                    </a:lnTo>
                    <a:lnTo>
                      <a:pt x="388" y="159"/>
                    </a:lnTo>
                    <a:lnTo>
                      <a:pt x="388" y="191"/>
                    </a:lnTo>
                    <a:lnTo>
                      <a:pt x="379" y="223"/>
                    </a:lnTo>
                    <a:lnTo>
                      <a:pt x="365" y="251"/>
                    </a:lnTo>
                    <a:lnTo>
                      <a:pt x="343" y="278"/>
                    </a:lnTo>
                    <a:lnTo>
                      <a:pt x="315" y="301"/>
                    </a:lnTo>
                    <a:lnTo>
                      <a:pt x="279" y="319"/>
                    </a:lnTo>
                    <a:lnTo>
                      <a:pt x="238" y="328"/>
                    </a:lnTo>
                    <a:lnTo>
                      <a:pt x="187" y="333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19" name="Freeform 247"/>
              <p:cNvSpPr>
                <a:spLocks/>
              </p:cNvSpPr>
              <p:nvPr/>
            </p:nvSpPr>
            <p:spPr bwMode="auto">
              <a:xfrm>
                <a:off x="2770" y="1443"/>
                <a:ext cx="383" cy="315"/>
              </a:xfrm>
              <a:custGeom>
                <a:avLst/>
                <a:gdLst/>
                <a:ahLst/>
                <a:cxnLst>
                  <a:cxn ang="0">
                    <a:pos x="182" y="315"/>
                  </a:cxn>
                  <a:cxn ang="0">
                    <a:pos x="137" y="311"/>
                  </a:cxn>
                  <a:cxn ang="0">
                    <a:pos x="100" y="306"/>
                  </a:cxn>
                  <a:cxn ang="0">
                    <a:pos x="68" y="288"/>
                  </a:cxn>
                  <a:cxn ang="0">
                    <a:pos x="45" y="269"/>
                  </a:cxn>
                  <a:cxn ang="0">
                    <a:pos x="23" y="247"/>
                  </a:cxn>
                  <a:cxn ang="0">
                    <a:pos x="9" y="224"/>
                  </a:cxn>
                  <a:cxn ang="0">
                    <a:pos x="0" y="192"/>
                  </a:cxn>
                  <a:cxn ang="0">
                    <a:pos x="0" y="164"/>
                  </a:cxn>
                  <a:cxn ang="0">
                    <a:pos x="0" y="137"/>
                  </a:cxn>
                  <a:cxn ang="0">
                    <a:pos x="9" y="105"/>
                  </a:cxn>
                  <a:cxn ang="0">
                    <a:pos x="23" y="78"/>
                  </a:cxn>
                  <a:cxn ang="0">
                    <a:pos x="45" y="55"/>
                  </a:cxn>
                  <a:cxn ang="0">
                    <a:pos x="73" y="32"/>
                  </a:cxn>
                  <a:cxn ang="0">
                    <a:pos x="105" y="18"/>
                  </a:cxn>
                  <a:cxn ang="0">
                    <a:pos x="146" y="5"/>
                  </a:cxn>
                  <a:cxn ang="0">
                    <a:pos x="192" y="0"/>
                  </a:cxn>
                  <a:cxn ang="0">
                    <a:pos x="233" y="0"/>
                  </a:cxn>
                  <a:cxn ang="0">
                    <a:pos x="269" y="9"/>
                  </a:cxn>
                  <a:cxn ang="0">
                    <a:pos x="301" y="23"/>
                  </a:cxn>
                  <a:cxn ang="0">
                    <a:pos x="329" y="41"/>
                  </a:cxn>
                  <a:cxn ang="0">
                    <a:pos x="351" y="64"/>
                  </a:cxn>
                  <a:cxn ang="0">
                    <a:pos x="365" y="91"/>
                  </a:cxn>
                  <a:cxn ang="0">
                    <a:pos x="379" y="119"/>
                  </a:cxn>
                  <a:cxn ang="0">
                    <a:pos x="383" y="146"/>
                  </a:cxn>
                  <a:cxn ang="0">
                    <a:pos x="379" y="178"/>
                  </a:cxn>
                  <a:cxn ang="0">
                    <a:pos x="370" y="206"/>
                  </a:cxn>
                  <a:cxn ang="0">
                    <a:pos x="356" y="233"/>
                  </a:cxn>
                  <a:cxn ang="0">
                    <a:pos x="338" y="260"/>
                  </a:cxn>
                  <a:cxn ang="0">
                    <a:pos x="310" y="279"/>
                  </a:cxn>
                  <a:cxn ang="0">
                    <a:pos x="274" y="297"/>
                  </a:cxn>
                  <a:cxn ang="0">
                    <a:pos x="233" y="311"/>
                  </a:cxn>
                  <a:cxn ang="0">
                    <a:pos x="182" y="315"/>
                  </a:cxn>
                </a:cxnLst>
                <a:rect l="0" t="0" r="r" b="b"/>
                <a:pathLst>
                  <a:path w="383" h="315">
                    <a:moveTo>
                      <a:pt x="182" y="315"/>
                    </a:moveTo>
                    <a:lnTo>
                      <a:pt x="137" y="311"/>
                    </a:lnTo>
                    <a:lnTo>
                      <a:pt x="100" y="306"/>
                    </a:lnTo>
                    <a:lnTo>
                      <a:pt x="68" y="288"/>
                    </a:lnTo>
                    <a:lnTo>
                      <a:pt x="45" y="269"/>
                    </a:lnTo>
                    <a:lnTo>
                      <a:pt x="23" y="247"/>
                    </a:lnTo>
                    <a:lnTo>
                      <a:pt x="9" y="224"/>
                    </a:lnTo>
                    <a:lnTo>
                      <a:pt x="0" y="192"/>
                    </a:lnTo>
                    <a:lnTo>
                      <a:pt x="0" y="164"/>
                    </a:lnTo>
                    <a:lnTo>
                      <a:pt x="0" y="137"/>
                    </a:lnTo>
                    <a:lnTo>
                      <a:pt x="9" y="105"/>
                    </a:lnTo>
                    <a:lnTo>
                      <a:pt x="23" y="78"/>
                    </a:lnTo>
                    <a:lnTo>
                      <a:pt x="45" y="55"/>
                    </a:lnTo>
                    <a:lnTo>
                      <a:pt x="73" y="32"/>
                    </a:lnTo>
                    <a:lnTo>
                      <a:pt x="105" y="18"/>
                    </a:lnTo>
                    <a:lnTo>
                      <a:pt x="146" y="5"/>
                    </a:lnTo>
                    <a:lnTo>
                      <a:pt x="192" y="0"/>
                    </a:lnTo>
                    <a:lnTo>
                      <a:pt x="233" y="0"/>
                    </a:lnTo>
                    <a:lnTo>
                      <a:pt x="269" y="9"/>
                    </a:lnTo>
                    <a:lnTo>
                      <a:pt x="301" y="23"/>
                    </a:lnTo>
                    <a:lnTo>
                      <a:pt x="329" y="41"/>
                    </a:lnTo>
                    <a:lnTo>
                      <a:pt x="351" y="64"/>
                    </a:lnTo>
                    <a:lnTo>
                      <a:pt x="365" y="91"/>
                    </a:lnTo>
                    <a:lnTo>
                      <a:pt x="379" y="119"/>
                    </a:lnTo>
                    <a:lnTo>
                      <a:pt x="383" y="146"/>
                    </a:lnTo>
                    <a:lnTo>
                      <a:pt x="379" y="178"/>
                    </a:lnTo>
                    <a:lnTo>
                      <a:pt x="370" y="206"/>
                    </a:lnTo>
                    <a:lnTo>
                      <a:pt x="356" y="233"/>
                    </a:lnTo>
                    <a:lnTo>
                      <a:pt x="338" y="260"/>
                    </a:lnTo>
                    <a:lnTo>
                      <a:pt x="310" y="279"/>
                    </a:lnTo>
                    <a:lnTo>
                      <a:pt x="274" y="297"/>
                    </a:lnTo>
                    <a:lnTo>
                      <a:pt x="233" y="311"/>
                    </a:lnTo>
                    <a:lnTo>
                      <a:pt x="182" y="315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0" name="Freeform 248"/>
              <p:cNvSpPr>
                <a:spLocks/>
              </p:cNvSpPr>
              <p:nvPr/>
            </p:nvSpPr>
            <p:spPr bwMode="auto">
              <a:xfrm>
                <a:off x="2770" y="1443"/>
                <a:ext cx="379" cy="301"/>
              </a:xfrm>
              <a:custGeom>
                <a:avLst/>
                <a:gdLst/>
                <a:ahLst/>
                <a:cxnLst>
                  <a:cxn ang="0">
                    <a:pos x="178" y="301"/>
                  </a:cxn>
                  <a:cxn ang="0">
                    <a:pos x="137" y="297"/>
                  </a:cxn>
                  <a:cxn ang="0">
                    <a:pos x="100" y="288"/>
                  </a:cxn>
                  <a:cxn ang="0">
                    <a:pos x="68" y="274"/>
                  </a:cxn>
                  <a:cxn ang="0">
                    <a:pos x="41" y="260"/>
                  </a:cxn>
                  <a:cxn ang="0">
                    <a:pos x="23" y="238"/>
                  </a:cxn>
                  <a:cxn ang="0">
                    <a:pos x="9" y="210"/>
                  </a:cxn>
                  <a:cxn ang="0">
                    <a:pos x="0" y="187"/>
                  </a:cxn>
                  <a:cxn ang="0">
                    <a:pos x="0" y="160"/>
                  </a:cxn>
                  <a:cxn ang="0">
                    <a:pos x="0" y="128"/>
                  </a:cxn>
                  <a:cxn ang="0">
                    <a:pos x="13" y="101"/>
                  </a:cxn>
                  <a:cxn ang="0">
                    <a:pos x="27" y="78"/>
                  </a:cxn>
                  <a:cxn ang="0">
                    <a:pos x="45" y="55"/>
                  </a:cxn>
                  <a:cxn ang="0">
                    <a:pos x="73" y="32"/>
                  </a:cxn>
                  <a:cxn ang="0">
                    <a:pos x="109" y="18"/>
                  </a:cxn>
                  <a:cxn ang="0">
                    <a:pos x="146" y="5"/>
                  </a:cxn>
                  <a:cxn ang="0">
                    <a:pos x="192" y="0"/>
                  </a:cxn>
                  <a:cxn ang="0">
                    <a:pos x="233" y="0"/>
                  </a:cxn>
                  <a:cxn ang="0">
                    <a:pos x="269" y="9"/>
                  </a:cxn>
                  <a:cxn ang="0">
                    <a:pos x="301" y="23"/>
                  </a:cxn>
                  <a:cxn ang="0">
                    <a:pos x="324" y="41"/>
                  </a:cxn>
                  <a:cxn ang="0">
                    <a:pos x="347" y="59"/>
                  </a:cxn>
                  <a:cxn ang="0">
                    <a:pos x="365" y="87"/>
                  </a:cxn>
                  <a:cxn ang="0">
                    <a:pos x="374" y="114"/>
                  </a:cxn>
                  <a:cxn ang="0">
                    <a:pos x="379" y="142"/>
                  </a:cxn>
                  <a:cxn ang="0">
                    <a:pos x="374" y="169"/>
                  </a:cxn>
                  <a:cxn ang="0">
                    <a:pos x="370" y="196"/>
                  </a:cxn>
                  <a:cxn ang="0">
                    <a:pos x="356" y="224"/>
                  </a:cxn>
                  <a:cxn ang="0">
                    <a:pos x="333" y="247"/>
                  </a:cxn>
                  <a:cxn ang="0">
                    <a:pos x="306" y="269"/>
                  </a:cxn>
                  <a:cxn ang="0">
                    <a:pos x="269" y="283"/>
                  </a:cxn>
                  <a:cxn ang="0">
                    <a:pos x="228" y="292"/>
                  </a:cxn>
                  <a:cxn ang="0">
                    <a:pos x="178" y="301"/>
                  </a:cxn>
                </a:cxnLst>
                <a:rect l="0" t="0" r="r" b="b"/>
                <a:pathLst>
                  <a:path w="379" h="301">
                    <a:moveTo>
                      <a:pt x="178" y="301"/>
                    </a:moveTo>
                    <a:lnTo>
                      <a:pt x="137" y="297"/>
                    </a:lnTo>
                    <a:lnTo>
                      <a:pt x="100" y="288"/>
                    </a:lnTo>
                    <a:lnTo>
                      <a:pt x="68" y="274"/>
                    </a:lnTo>
                    <a:lnTo>
                      <a:pt x="41" y="260"/>
                    </a:lnTo>
                    <a:lnTo>
                      <a:pt x="23" y="238"/>
                    </a:lnTo>
                    <a:lnTo>
                      <a:pt x="9" y="210"/>
                    </a:lnTo>
                    <a:lnTo>
                      <a:pt x="0" y="187"/>
                    </a:lnTo>
                    <a:lnTo>
                      <a:pt x="0" y="160"/>
                    </a:lnTo>
                    <a:lnTo>
                      <a:pt x="0" y="128"/>
                    </a:lnTo>
                    <a:lnTo>
                      <a:pt x="13" y="101"/>
                    </a:lnTo>
                    <a:lnTo>
                      <a:pt x="27" y="78"/>
                    </a:lnTo>
                    <a:lnTo>
                      <a:pt x="45" y="55"/>
                    </a:lnTo>
                    <a:lnTo>
                      <a:pt x="73" y="32"/>
                    </a:lnTo>
                    <a:lnTo>
                      <a:pt x="109" y="18"/>
                    </a:lnTo>
                    <a:lnTo>
                      <a:pt x="146" y="5"/>
                    </a:lnTo>
                    <a:lnTo>
                      <a:pt x="192" y="0"/>
                    </a:lnTo>
                    <a:lnTo>
                      <a:pt x="233" y="0"/>
                    </a:lnTo>
                    <a:lnTo>
                      <a:pt x="269" y="9"/>
                    </a:lnTo>
                    <a:lnTo>
                      <a:pt x="301" y="23"/>
                    </a:lnTo>
                    <a:lnTo>
                      <a:pt x="324" y="41"/>
                    </a:lnTo>
                    <a:lnTo>
                      <a:pt x="347" y="59"/>
                    </a:lnTo>
                    <a:lnTo>
                      <a:pt x="365" y="87"/>
                    </a:lnTo>
                    <a:lnTo>
                      <a:pt x="374" y="114"/>
                    </a:lnTo>
                    <a:lnTo>
                      <a:pt x="379" y="142"/>
                    </a:lnTo>
                    <a:lnTo>
                      <a:pt x="374" y="169"/>
                    </a:lnTo>
                    <a:lnTo>
                      <a:pt x="370" y="196"/>
                    </a:lnTo>
                    <a:lnTo>
                      <a:pt x="356" y="224"/>
                    </a:lnTo>
                    <a:lnTo>
                      <a:pt x="333" y="247"/>
                    </a:lnTo>
                    <a:lnTo>
                      <a:pt x="306" y="269"/>
                    </a:lnTo>
                    <a:lnTo>
                      <a:pt x="269" y="283"/>
                    </a:lnTo>
                    <a:lnTo>
                      <a:pt x="228" y="292"/>
                    </a:lnTo>
                    <a:lnTo>
                      <a:pt x="178" y="301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1" name="Freeform 249"/>
              <p:cNvSpPr>
                <a:spLocks/>
              </p:cNvSpPr>
              <p:nvPr/>
            </p:nvSpPr>
            <p:spPr bwMode="auto">
              <a:xfrm>
                <a:off x="2770" y="1443"/>
                <a:ext cx="374" cy="283"/>
              </a:xfrm>
              <a:custGeom>
                <a:avLst/>
                <a:gdLst/>
                <a:ahLst/>
                <a:cxnLst>
                  <a:cxn ang="0">
                    <a:pos x="173" y="283"/>
                  </a:cxn>
                  <a:cxn ang="0">
                    <a:pos x="132" y="283"/>
                  </a:cxn>
                  <a:cxn ang="0">
                    <a:pos x="96" y="274"/>
                  </a:cxn>
                  <a:cxn ang="0">
                    <a:pos x="68" y="260"/>
                  </a:cxn>
                  <a:cxn ang="0">
                    <a:pos x="41" y="247"/>
                  </a:cxn>
                  <a:cxn ang="0">
                    <a:pos x="23" y="224"/>
                  </a:cxn>
                  <a:cxn ang="0">
                    <a:pos x="9" y="201"/>
                  </a:cxn>
                  <a:cxn ang="0">
                    <a:pos x="0" y="178"/>
                  </a:cxn>
                  <a:cxn ang="0">
                    <a:pos x="0" y="151"/>
                  </a:cxn>
                  <a:cxn ang="0">
                    <a:pos x="4" y="123"/>
                  </a:cxn>
                  <a:cxn ang="0">
                    <a:pos x="13" y="96"/>
                  </a:cxn>
                  <a:cxn ang="0">
                    <a:pos x="27" y="73"/>
                  </a:cxn>
                  <a:cxn ang="0">
                    <a:pos x="50" y="50"/>
                  </a:cxn>
                  <a:cxn ang="0">
                    <a:pos x="77" y="32"/>
                  </a:cxn>
                  <a:cxn ang="0">
                    <a:pos x="109" y="18"/>
                  </a:cxn>
                  <a:cxn ang="0">
                    <a:pos x="146" y="5"/>
                  </a:cxn>
                  <a:cxn ang="0">
                    <a:pos x="192" y="0"/>
                  </a:cxn>
                  <a:cxn ang="0">
                    <a:pos x="233" y="0"/>
                  </a:cxn>
                  <a:cxn ang="0">
                    <a:pos x="265" y="9"/>
                  </a:cxn>
                  <a:cxn ang="0">
                    <a:pos x="297" y="18"/>
                  </a:cxn>
                  <a:cxn ang="0">
                    <a:pos x="324" y="37"/>
                  </a:cxn>
                  <a:cxn ang="0">
                    <a:pos x="342" y="59"/>
                  </a:cxn>
                  <a:cxn ang="0">
                    <a:pos x="360" y="82"/>
                  </a:cxn>
                  <a:cxn ang="0">
                    <a:pos x="370" y="105"/>
                  </a:cxn>
                  <a:cxn ang="0">
                    <a:pos x="374" y="133"/>
                  </a:cxn>
                  <a:cxn ang="0">
                    <a:pos x="370" y="160"/>
                  </a:cxn>
                  <a:cxn ang="0">
                    <a:pos x="365" y="187"/>
                  </a:cxn>
                  <a:cxn ang="0">
                    <a:pos x="351" y="210"/>
                  </a:cxn>
                  <a:cxn ang="0">
                    <a:pos x="329" y="233"/>
                  </a:cxn>
                  <a:cxn ang="0">
                    <a:pos x="301" y="251"/>
                  </a:cxn>
                  <a:cxn ang="0">
                    <a:pos x="269" y="269"/>
                  </a:cxn>
                  <a:cxn ang="0">
                    <a:pos x="224" y="279"/>
                  </a:cxn>
                  <a:cxn ang="0">
                    <a:pos x="173" y="283"/>
                  </a:cxn>
                </a:cxnLst>
                <a:rect l="0" t="0" r="r" b="b"/>
                <a:pathLst>
                  <a:path w="374" h="283">
                    <a:moveTo>
                      <a:pt x="173" y="283"/>
                    </a:moveTo>
                    <a:lnTo>
                      <a:pt x="132" y="283"/>
                    </a:lnTo>
                    <a:lnTo>
                      <a:pt x="96" y="274"/>
                    </a:lnTo>
                    <a:lnTo>
                      <a:pt x="68" y="260"/>
                    </a:lnTo>
                    <a:lnTo>
                      <a:pt x="41" y="247"/>
                    </a:lnTo>
                    <a:lnTo>
                      <a:pt x="23" y="224"/>
                    </a:lnTo>
                    <a:lnTo>
                      <a:pt x="9" y="201"/>
                    </a:lnTo>
                    <a:lnTo>
                      <a:pt x="0" y="178"/>
                    </a:lnTo>
                    <a:lnTo>
                      <a:pt x="0" y="151"/>
                    </a:lnTo>
                    <a:lnTo>
                      <a:pt x="4" y="123"/>
                    </a:lnTo>
                    <a:lnTo>
                      <a:pt x="13" y="96"/>
                    </a:lnTo>
                    <a:lnTo>
                      <a:pt x="27" y="73"/>
                    </a:lnTo>
                    <a:lnTo>
                      <a:pt x="50" y="50"/>
                    </a:lnTo>
                    <a:lnTo>
                      <a:pt x="77" y="32"/>
                    </a:lnTo>
                    <a:lnTo>
                      <a:pt x="109" y="18"/>
                    </a:lnTo>
                    <a:lnTo>
                      <a:pt x="146" y="5"/>
                    </a:lnTo>
                    <a:lnTo>
                      <a:pt x="192" y="0"/>
                    </a:lnTo>
                    <a:lnTo>
                      <a:pt x="233" y="0"/>
                    </a:lnTo>
                    <a:lnTo>
                      <a:pt x="265" y="9"/>
                    </a:lnTo>
                    <a:lnTo>
                      <a:pt x="297" y="18"/>
                    </a:lnTo>
                    <a:lnTo>
                      <a:pt x="324" y="37"/>
                    </a:lnTo>
                    <a:lnTo>
                      <a:pt x="342" y="59"/>
                    </a:lnTo>
                    <a:lnTo>
                      <a:pt x="360" y="82"/>
                    </a:lnTo>
                    <a:lnTo>
                      <a:pt x="370" y="105"/>
                    </a:lnTo>
                    <a:lnTo>
                      <a:pt x="374" y="133"/>
                    </a:lnTo>
                    <a:lnTo>
                      <a:pt x="370" y="160"/>
                    </a:lnTo>
                    <a:lnTo>
                      <a:pt x="365" y="187"/>
                    </a:lnTo>
                    <a:lnTo>
                      <a:pt x="351" y="210"/>
                    </a:lnTo>
                    <a:lnTo>
                      <a:pt x="329" y="233"/>
                    </a:lnTo>
                    <a:lnTo>
                      <a:pt x="301" y="251"/>
                    </a:lnTo>
                    <a:lnTo>
                      <a:pt x="269" y="269"/>
                    </a:lnTo>
                    <a:lnTo>
                      <a:pt x="224" y="279"/>
                    </a:lnTo>
                    <a:lnTo>
                      <a:pt x="173" y="283"/>
                    </a:lnTo>
                    <a:close/>
                  </a:path>
                </a:pathLst>
              </a:custGeom>
              <a:solidFill>
                <a:srgbClr val="FAE6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2" name="Freeform 250"/>
              <p:cNvSpPr>
                <a:spLocks/>
              </p:cNvSpPr>
              <p:nvPr/>
            </p:nvSpPr>
            <p:spPr bwMode="auto">
              <a:xfrm>
                <a:off x="2770" y="1443"/>
                <a:ext cx="370" cy="269"/>
              </a:xfrm>
              <a:custGeom>
                <a:avLst/>
                <a:gdLst/>
                <a:ahLst/>
                <a:cxnLst>
                  <a:cxn ang="0">
                    <a:pos x="173" y="269"/>
                  </a:cxn>
                  <a:cxn ang="0">
                    <a:pos x="132" y="265"/>
                  </a:cxn>
                  <a:cxn ang="0">
                    <a:pos x="96" y="260"/>
                  </a:cxn>
                  <a:cxn ang="0">
                    <a:pos x="64" y="247"/>
                  </a:cxn>
                  <a:cxn ang="0">
                    <a:pos x="41" y="233"/>
                  </a:cxn>
                  <a:cxn ang="0">
                    <a:pos x="23" y="215"/>
                  </a:cxn>
                  <a:cxn ang="0">
                    <a:pos x="9" y="192"/>
                  </a:cxn>
                  <a:cxn ang="0">
                    <a:pos x="4" y="169"/>
                  </a:cxn>
                  <a:cxn ang="0">
                    <a:pos x="0" y="142"/>
                  </a:cxn>
                  <a:cxn ang="0">
                    <a:pos x="4" y="119"/>
                  </a:cxn>
                  <a:cxn ang="0">
                    <a:pos x="13" y="96"/>
                  </a:cxn>
                  <a:cxn ang="0">
                    <a:pos x="32" y="73"/>
                  </a:cxn>
                  <a:cxn ang="0">
                    <a:pos x="50" y="50"/>
                  </a:cxn>
                  <a:cxn ang="0">
                    <a:pos x="77" y="32"/>
                  </a:cxn>
                  <a:cxn ang="0">
                    <a:pos x="109" y="18"/>
                  </a:cxn>
                  <a:cxn ang="0">
                    <a:pos x="146" y="5"/>
                  </a:cxn>
                  <a:cxn ang="0">
                    <a:pos x="192" y="0"/>
                  </a:cxn>
                  <a:cxn ang="0">
                    <a:pos x="228" y="0"/>
                  </a:cxn>
                  <a:cxn ang="0">
                    <a:pos x="265" y="9"/>
                  </a:cxn>
                  <a:cxn ang="0">
                    <a:pos x="292" y="18"/>
                  </a:cxn>
                  <a:cxn ang="0">
                    <a:pos x="319" y="37"/>
                  </a:cxn>
                  <a:cxn ang="0">
                    <a:pos x="342" y="55"/>
                  </a:cxn>
                  <a:cxn ang="0">
                    <a:pos x="356" y="78"/>
                  </a:cxn>
                  <a:cxn ang="0">
                    <a:pos x="365" y="101"/>
                  </a:cxn>
                  <a:cxn ang="0">
                    <a:pos x="370" y="123"/>
                  </a:cxn>
                  <a:cxn ang="0">
                    <a:pos x="370" y="151"/>
                  </a:cxn>
                  <a:cxn ang="0">
                    <a:pos x="360" y="174"/>
                  </a:cxn>
                  <a:cxn ang="0">
                    <a:pos x="347" y="196"/>
                  </a:cxn>
                  <a:cxn ang="0">
                    <a:pos x="329" y="219"/>
                  </a:cxn>
                  <a:cxn ang="0">
                    <a:pos x="297" y="238"/>
                  </a:cxn>
                  <a:cxn ang="0">
                    <a:pos x="265" y="251"/>
                  </a:cxn>
                  <a:cxn ang="0">
                    <a:pos x="224" y="265"/>
                  </a:cxn>
                  <a:cxn ang="0">
                    <a:pos x="173" y="269"/>
                  </a:cxn>
                </a:cxnLst>
                <a:rect l="0" t="0" r="r" b="b"/>
                <a:pathLst>
                  <a:path w="370" h="269">
                    <a:moveTo>
                      <a:pt x="173" y="269"/>
                    </a:moveTo>
                    <a:lnTo>
                      <a:pt x="132" y="265"/>
                    </a:lnTo>
                    <a:lnTo>
                      <a:pt x="96" y="260"/>
                    </a:lnTo>
                    <a:lnTo>
                      <a:pt x="64" y="247"/>
                    </a:lnTo>
                    <a:lnTo>
                      <a:pt x="41" y="233"/>
                    </a:lnTo>
                    <a:lnTo>
                      <a:pt x="23" y="215"/>
                    </a:lnTo>
                    <a:lnTo>
                      <a:pt x="9" y="192"/>
                    </a:lnTo>
                    <a:lnTo>
                      <a:pt x="4" y="169"/>
                    </a:lnTo>
                    <a:lnTo>
                      <a:pt x="0" y="142"/>
                    </a:lnTo>
                    <a:lnTo>
                      <a:pt x="4" y="119"/>
                    </a:lnTo>
                    <a:lnTo>
                      <a:pt x="13" y="96"/>
                    </a:lnTo>
                    <a:lnTo>
                      <a:pt x="32" y="73"/>
                    </a:lnTo>
                    <a:lnTo>
                      <a:pt x="50" y="50"/>
                    </a:lnTo>
                    <a:lnTo>
                      <a:pt x="77" y="32"/>
                    </a:lnTo>
                    <a:lnTo>
                      <a:pt x="109" y="18"/>
                    </a:lnTo>
                    <a:lnTo>
                      <a:pt x="146" y="5"/>
                    </a:lnTo>
                    <a:lnTo>
                      <a:pt x="192" y="0"/>
                    </a:lnTo>
                    <a:lnTo>
                      <a:pt x="228" y="0"/>
                    </a:lnTo>
                    <a:lnTo>
                      <a:pt x="265" y="9"/>
                    </a:lnTo>
                    <a:lnTo>
                      <a:pt x="292" y="18"/>
                    </a:lnTo>
                    <a:lnTo>
                      <a:pt x="319" y="37"/>
                    </a:lnTo>
                    <a:lnTo>
                      <a:pt x="342" y="55"/>
                    </a:lnTo>
                    <a:lnTo>
                      <a:pt x="356" y="78"/>
                    </a:lnTo>
                    <a:lnTo>
                      <a:pt x="365" y="101"/>
                    </a:lnTo>
                    <a:lnTo>
                      <a:pt x="370" y="123"/>
                    </a:lnTo>
                    <a:lnTo>
                      <a:pt x="370" y="151"/>
                    </a:lnTo>
                    <a:lnTo>
                      <a:pt x="360" y="174"/>
                    </a:lnTo>
                    <a:lnTo>
                      <a:pt x="347" y="196"/>
                    </a:lnTo>
                    <a:lnTo>
                      <a:pt x="329" y="219"/>
                    </a:lnTo>
                    <a:lnTo>
                      <a:pt x="297" y="238"/>
                    </a:lnTo>
                    <a:lnTo>
                      <a:pt x="265" y="251"/>
                    </a:lnTo>
                    <a:lnTo>
                      <a:pt x="224" y="265"/>
                    </a:lnTo>
                    <a:lnTo>
                      <a:pt x="173" y="269"/>
                    </a:lnTo>
                    <a:close/>
                  </a:path>
                </a:pathLst>
              </a:custGeom>
              <a:solidFill>
                <a:srgbClr val="FAE89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3" name="Freeform 251"/>
              <p:cNvSpPr>
                <a:spLocks/>
              </p:cNvSpPr>
              <p:nvPr/>
            </p:nvSpPr>
            <p:spPr bwMode="auto">
              <a:xfrm>
                <a:off x="2770" y="1443"/>
                <a:ext cx="365" cy="251"/>
              </a:xfrm>
              <a:custGeom>
                <a:avLst/>
                <a:gdLst/>
                <a:ahLst/>
                <a:cxnLst>
                  <a:cxn ang="0">
                    <a:pos x="192" y="0"/>
                  </a:cxn>
                  <a:cxn ang="0">
                    <a:pos x="228" y="0"/>
                  </a:cxn>
                  <a:cxn ang="0">
                    <a:pos x="260" y="9"/>
                  </a:cxn>
                  <a:cxn ang="0">
                    <a:pos x="292" y="18"/>
                  </a:cxn>
                  <a:cxn ang="0">
                    <a:pos x="315" y="32"/>
                  </a:cxn>
                  <a:cxn ang="0">
                    <a:pos x="338" y="50"/>
                  </a:cxn>
                  <a:cxn ang="0">
                    <a:pos x="351" y="73"/>
                  </a:cxn>
                  <a:cxn ang="0">
                    <a:pos x="360" y="96"/>
                  </a:cxn>
                  <a:cxn ang="0">
                    <a:pos x="365" y="119"/>
                  </a:cxn>
                  <a:cxn ang="0">
                    <a:pos x="365" y="142"/>
                  </a:cxn>
                  <a:cxn ang="0">
                    <a:pos x="356" y="164"/>
                  </a:cxn>
                  <a:cxn ang="0">
                    <a:pos x="342" y="187"/>
                  </a:cxn>
                  <a:cxn ang="0">
                    <a:pos x="324" y="206"/>
                  </a:cxn>
                  <a:cxn ang="0">
                    <a:pos x="297" y="224"/>
                  </a:cxn>
                  <a:cxn ang="0">
                    <a:pos x="260" y="238"/>
                  </a:cxn>
                  <a:cxn ang="0">
                    <a:pos x="219" y="247"/>
                  </a:cxn>
                  <a:cxn ang="0">
                    <a:pos x="169" y="251"/>
                  </a:cxn>
                  <a:cxn ang="0">
                    <a:pos x="128" y="251"/>
                  </a:cxn>
                  <a:cxn ang="0">
                    <a:pos x="91" y="242"/>
                  </a:cxn>
                  <a:cxn ang="0">
                    <a:pos x="64" y="233"/>
                  </a:cxn>
                  <a:cxn ang="0">
                    <a:pos x="41" y="219"/>
                  </a:cxn>
                  <a:cxn ang="0">
                    <a:pos x="23" y="201"/>
                  </a:cxn>
                  <a:cxn ang="0">
                    <a:pos x="9" y="178"/>
                  </a:cxn>
                  <a:cxn ang="0">
                    <a:pos x="4" y="160"/>
                  </a:cxn>
                  <a:cxn ang="0">
                    <a:pos x="0" y="137"/>
                  </a:cxn>
                  <a:cxn ang="0">
                    <a:pos x="9" y="114"/>
                  </a:cxn>
                  <a:cxn ang="0">
                    <a:pos x="18" y="91"/>
                  </a:cxn>
                  <a:cxn ang="0">
                    <a:pos x="32" y="69"/>
                  </a:cxn>
                  <a:cxn ang="0">
                    <a:pos x="55" y="50"/>
                  </a:cxn>
                  <a:cxn ang="0">
                    <a:pos x="82" y="32"/>
                  </a:cxn>
                  <a:cxn ang="0">
                    <a:pos x="109" y="18"/>
                  </a:cxn>
                  <a:cxn ang="0">
                    <a:pos x="146" y="5"/>
                  </a:cxn>
                  <a:cxn ang="0">
                    <a:pos x="192" y="0"/>
                  </a:cxn>
                </a:cxnLst>
                <a:rect l="0" t="0" r="r" b="b"/>
                <a:pathLst>
                  <a:path w="365" h="251">
                    <a:moveTo>
                      <a:pt x="192" y="0"/>
                    </a:moveTo>
                    <a:lnTo>
                      <a:pt x="228" y="0"/>
                    </a:lnTo>
                    <a:lnTo>
                      <a:pt x="260" y="9"/>
                    </a:lnTo>
                    <a:lnTo>
                      <a:pt x="292" y="18"/>
                    </a:lnTo>
                    <a:lnTo>
                      <a:pt x="315" y="32"/>
                    </a:lnTo>
                    <a:lnTo>
                      <a:pt x="338" y="50"/>
                    </a:lnTo>
                    <a:lnTo>
                      <a:pt x="351" y="73"/>
                    </a:lnTo>
                    <a:lnTo>
                      <a:pt x="360" y="96"/>
                    </a:lnTo>
                    <a:lnTo>
                      <a:pt x="365" y="119"/>
                    </a:lnTo>
                    <a:lnTo>
                      <a:pt x="365" y="142"/>
                    </a:lnTo>
                    <a:lnTo>
                      <a:pt x="356" y="164"/>
                    </a:lnTo>
                    <a:lnTo>
                      <a:pt x="342" y="187"/>
                    </a:lnTo>
                    <a:lnTo>
                      <a:pt x="324" y="206"/>
                    </a:lnTo>
                    <a:lnTo>
                      <a:pt x="297" y="224"/>
                    </a:lnTo>
                    <a:lnTo>
                      <a:pt x="260" y="238"/>
                    </a:lnTo>
                    <a:lnTo>
                      <a:pt x="219" y="247"/>
                    </a:lnTo>
                    <a:lnTo>
                      <a:pt x="169" y="251"/>
                    </a:lnTo>
                    <a:lnTo>
                      <a:pt x="128" y="251"/>
                    </a:lnTo>
                    <a:lnTo>
                      <a:pt x="91" y="242"/>
                    </a:lnTo>
                    <a:lnTo>
                      <a:pt x="64" y="233"/>
                    </a:lnTo>
                    <a:lnTo>
                      <a:pt x="41" y="219"/>
                    </a:lnTo>
                    <a:lnTo>
                      <a:pt x="23" y="201"/>
                    </a:lnTo>
                    <a:lnTo>
                      <a:pt x="9" y="178"/>
                    </a:lnTo>
                    <a:lnTo>
                      <a:pt x="4" y="160"/>
                    </a:lnTo>
                    <a:lnTo>
                      <a:pt x="0" y="137"/>
                    </a:lnTo>
                    <a:lnTo>
                      <a:pt x="9" y="114"/>
                    </a:lnTo>
                    <a:lnTo>
                      <a:pt x="18" y="91"/>
                    </a:lnTo>
                    <a:lnTo>
                      <a:pt x="32" y="69"/>
                    </a:lnTo>
                    <a:lnTo>
                      <a:pt x="55" y="50"/>
                    </a:lnTo>
                    <a:lnTo>
                      <a:pt x="82" y="32"/>
                    </a:lnTo>
                    <a:lnTo>
                      <a:pt x="109" y="18"/>
                    </a:lnTo>
                    <a:lnTo>
                      <a:pt x="146" y="5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4" name="Freeform 252"/>
              <p:cNvSpPr>
                <a:spLocks/>
              </p:cNvSpPr>
              <p:nvPr/>
            </p:nvSpPr>
            <p:spPr bwMode="auto">
              <a:xfrm>
                <a:off x="2975" y="1484"/>
                <a:ext cx="87" cy="55"/>
              </a:xfrm>
              <a:custGeom>
                <a:avLst/>
                <a:gdLst/>
                <a:ahLst/>
                <a:cxnLst>
                  <a:cxn ang="0">
                    <a:pos x="55" y="5"/>
                  </a:cxn>
                  <a:cxn ang="0">
                    <a:pos x="73" y="14"/>
                  </a:cxn>
                  <a:cxn ang="0">
                    <a:pos x="82" y="23"/>
                  </a:cxn>
                  <a:cxn ang="0">
                    <a:pos x="87" y="32"/>
                  </a:cxn>
                  <a:cxn ang="0">
                    <a:pos x="82" y="41"/>
                  </a:cxn>
                  <a:cxn ang="0">
                    <a:pos x="78" y="50"/>
                  </a:cxn>
                  <a:cxn ang="0">
                    <a:pos x="64" y="55"/>
                  </a:cxn>
                  <a:cxn ang="0">
                    <a:pos x="50" y="55"/>
                  </a:cxn>
                  <a:cxn ang="0">
                    <a:pos x="32" y="50"/>
                  </a:cxn>
                  <a:cxn ang="0">
                    <a:pos x="19" y="41"/>
                  </a:cxn>
                  <a:cxn ang="0">
                    <a:pos x="9" y="32"/>
                  </a:cxn>
                  <a:cxn ang="0">
                    <a:pos x="0" y="23"/>
                  </a:cxn>
                  <a:cxn ang="0">
                    <a:pos x="0" y="14"/>
                  </a:cxn>
                  <a:cxn ang="0">
                    <a:pos x="5" y="5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55" y="5"/>
                  </a:cxn>
                </a:cxnLst>
                <a:rect l="0" t="0" r="r" b="b"/>
                <a:pathLst>
                  <a:path w="87" h="55">
                    <a:moveTo>
                      <a:pt x="55" y="5"/>
                    </a:moveTo>
                    <a:lnTo>
                      <a:pt x="73" y="14"/>
                    </a:lnTo>
                    <a:lnTo>
                      <a:pt x="82" y="23"/>
                    </a:lnTo>
                    <a:lnTo>
                      <a:pt x="87" y="32"/>
                    </a:lnTo>
                    <a:lnTo>
                      <a:pt x="82" y="41"/>
                    </a:lnTo>
                    <a:lnTo>
                      <a:pt x="78" y="50"/>
                    </a:lnTo>
                    <a:lnTo>
                      <a:pt x="64" y="55"/>
                    </a:lnTo>
                    <a:lnTo>
                      <a:pt x="50" y="55"/>
                    </a:lnTo>
                    <a:lnTo>
                      <a:pt x="32" y="50"/>
                    </a:lnTo>
                    <a:lnTo>
                      <a:pt x="19" y="41"/>
                    </a:lnTo>
                    <a:lnTo>
                      <a:pt x="9" y="32"/>
                    </a:lnTo>
                    <a:lnTo>
                      <a:pt x="0" y="23"/>
                    </a:lnTo>
                    <a:lnTo>
                      <a:pt x="0" y="14"/>
                    </a:lnTo>
                    <a:lnTo>
                      <a:pt x="5" y="5"/>
                    </a:lnTo>
                    <a:lnTo>
                      <a:pt x="14" y="0"/>
                    </a:lnTo>
                    <a:lnTo>
                      <a:pt x="32" y="0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5" name="Freeform 253"/>
              <p:cNvSpPr>
                <a:spLocks/>
              </p:cNvSpPr>
              <p:nvPr/>
            </p:nvSpPr>
            <p:spPr bwMode="auto">
              <a:xfrm>
                <a:off x="2984" y="1489"/>
                <a:ext cx="69" cy="45"/>
              </a:xfrm>
              <a:custGeom>
                <a:avLst/>
                <a:gdLst/>
                <a:ahLst/>
                <a:cxnLst>
                  <a:cxn ang="0">
                    <a:pos x="46" y="4"/>
                  </a:cxn>
                  <a:cxn ang="0">
                    <a:pos x="60" y="9"/>
                  </a:cxn>
                  <a:cxn ang="0">
                    <a:pos x="69" y="18"/>
                  </a:cxn>
                  <a:cxn ang="0">
                    <a:pos x="69" y="27"/>
                  </a:cxn>
                  <a:cxn ang="0">
                    <a:pos x="69" y="36"/>
                  </a:cxn>
                  <a:cxn ang="0">
                    <a:pos x="64" y="41"/>
                  </a:cxn>
                  <a:cxn ang="0">
                    <a:pos x="55" y="45"/>
                  </a:cxn>
                  <a:cxn ang="0">
                    <a:pos x="41" y="45"/>
                  </a:cxn>
                  <a:cxn ang="0">
                    <a:pos x="28" y="41"/>
                  </a:cxn>
                  <a:cxn ang="0">
                    <a:pos x="14" y="36"/>
                  </a:cxn>
                  <a:cxn ang="0">
                    <a:pos x="5" y="27"/>
                  </a:cxn>
                  <a:cxn ang="0">
                    <a:pos x="0" y="18"/>
                  </a:cxn>
                  <a:cxn ang="0">
                    <a:pos x="0" y="9"/>
                  </a:cxn>
                  <a:cxn ang="0">
                    <a:pos x="5" y="4"/>
                  </a:cxn>
                  <a:cxn ang="0">
                    <a:pos x="14" y="0"/>
                  </a:cxn>
                  <a:cxn ang="0">
                    <a:pos x="28" y="0"/>
                  </a:cxn>
                  <a:cxn ang="0">
                    <a:pos x="46" y="4"/>
                  </a:cxn>
                </a:cxnLst>
                <a:rect l="0" t="0" r="r" b="b"/>
                <a:pathLst>
                  <a:path w="69" h="45">
                    <a:moveTo>
                      <a:pt x="46" y="4"/>
                    </a:moveTo>
                    <a:lnTo>
                      <a:pt x="60" y="9"/>
                    </a:lnTo>
                    <a:lnTo>
                      <a:pt x="69" y="18"/>
                    </a:lnTo>
                    <a:lnTo>
                      <a:pt x="69" y="27"/>
                    </a:lnTo>
                    <a:lnTo>
                      <a:pt x="69" y="36"/>
                    </a:lnTo>
                    <a:lnTo>
                      <a:pt x="64" y="41"/>
                    </a:lnTo>
                    <a:lnTo>
                      <a:pt x="55" y="45"/>
                    </a:lnTo>
                    <a:lnTo>
                      <a:pt x="41" y="45"/>
                    </a:lnTo>
                    <a:lnTo>
                      <a:pt x="28" y="41"/>
                    </a:lnTo>
                    <a:lnTo>
                      <a:pt x="14" y="36"/>
                    </a:lnTo>
                    <a:lnTo>
                      <a:pt x="5" y="27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5" y="4"/>
                    </a:lnTo>
                    <a:lnTo>
                      <a:pt x="14" y="0"/>
                    </a:lnTo>
                    <a:lnTo>
                      <a:pt x="28" y="0"/>
                    </a:lnTo>
                    <a:lnTo>
                      <a:pt x="46" y="4"/>
                    </a:lnTo>
                    <a:close/>
                  </a:path>
                </a:pathLst>
              </a:custGeom>
              <a:solidFill>
                <a:srgbClr val="FBECA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6" name="Freeform 254"/>
              <p:cNvSpPr>
                <a:spLocks/>
              </p:cNvSpPr>
              <p:nvPr/>
            </p:nvSpPr>
            <p:spPr bwMode="auto">
              <a:xfrm>
                <a:off x="2989" y="1493"/>
                <a:ext cx="59" cy="37"/>
              </a:xfrm>
              <a:custGeom>
                <a:avLst/>
                <a:gdLst/>
                <a:ahLst/>
                <a:cxnLst>
                  <a:cxn ang="0">
                    <a:pos x="36" y="5"/>
                  </a:cxn>
                  <a:cxn ang="0">
                    <a:pos x="50" y="9"/>
                  </a:cxn>
                  <a:cxn ang="0">
                    <a:pos x="59" y="14"/>
                  </a:cxn>
                  <a:cxn ang="0">
                    <a:pos x="59" y="23"/>
                  </a:cxn>
                  <a:cxn ang="0">
                    <a:pos x="59" y="28"/>
                  </a:cxn>
                  <a:cxn ang="0">
                    <a:pos x="55" y="32"/>
                  </a:cxn>
                  <a:cxn ang="0">
                    <a:pos x="46" y="37"/>
                  </a:cxn>
                  <a:cxn ang="0">
                    <a:pos x="36" y="37"/>
                  </a:cxn>
                  <a:cxn ang="0">
                    <a:pos x="23" y="37"/>
                  </a:cxn>
                  <a:cxn ang="0">
                    <a:pos x="14" y="28"/>
                  </a:cxn>
                  <a:cxn ang="0">
                    <a:pos x="5" y="23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5" y="5"/>
                  </a:cxn>
                  <a:cxn ang="0">
                    <a:pos x="9" y="0"/>
                  </a:cxn>
                  <a:cxn ang="0">
                    <a:pos x="23" y="0"/>
                  </a:cxn>
                  <a:cxn ang="0">
                    <a:pos x="36" y="5"/>
                  </a:cxn>
                </a:cxnLst>
                <a:rect l="0" t="0" r="r" b="b"/>
                <a:pathLst>
                  <a:path w="59" h="37">
                    <a:moveTo>
                      <a:pt x="36" y="5"/>
                    </a:moveTo>
                    <a:lnTo>
                      <a:pt x="50" y="9"/>
                    </a:lnTo>
                    <a:lnTo>
                      <a:pt x="59" y="14"/>
                    </a:lnTo>
                    <a:lnTo>
                      <a:pt x="59" y="23"/>
                    </a:lnTo>
                    <a:lnTo>
                      <a:pt x="59" y="28"/>
                    </a:lnTo>
                    <a:lnTo>
                      <a:pt x="55" y="32"/>
                    </a:lnTo>
                    <a:lnTo>
                      <a:pt x="46" y="37"/>
                    </a:lnTo>
                    <a:lnTo>
                      <a:pt x="36" y="37"/>
                    </a:lnTo>
                    <a:lnTo>
                      <a:pt x="23" y="37"/>
                    </a:lnTo>
                    <a:lnTo>
                      <a:pt x="14" y="28"/>
                    </a:lnTo>
                    <a:lnTo>
                      <a:pt x="5" y="23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5" y="5"/>
                    </a:lnTo>
                    <a:lnTo>
                      <a:pt x="9" y="0"/>
                    </a:lnTo>
                    <a:lnTo>
                      <a:pt x="23" y="0"/>
                    </a:lnTo>
                    <a:lnTo>
                      <a:pt x="36" y="5"/>
                    </a:lnTo>
                    <a:close/>
                  </a:path>
                </a:pathLst>
              </a:custGeom>
              <a:solidFill>
                <a:srgbClr val="FBEEA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7" name="Freeform 255"/>
              <p:cNvSpPr>
                <a:spLocks/>
              </p:cNvSpPr>
              <p:nvPr/>
            </p:nvSpPr>
            <p:spPr bwMode="auto">
              <a:xfrm>
                <a:off x="2994" y="1498"/>
                <a:ext cx="50" cy="2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1" y="4"/>
                  </a:cxn>
                  <a:cxn ang="0">
                    <a:pos x="45" y="9"/>
                  </a:cxn>
                  <a:cxn ang="0">
                    <a:pos x="50" y="14"/>
                  </a:cxn>
                  <a:cxn ang="0">
                    <a:pos x="45" y="23"/>
                  </a:cxn>
                  <a:cxn ang="0">
                    <a:pos x="45" y="23"/>
                  </a:cxn>
                  <a:cxn ang="0">
                    <a:pos x="36" y="27"/>
                  </a:cxn>
                  <a:cxn ang="0">
                    <a:pos x="31" y="27"/>
                  </a:cxn>
                  <a:cxn ang="0">
                    <a:pos x="22" y="27"/>
                  </a:cxn>
                  <a:cxn ang="0">
                    <a:pos x="9" y="23"/>
                  </a:cxn>
                  <a:cxn ang="0">
                    <a:pos x="4" y="18"/>
                  </a:cxn>
                  <a:cxn ang="0">
                    <a:pos x="0" y="1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13" y="0"/>
                  </a:cxn>
                  <a:cxn ang="0">
                    <a:pos x="22" y="0"/>
                  </a:cxn>
                  <a:cxn ang="0">
                    <a:pos x="31" y="0"/>
                  </a:cxn>
                </a:cxnLst>
                <a:rect l="0" t="0" r="r" b="b"/>
                <a:pathLst>
                  <a:path w="50" h="27">
                    <a:moveTo>
                      <a:pt x="31" y="0"/>
                    </a:moveTo>
                    <a:lnTo>
                      <a:pt x="41" y="4"/>
                    </a:lnTo>
                    <a:lnTo>
                      <a:pt x="45" y="9"/>
                    </a:lnTo>
                    <a:lnTo>
                      <a:pt x="50" y="14"/>
                    </a:lnTo>
                    <a:lnTo>
                      <a:pt x="45" y="23"/>
                    </a:lnTo>
                    <a:lnTo>
                      <a:pt x="45" y="23"/>
                    </a:lnTo>
                    <a:lnTo>
                      <a:pt x="36" y="27"/>
                    </a:lnTo>
                    <a:lnTo>
                      <a:pt x="31" y="27"/>
                    </a:lnTo>
                    <a:lnTo>
                      <a:pt x="22" y="27"/>
                    </a:lnTo>
                    <a:lnTo>
                      <a:pt x="9" y="23"/>
                    </a:lnTo>
                    <a:lnTo>
                      <a:pt x="4" y="18"/>
                    </a:lnTo>
                    <a:lnTo>
                      <a:pt x="0" y="1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13" y="0"/>
                    </a:lnTo>
                    <a:lnTo>
                      <a:pt x="22" y="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CF4B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8" name="Freeform 256"/>
              <p:cNvSpPr>
                <a:spLocks/>
              </p:cNvSpPr>
              <p:nvPr/>
            </p:nvSpPr>
            <p:spPr bwMode="auto">
              <a:xfrm>
                <a:off x="3003" y="1502"/>
                <a:ext cx="32" cy="2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7" y="0"/>
                  </a:cxn>
                  <a:cxn ang="0">
                    <a:pos x="32" y="5"/>
                  </a:cxn>
                  <a:cxn ang="0">
                    <a:pos x="32" y="10"/>
                  </a:cxn>
                  <a:cxn ang="0">
                    <a:pos x="32" y="14"/>
                  </a:cxn>
                  <a:cxn ang="0">
                    <a:pos x="32" y="19"/>
                  </a:cxn>
                  <a:cxn ang="0">
                    <a:pos x="27" y="19"/>
                  </a:cxn>
                  <a:cxn ang="0">
                    <a:pos x="22" y="23"/>
                  </a:cxn>
                  <a:cxn ang="0">
                    <a:pos x="13" y="19"/>
                  </a:cxn>
                  <a:cxn ang="0">
                    <a:pos x="4" y="19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9" y="0"/>
                  </a:cxn>
                  <a:cxn ang="0">
                    <a:pos x="13" y="0"/>
                  </a:cxn>
                  <a:cxn ang="0">
                    <a:pos x="22" y="0"/>
                  </a:cxn>
                </a:cxnLst>
                <a:rect l="0" t="0" r="r" b="b"/>
                <a:pathLst>
                  <a:path w="32" h="23">
                    <a:moveTo>
                      <a:pt x="22" y="0"/>
                    </a:moveTo>
                    <a:lnTo>
                      <a:pt x="27" y="0"/>
                    </a:lnTo>
                    <a:lnTo>
                      <a:pt x="32" y="5"/>
                    </a:lnTo>
                    <a:lnTo>
                      <a:pt x="32" y="10"/>
                    </a:lnTo>
                    <a:lnTo>
                      <a:pt x="32" y="14"/>
                    </a:lnTo>
                    <a:lnTo>
                      <a:pt x="32" y="19"/>
                    </a:lnTo>
                    <a:lnTo>
                      <a:pt x="27" y="19"/>
                    </a:lnTo>
                    <a:lnTo>
                      <a:pt x="22" y="23"/>
                    </a:lnTo>
                    <a:lnTo>
                      <a:pt x="13" y="19"/>
                    </a:lnTo>
                    <a:lnTo>
                      <a:pt x="4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9" y="0"/>
                    </a:lnTo>
                    <a:lnTo>
                      <a:pt x="13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DF8C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29" name="Freeform 257"/>
              <p:cNvSpPr>
                <a:spLocks/>
              </p:cNvSpPr>
              <p:nvPr/>
            </p:nvSpPr>
            <p:spPr bwMode="auto">
              <a:xfrm>
                <a:off x="2140" y="1265"/>
                <a:ext cx="114" cy="3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50" y="9"/>
                  </a:cxn>
                  <a:cxn ang="0">
                    <a:pos x="0" y="32"/>
                  </a:cxn>
                  <a:cxn ang="0">
                    <a:pos x="45" y="32"/>
                  </a:cxn>
                  <a:cxn ang="0">
                    <a:pos x="114" y="14"/>
                  </a:cxn>
                  <a:cxn ang="0">
                    <a:pos x="114" y="0"/>
                  </a:cxn>
                </a:cxnLst>
                <a:rect l="0" t="0" r="r" b="b"/>
                <a:pathLst>
                  <a:path w="114" h="32">
                    <a:moveTo>
                      <a:pt x="114" y="0"/>
                    </a:moveTo>
                    <a:lnTo>
                      <a:pt x="50" y="9"/>
                    </a:lnTo>
                    <a:lnTo>
                      <a:pt x="0" y="32"/>
                    </a:lnTo>
                    <a:lnTo>
                      <a:pt x="45" y="32"/>
                    </a:lnTo>
                    <a:lnTo>
                      <a:pt x="114" y="14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0" name="Freeform 258"/>
              <p:cNvSpPr>
                <a:spLocks/>
              </p:cNvSpPr>
              <p:nvPr/>
            </p:nvSpPr>
            <p:spPr bwMode="auto">
              <a:xfrm>
                <a:off x="2140" y="1265"/>
                <a:ext cx="114" cy="3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50" y="9"/>
                  </a:cxn>
                  <a:cxn ang="0">
                    <a:pos x="0" y="32"/>
                  </a:cxn>
                  <a:cxn ang="0">
                    <a:pos x="45" y="32"/>
                  </a:cxn>
                  <a:cxn ang="0">
                    <a:pos x="114" y="14"/>
                  </a:cxn>
                  <a:cxn ang="0">
                    <a:pos x="114" y="0"/>
                  </a:cxn>
                </a:cxnLst>
                <a:rect l="0" t="0" r="r" b="b"/>
                <a:pathLst>
                  <a:path w="114" h="32">
                    <a:moveTo>
                      <a:pt x="114" y="0"/>
                    </a:moveTo>
                    <a:lnTo>
                      <a:pt x="50" y="9"/>
                    </a:lnTo>
                    <a:lnTo>
                      <a:pt x="0" y="32"/>
                    </a:lnTo>
                    <a:lnTo>
                      <a:pt x="45" y="32"/>
                    </a:lnTo>
                    <a:lnTo>
                      <a:pt x="114" y="14"/>
                    </a:lnTo>
                    <a:lnTo>
                      <a:pt x="114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1" name="Freeform 259"/>
              <p:cNvSpPr>
                <a:spLocks/>
              </p:cNvSpPr>
              <p:nvPr/>
            </p:nvSpPr>
            <p:spPr bwMode="auto">
              <a:xfrm>
                <a:off x="2126" y="1274"/>
                <a:ext cx="128" cy="96"/>
              </a:xfrm>
              <a:custGeom>
                <a:avLst/>
                <a:gdLst/>
                <a:ahLst/>
                <a:cxnLst>
                  <a:cxn ang="0">
                    <a:pos x="119" y="0"/>
                  </a:cxn>
                  <a:cxn ang="0">
                    <a:pos x="32" y="46"/>
                  </a:cxn>
                  <a:cxn ang="0">
                    <a:pos x="0" y="96"/>
                  </a:cxn>
                  <a:cxn ang="0">
                    <a:pos x="59" y="87"/>
                  </a:cxn>
                  <a:cxn ang="0">
                    <a:pos x="128" y="37"/>
                  </a:cxn>
                  <a:cxn ang="0">
                    <a:pos x="119" y="0"/>
                  </a:cxn>
                </a:cxnLst>
                <a:rect l="0" t="0" r="r" b="b"/>
                <a:pathLst>
                  <a:path w="128" h="96">
                    <a:moveTo>
                      <a:pt x="119" y="0"/>
                    </a:moveTo>
                    <a:lnTo>
                      <a:pt x="32" y="46"/>
                    </a:lnTo>
                    <a:lnTo>
                      <a:pt x="0" y="96"/>
                    </a:lnTo>
                    <a:lnTo>
                      <a:pt x="59" y="87"/>
                    </a:lnTo>
                    <a:lnTo>
                      <a:pt x="128" y="37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2" name="Freeform 260"/>
              <p:cNvSpPr>
                <a:spLocks/>
              </p:cNvSpPr>
              <p:nvPr/>
            </p:nvSpPr>
            <p:spPr bwMode="auto">
              <a:xfrm>
                <a:off x="2126" y="1274"/>
                <a:ext cx="128" cy="96"/>
              </a:xfrm>
              <a:custGeom>
                <a:avLst/>
                <a:gdLst/>
                <a:ahLst/>
                <a:cxnLst>
                  <a:cxn ang="0">
                    <a:pos x="119" y="0"/>
                  </a:cxn>
                  <a:cxn ang="0">
                    <a:pos x="32" y="46"/>
                  </a:cxn>
                  <a:cxn ang="0">
                    <a:pos x="0" y="96"/>
                  </a:cxn>
                  <a:cxn ang="0">
                    <a:pos x="59" y="87"/>
                  </a:cxn>
                  <a:cxn ang="0">
                    <a:pos x="128" y="37"/>
                  </a:cxn>
                  <a:cxn ang="0">
                    <a:pos x="119" y="0"/>
                  </a:cxn>
                </a:cxnLst>
                <a:rect l="0" t="0" r="r" b="b"/>
                <a:pathLst>
                  <a:path w="128" h="96">
                    <a:moveTo>
                      <a:pt x="119" y="0"/>
                    </a:moveTo>
                    <a:lnTo>
                      <a:pt x="32" y="46"/>
                    </a:lnTo>
                    <a:lnTo>
                      <a:pt x="0" y="96"/>
                    </a:lnTo>
                    <a:lnTo>
                      <a:pt x="59" y="87"/>
                    </a:lnTo>
                    <a:lnTo>
                      <a:pt x="128" y="37"/>
                    </a:lnTo>
                    <a:lnTo>
                      <a:pt x="11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3" name="Freeform 261"/>
              <p:cNvSpPr>
                <a:spLocks/>
              </p:cNvSpPr>
              <p:nvPr/>
            </p:nvSpPr>
            <p:spPr bwMode="auto">
              <a:xfrm>
                <a:off x="2149" y="1311"/>
                <a:ext cx="132" cy="118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36" y="50"/>
                  </a:cxn>
                  <a:cxn ang="0">
                    <a:pos x="0" y="118"/>
                  </a:cxn>
                  <a:cxn ang="0">
                    <a:pos x="59" y="105"/>
                  </a:cxn>
                  <a:cxn ang="0">
                    <a:pos x="132" y="32"/>
                  </a:cxn>
                  <a:cxn ang="0">
                    <a:pos x="105" y="0"/>
                  </a:cxn>
                </a:cxnLst>
                <a:rect l="0" t="0" r="r" b="b"/>
                <a:pathLst>
                  <a:path w="132" h="118">
                    <a:moveTo>
                      <a:pt x="105" y="0"/>
                    </a:moveTo>
                    <a:lnTo>
                      <a:pt x="36" y="50"/>
                    </a:lnTo>
                    <a:lnTo>
                      <a:pt x="0" y="118"/>
                    </a:lnTo>
                    <a:lnTo>
                      <a:pt x="59" y="105"/>
                    </a:lnTo>
                    <a:lnTo>
                      <a:pt x="132" y="32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4" name="Freeform 262"/>
              <p:cNvSpPr>
                <a:spLocks/>
              </p:cNvSpPr>
              <p:nvPr/>
            </p:nvSpPr>
            <p:spPr bwMode="auto">
              <a:xfrm>
                <a:off x="2149" y="1311"/>
                <a:ext cx="132" cy="118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36" y="50"/>
                  </a:cxn>
                  <a:cxn ang="0">
                    <a:pos x="0" y="118"/>
                  </a:cxn>
                  <a:cxn ang="0">
                    <a:pos x="59" y="105"/>
                  </a:cxn>
                  <a:cxn ang="0">
                    <a:pos x="132" y="32"/>
                  </a:cxn>
                  <a:cxn ang="0">
                    <a:pos x="105" y="0"/>
                  </a:cxn>
                </a:cxnLst>
                <a:rect l="0" t="0" r="r" b="b"/>
                <a:pathLst>
                  <a:path w="132" h="118">
                    <a:moveTo>
                      <a:pt x="105" y="0"/>
                    </a:moveTo>
                    <a:lnTo>
                      <a:pt x="36" y="50"/>
                    </a:lnTo>
                    <a:lnTo>
                      <a:pt x="0" y="118"/>
                    </a:lnTo>
                    <a:lnTo>
                      <a:pt x="59" y="105"/>
                    </a:lnTo>
                    <a:lnTo>
                      <a:pt x="132" y="32"/>
                    </a:lnTo>
                    <a:lnTo>
                      <a:pt x="105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5" name="Freeform 263"/>
              <p:cNvSpPr>
                <a:spLocks/>
              </p:cNvSpPr>
              <p:nvPr/>
            </p:nvSpPr>
            <p:spPr bwMode="auto">
              <a:xfrm>
                <a:off x="2195" y="1347"/>
                <a:ext cx="118" cy="137"/>
              </a:xfrm>
              <a:custGeom>
                <a:avLst/>
                <a:gdLst/>
                <a:ahLst/>
                <a:cxnLst>
                  <a:cxn ang="0">
                    <a:pos x="82" y="0"/>
                  </a:cxn>
                  <a:cxn ang="0">
                    <a:pos x="18" y="69"/>
                  </a:cxn>
                  <a:cxn ang="0">
                    <a:pos x="0" y="137"/>
                  </a:cxn>
                  <a:cxn ang="0">
                    <a:pos x="54" y="114"/>
                  </a:cxn>
                  <a:cxn ang="0">
                    <a:pos x="118" y="23"/>
                  </a:cxn>
                  <a:cxn ang="0">
                    <a:pos x="82" y="0"/>
                  </a:cxn>
                </a:cxnLst>
                <a:rect l="0" t="0" r="r" b="b"/>
                <a:pathLst>
                  <a:path w="118" h="137">
                    <a:moveTo>
                      <a:pt x="82" y="0"/>
                    </a:moveTo>
                    <a:lnTo>
                      <a:pt x="18" y="69"/>
                    </a:lnTo>
                    <a:lnTo>
                      <a:pt x="0" y="137"/>
                    </a:lnTo>
                    <a:lnTo>
                      <a:pt x="54" y="114"/>
                    </a:lnTo>
                    <a:lnTo>
                      <a:pt x="118" y="23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6" name="Freeform 264"/>
              <p:cNvSpPr>
                <a:spLocks/>
              </p:cNvSpPr>
              <p:nvPr/>
            </p:nvSpPr>
            <p:spPr bwMode="auto">
              <a:xfrm>
                <a:off x="2195" y="1347"/>
                <a:ext cx="118" cy="137"/>
              </a:xfrm>
              <a:custGeom>
                <a:avLst/>
                <a:gdLst/>
                <a:ahLst/>
                <a:cxnLst>
                  <a:cxn ang="0">
                    <a:pos x="82" y="0"/>
                  </a:cxn>
                  <a:cxn ang="0">
                    <a:pos x="18" y="69"/>
                  </a:cxn>
                  <a:cxn ang="0">
                    <a:pos x="0" y="137"/>
                  </a:cxn>
                  <a:cxn ang="0">
                    <a:pos x="54" y="114"/>
                  </a:cxn>
                  <a:cxn ang="0">
                    <a:pos x="118" y="23"/>
                  </a:cxn>
                  <a:cxn ang="0">
                    <a:pos x="82" y="0"/>
                  </a:cxn>
                </a:cxnLst>
                <a:rect l="0" t="0" r="r" b="b"/>
                <a:pathLst>
                  <a:path w="118" h="137">
                    <a:moveTo>
                      <a:pt x="82" y="0"/>
                    </a:moveTo>
                    <a:lnTo>
                      <a:pt x="18" y="69"/>
                    </a:lnTo>
                    <a:lnTo>
                      <a:pt x="0" y="137"/>
                    </a:lnTo>
                    <a:lnTo>
                      <a:pt x="54" y="114"/>
                    </a:lnTo>
                    <a:lnTo>
                      <a:pt x="118" y="23"/>
                    </a:lnTo>
                    <a:lnTo>
                      <a:pt x="82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7" name="Freeform 265"/>
              <p:cNvSpPr>
                <a:spLocks/>
              </p:cNvSpPr>
              <p:nvPr/>
            </p:nvSpPr>
            <p:spPr bwMode="auto">
              <a:xfrm>
                <a:off x="2240" y="1370"/>
                <a:ext cx="101" cy="160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9" y="91"/>
                  </a:cxn>
                  <a:cxn ang="0">
                    <a:pos x="0" y="160"/>
                  </a:cxn>
                  <a:cxn ang="0">
                    <a:pos x="50" y="132"/>
                  </a:cxn>
                  <a:cxn ang="0">
                    <a:pos x="101" y="18"/>
                  </a:cxn>
                  <a:cxn ang="0">
                    <a:pos x="73" y="0"/>
                  </a:cxn>
                </a:cxnLst>
                <a:rect l="0" t="0" r="r" b="b"/>
                <a:pathLst>
                  <a:path w="101" h="160">
                    <a:moveTo>
                      <a:pt x="73" y="0"/>
                    </a:moveTo>
                    <a:lnTo>
                      <a:pt x="9" y="91"/>
                    </a:lnTo>
                    <a:lnTo>
                      <a:pt x="0" y="160"/>
                    </a:lnTo>
                    <a:lnTo>
                      <a:pt x="50" y="132"/>
                    </a:lnTo>
                    <a:lnTo>
                      <a:pt x="101" y="18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8" name="Freeform 266"/>
              <p:cNvSpPr>
                <a:spLocks/>
              </p:cNvSpPr>
              <p:nvPr/>
            </p:nvSpPr>
            <p:spPr bwMode="auto">
              <a:xfrm>
                <a:off x="2240" y="1370"/>
                <a:ext cx="101" cy="160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9" y="91"/>
                  </a:cxn>
                  <a:cxn ang="0">
                    <a:pos x="0" y="160"/>
                  </a:cxn>
                  <a:cxn ang="0">
                    <a:pos x="50" y="132"/>
                  </a:cxn>
                  <a:cxn ang="0">
                    <a:pos x="101" y="18"/>
                  </a:cxn>
                  <a:cxn ang="0">
                    <a:pos x="73" y="0"/>
                  </a:cxn>
                </a:cxnLst>
                <a:rect l="0" t="0" r="r" b="b"/>
                <a:pathLst>
                  <a:path w="101" h="160">
                    <a:moveTo>
                      <a:pt x="73" y="0"/>
                    </a:moveTo>
                    <a:lnTo>
                      <a:pt x="9" y="91"/>
                    </a:lnTo>
                    <a:lnTo>
                      <a:pt x="0" y="160"/>
                    </a:lnTo>
                    <a:lnTo>
                      <a:pt x="50" y="132"/>
                    </a:lnTo>
                    <a:lnTo>
                      <a:pt x="101" y="18"/>
                    </a:lnTo>
                    <a:lnTo>
                      <a:pt x="73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39" name="Freeform 267"/>
              <p:cNvSpPr>
                <a:spLocks/>
              </p:cNvSpPr>
              <p:nvPr/>
            </p:nvSpPr>
            <p:spPr bwMode="auto">
              <a:xfrm>
                <a:off x="2290" y="1388"/>
                <a:ext cx="87" cy="169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0" y="114"/>
                  </a:cxn>
                  <a:cxn ang="0">
                    <a:pos x="0" y="169"/>
                  </a:cxn>
                  <a:cxn ang="0">
                    <a:pos x="41" y="137"/>
                  </a:cxn>
                  <a:cxn ang="0">
                    <a:pos x="87" y="9"/>
                  </a:cxn>
                  <a:cxn ang="0">
                    <a:pos x="55" y="0"/>
                  </a:cxn>
                </a:cxnLst>
                <a:rect l="0" t="0" r="r" b="b"/>
                <a:pathLst>
                  <a:path w="87" h="169">
                    <a:moveTo>
                      <a:pt x="55" y="0"/>
                    </a:moveTo>
                    <a:lnTo>
                      <a:pt x="0" y="114"/>
                    </a:lnTo>
                    <a:lnTo>
                      <a:pt x="0" y="169"/>
                    </a:lnTo>
                    <a:lnTo>
                      <a:pt x="41" y="137"/>
                    </a:lnTo>
                    <a:lnTo>
                      <a:pt x="87" y="9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0" name="Freeform 268"/>
              <p:cNvSpPr>
                <a:spLocks/>
              </p:cNvSpPr>
              <p:nvPr/>
            </p:nvSpPr>
            <p:spPr bwMode="auto">
              <a:xfrm>
                <a:off x="2290" y="1388"/>
                <a:ext cx="87" cy="169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0" y="114"/>
                  </a:cxn>
                  <a:cxn ang="0">
                    <a:pos x="0" y="169"/>
                  </a:cxn>
                  <a:cxn ang="0">
                    <a:pos x="41" y="137"/>
                  </a:cxn>
                  <a:cxn ang="0">
                    <a:pos x="87" y="9"/>
                  </a:cxn>
                  <a:cxn ang="0">
                    <a:pos x="55" y="0"/>
                  </a:cxn>
                </a:cxnLst>
                <a:rect l="0" t="0" r="r" b="b"/>
                <a:pathLst>
                  <a:path w="87" h="169">
                    <a:moveTo>
                      <a:pt x="55" y="0"/>
                    </a:moveTo>
                    <a:lnTo>
                      <a:pt x="0" y="114"/>
                    </a:lnTo>
                    <a:lnTo>
                      <a:pt x="0" y="169"/>
                    </a:lnTo>
                    <a:lnTo>
                      <a:pt x="41" y="137"/>
                    </a:lnTo>
                    <a:lnTo>
                      <a:pt x="87" y="9"/>
                    </a:lnTo>
                    <a:lnTo>
                      <a:pt x="55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1" name="Freeform 269"/>
              <p:cNvSpPr>
                <a:spLocks/>
              </p:cNvSpPr>
              <p:nvPr/>
            </p:nvSpPr>
            <p:spPr bwMode="auto">
              <a:xfrm>
                <a:off x="2331" y="1402"/>
                <a:ext cx="78" cy="178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0" y="123"/>
                  </a:cxn>
                  <a:cxn ang="0">
                    <a:pos x="5" y="178"/>
                  </a:cxn>
                  <a:cxn ang="0">
                    <a:pos x="37" y="137"/>
                  </a:cxn>
                  <a:cxn ang="0">
                    <a:pos x="78" y="5"/>
                  </a:cxn>
                  <a:cxn ang="0">
                    <a:pos x="46" y="0"/>
                  </a:cxn>
                </a:cxnLst>
                <a:rect l="0" t="0" r="r" b="b"/>
                <a:pathLst>
                  <a:path w="78" h="178">
                    <a:moveTo>
                      <a:pt x="46" y="0"/>
                    </a:moveTo>
                    <a:lnTo>
                      <a:pt x="0" y="123"/>
                    </a:lnTo>
                    <a:lnTo>
                      <a:pt x="5" y="178"/>
                    </a:lnTo>
                    <a:lnTo>
                      <a:pt x="37" y="137"/>
                    </a:lnTo>
                    <a:lnTo>
                      <a:pt x="78" y="5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2" name="Freeform 270"/>
              <p:cNvSpPr>
                <a:spLocks/>
              </p:cNvSpPr>
              <p:nvPr/>
            </p:nvSpPr>
            <p:spPr bwMode="auto">
              <a:xfrm>
                <a:off x="2331" y="1402"/>
                <a:ext cx="78" cy="178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0" y="123"/>
                  </a:cxn>
                  <a:cxn ang="0">
                    <a:pos x="5" y="178"/>
                  </a:cxn>
                  <a:cxn ang="0">
                    <a:pos x="37" y="137"/>
                  </a:cxn>
                  <a:cxn ang="0">
                    <a:pos x="78" y="5"/>
                  </a:cxn>
                  <a:cxn ang="0">
                    <a:pos x="46" y="0"/>
                  </a:cxn>
                </a:cxnLst>
                <a:rect l="0" t="0" r="r" b="b"/>
                <a:pathLst>
                  <a:path w="78" h="178">
                    <a:moveTo>
                      <a:pt x="46" y="0"/>
                    </a:moveTo>
                    <a:lnTo>
                      <a:pt x="0" y="123"/>
                    </a:lnTo>
                    <a:lnTo>
                      <a:pt x="5" y="178"/>
                    </a:lnTo>
                    <a:lnTo>
                      <a:pt x="37" y="137"/>
                    </a:lnTo>
                    <a:lnTo>
                      <a:pt x="78" y="5"/>
                    </a:lnTo>
                    <a:lnTo>
                      <a:pt x="46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3" name="Freeform 271"/>
              <p:cNvSpPr>
                <a:spLocks/>
              </p:cNvSpPr>
              <p:nvPr/>
            </p:nvSpPr>
            <p:spPr bwMode="auto">
              <a:xfrm>
                <a:off x="2240" y="1146"/>
                <a:ext cx="242" cy="265"/>
              </a:xfrm>
              <a:custGeom>
                <a:avLst/>
                <a:gdLst/>
                <a:ahLst/>
                <a:cxnLst>
                  <a:cxn ang="0">
                    <a:pos x="233" y="233"/>
                  </a:cxn>
                  <a:cxn ang="0">
                    <a:pos x="233" y="233"/>
                  </a:cxn>
                  <a:cxn ang="0">
                    <a:pos x="233" y="238"/>
                  </a:cxn>
                  <a:cxn ang="0">
                    <a:pos x="228" y="242"/>
                  </a:cxn>
                  <a:cxn ang="0">
                    <a:pos x="228" y="251"/>
                  </a:cxn>
                  <a:cxn ang="0">
                    <a:pos x="224" y="256"/>
                  </a:cxn>
                  <a:cxn ang="0">
                    <a:pos x="215" y="261"/>
                  </a:cxn>
                  <a:cxn ang="0">
                    <a:pos x="201" y="265"/>
                  </a:cxn>
                  <a:cxn ang="0">
                    <a:pos x="183" y="265"/>
                  </a:cxn>
                  <a:cxn ang="0">
                    <a:pos x="160" y="261"/>
                  </a:cxn>
                  <a:cxn ang="0">
                    <a:pos x="128" y="251"/>
                  </a:cxn>
                  <a:cxn ang="0">
                    <a:pos x="96" y="242"/>
                  </a:cxn>
                  <a:cxn ang="0">
                    <a:pos x="64" y="224"/>
                  </a:cxn>
                  <a:cxn ang="0">
                    <a:pos x="37" y="201"/>
                  </a:cxn>
                  <a:cxn ang="0">
                    <a:pos x="14" y="178"/>
                  </a:cxn>
                  <a:cxn ang="0">
                    <a:pos x="9" y="169"/>
                  </a:cxn>
                  <a:cxn ang="0">
                    <a:pos x="0" y="156"/>
                  </a:cxn>
                  <a:cxn ang="0">
                    <a:pos x="0" y="142"/>
                  </a:cxn>
                  <a:cxn ang="0">
                    <a:pos x="0" y="128"/>
                  </a:cxn>
                  <a:cxn ang="0">
                    <a:pos x="5" y="128"/>
                  </a:cxn>
                  <a:cxn ang="0">
                    <a:pos x="9" y="119"/>
                  </a:cxn>
                  <a:cxn ang="0">
                    <a:pos x="18" y="110"/>
                  </a:cxn>
                  <a:cxn ang="0">
                    <a:pos x="28" y="101"/>
                  </a:cxn>
                  <a:cxn ang="0">
                    <a:pos x="41" y="87"/>
                  </a:cxn>
                  <a:cxn ang="0">
                    <a:pos x="55" y="73"/>
                  </a:cxn>
                  <a:cxn ang="0">
                    <a:pos x="64" y="64"/>
                  </a:cxn>
                  <a:cxn ang="0">
                    <a:pos x="73" y="55"/>
                  </a:cxn>
                  <a:cxn ang="0">
                    <a:pos x="82" y="50"/>
                  </a:cxn>
                  <a:cxn ang="0">
                    <a:pos x="101" y="41"/>
                  </a:cxn>
                  <a:cxn ang="0">
                    <a:pos x="119" y="28"/>
                  </a:cxn>
                  <a:cxn ang="0">
                    <a:pos x="142" y="19"/>
                  </a:cxn>
                  <a:cxn ang="0">
                    <a:pos x="165" y="9"/>
                  </a:cxn>
                  <a:cxn ang="0">
                    <a:pos x="187" y="5"/>
                  </a:cxn>
                  <a:cxn ang="0">
                    <a:pos x="206" y="0"/>
                  </a:cxn>
                  <a:cxn ang="0">
                    <a:pos x="219" y="9"/>
                  </a:cxn>
                  <a:cxn ang="0">
                    <a:pos x="233" y="23"/>
                  </a:cxn>
                  <a:cxn ang="0">
                    <a:pos x="238" y="50"/>
                  </a:cxn>
                  <a:cxn ang="0">
                    <a:pos x="242" y="82"/>
                  </a:cxn>
                  <a:cxn ang="0">
                    <a:pos x="242" y="119"/>
                  </a:cxn>
                  <a:cxn ang="0">
                    <a:pos x="242" y="156"/>
                  </a:cxn>
                  <a:cxn ang="0">
                    <a:pos x="238" y="192"/>
                  </a:cxn>
                  <a:cxn ang="0">
                    <a:pos x="238" y="219"/>
                  </a:cxn>
                  <a:cxn ang="0">
                    <a:pos x="233" y="233"/>
                  </a:cxn>
                </a:cxnLst>
                <a:rect l="0" t="0" r="r" b="b"/>
                <a:pathLst>
                  <a:path w="242" h="265">
                    <a:moveTo>
                      <a:pt x="233" y="233"/>
                    </a:moveTo>
                    <a:lnTo>
                      <a:pt x="233" y="233"/>
                    </a:lnTo>
                    <a:lnTo>
                      <a:pt x="233" y="238"/>
                    </a:lnTo>
                    <a:lnTo>
                      <a:pt x="228" y="242"/>
                    </a:lnTo>
                    <a:lnTo>
                      <a:pt x="228" y="251"/>
                    </a:lnTo>
                    <a:lnTo>
                      <a:pt x="224" y="256"/>
                    </a:lnTo>
                    <a:lnTo>
                      <a:pt x="215" y="261"/>
                    </a:lnTo>
                    <a:lnTo>
                      <a:pt x="201" y="265"/>
                    </a:lnTo>
                    <a:lnTo>
                      <a:pt x="183" y="265"/>
                    </a:lnTo>
                    <a:lnTo>
                      <a:pt x="160" y="261"/>
                    </a:lnTo>
                    <a:lnTo>
                      <a:pt x="128" y="251"/>
                    </a:lnTo>
                    <a:lnTo>
                      <a:pt x="96" y="242"/>
                    </a:lnTo>
                    <a:lnTo>
                      <a:pt x="64" y="224"/>
                    </a:lnTo>
                    <a:lnTo>
                      <a:pt x="37" y="201"/>
                    </a:lnTo>
                    <a:lnTo>
                      <a:pt x="14" y="178"/>
                    </a:lnTo>
                    <a:lnTo>
                      <a:pt x="9" y="169"/>
                    </a:lnTo>
                    <a:lnTo>
                      <a:pt x="0" y="156"/>
                    </a:lnTo>
                    <a:lnTo>
                      <a:pt x="0" y="142"/>
                    </a:lnTo>
                    <a:lnTo>
                      <a:pt x="0" y="128"/>
                    </a:lnTo>
                    <a:lnTo>
                      <a:pt x="5" y="128"/>
                    </a:lnTo>
                    <a:lnTo>
                      <a:pt x="9" y="119"/>
                    </a:lnTo>
                    <a:lnTo>
                      <a:pt x="18" y="110"/>
                    </a:lnTo>
                    <a:lnTo>
                      <a:pt x="28" y="101"/>
                    </a:lnTo>
                    <a:lnTo>
                      <a:pt x="41" y="87"/>
                    </a:lnTo>
                    <a:lnTo>
                      <a:pt x="55" y="73"/>
                    </a:lnTo>
                    <a:lnTo>
                      <a:pt x="64" y="64"/>
                    </a:lnTo>
                    <a:lnTo>
                      <a:pt x="73" y="55"/>
                    </a:lnTo>
                    <a:lnTo>
                      <a:pt x="82" y="50"/>
                    </a:lnTo>
                    <a:lnTo>
                      <a:pt x="101" y="41"/>
                    </a:lnTo>
                    <a:lnTo>
                      <a:pt x="119" y="28"/>
                    </a:lnTo>
                    <a:lnTo>
                      <a:pt x="142" y="19"/>
                    </a:lnTo>
                    <a:lnTo>
                      <a:pt x="165" y="9"/>
                    </a:lnTo>
                    <a:lnTo>
                      <a:pt x="187" y="5"/>
                    </a:lnTo>
                    <a:lnTo>
                      <a:pt x="206" y="0"/>
                    </a:lnTo>
                    <a:lnTo>
                      <a:pt x="219" y="9"/>
                    </a:lnTo>
                    <a:lnTo>
                      <a:pt x="233" y="23"/>
                    </a:lnTo>
                    <a:lnTo>
                      <a:pt x="238" y="50"/>
                    </a:lnTo>
                    <a:lnTo>
                      <a:pt x="242" y="82"/>
                    </a:lnTo>
                    <a:lnTo>
                      <a:pt x="242" y="119"/>
                    </a:lnTo>
                    <a:lnTo>
                      <a:pt x="242" y="156"/>
                    </a:lnTo>
                    <a:lnTo>
                      <a:pt x="238" y="192"/>
                    </a:lnTo>
                    <a:lnTo>
                      <a:pt x="238" y="219"/>
                    </a:lnTo>
                    <a:lnTo>
                      <a:pt x="233" y="233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4" name="Freeform 272"/>
              <p:cNvSpPr>
                <a:spLocks/>
              </p:cNvSpPr>
              <p:nvPr/>
            </p:nvSpPr>
            <p:spPr bwMode="auto">
              <a:xfrm>
                <a:off x="2240" y="1146"/>
                <a:ext cx="242" cy="265"/>
              </a:xfrm>
              <a:custGeom>
                <a:avLst/>
                <a:gdLst/>
                <a:ahLst/>
                <a:cxnLst>
                  <a:cxn ang="0">
                    <a:pos x="233" y="233"/>
                  </a:cxn>
                  <a:cxn ang="0">
                    <a:pos x="233" y="233"/>
                  </a:cxn>
                  <a:cxn ang="0">
                    <a:pos x="233" y="238"/>
                  </a:cxn>
                  <a:cxn ang="0">
                    <a:pos x="228" y="242"/>
                  </a:cxn>
                  <a:cxn ang="0">
                    <a:pos x="228" y="251"/>
                  </a:cxn>
                  <a:cxn ang="0">
                    <a:pos x="224" y="256"/>
                  </a:cxn>
                  <a:cxn ang="0">
                    <a:pos x="215" y="261"/>
                  </a:cxn>
                  <a:cxn ang="0">
                    <a:pos x="201" y="265"/>
                  </a:cxn>
                  <a:cxn ang="0">
                    <a:pos x="183" y="265"/>
                  </a:cxn>
                  <a:cxn ang="0">
                    <a:pos x="160" y="261"/>
                  </a:cxn>
                  <a:cxn ang="0">
                    <a:pos x="128" y="251"/>
                  </a:cxn>
                  <a:cxn ang="0">
                    <a:pos x="96" y="242"/>
                  </a:cxn>
                  <a:cxn ang="0">
                    <a:pos x="64" y="224"/>
                  </a:cxn>
                  <a:cxn ang="0">
                    <a:pos x="37" y="201"/>
                  </a:cxn>
                  <a:cxn ang="0">
                    <a:pos x="14" y="178"/>
                  </a:cxn>
                  <a:cxn ang="0">
                    <a:pos x="9" y="169"/>
                  </a:cxn>
                  <a:cxn ang="0">
                    <a:pos x="0" y="156"/>
                  </a:cxn>
                  <a:cxn ang="0">
                    <a:pos x="0" y="142"/>
                  </a:cxn>
                  <a:cxn ang="0">
                    <a:pos x="0" y="128"/>
                  </a:cxn>
                  <a:cxn ang="0">
                    <a:pos x="5" y="128"/>
                  </a:cxn>
                  <a:cxn ang="0">
                    <a:pos x="9" y="119"/>
                  </a:cxn>
                  <a:cxn ang="0">
                    <a:pos x="18" y="110"/>
                  </a:cxn>
                  <a:cxn ang="0">
                    <a:pos x="28" y="101"/>
                  </a:cxn>
                  <a:cxn ang="0">
                    <a:pos x="41" y="87"/>
                  </a:cxn>
                  <a:cxn ang="0">
                    <a:pos x="55" y="73"/>
                  </a:cxn>
                  <a:cxn ang="0">
                    <a:pos x="64" y="64"/>
                  </a:cxn>
                  <a:cxn ang="0">
                    <a:pos x="73" y="55"/>
                  </a:cxn>
                  <a:cxn ang="0">
                    <a:pos x="82" y="50"/>
                  </a:cxn>
                  <a:cxn ang="0">
                    <a:pos x="101" y="41"/>
                  </a:cxn>
                  <a:cxn ang="0">
                    <a:pos x="119" y="28"/>
                  </a:cxn>
                  <a:cxn ang="0">
                    <a:pos x="142" y="19"/>
                  </a:cxn>
                  <a:cxn ang="0">
                    <a:pos x="165" y="9"/>
                  </a:cxn>
                  <a:cxn ang="0">
                    <a:pos x="187" y="5"/>
                  </a:cxn>
                  <a:cxn ang="0">
                    <a:pos x="206" y="0"/>
                  </a:cxn>
                  <a:cxn ang="0">
                    <a:pos x="219" y="9"/>
                  </a:cxn>
                  <a:cxn ang="0">
                    <a:pos x="233" y="23"/>
                  </a:cxn>
                  <a:cxn ang="0">
                    <a:pos x="238" y="50"/>
                  </a:cxn>
                  <a:cxn ang="0">
                    <a:pos x="242" y="82"/>
                  </a:cxn>
                  <a:cxn ang="0">
                    <a:pos x="242" y="119"/>
                  </a:cxn>
                  <a:cxn ang="0">
                    <a:pos x="242" y="156"/>
                  </a:cxn>
                  <a:cxn ang="0">
                    <a:pos x="238" y="192"/>
                  </a:cxn>
                  <a:cxn ang="0">
                    <a:pos x="238" y="219"/>
                  </a:cxn>
                  <a:cxn ang="0">
                    <a:pos x="233" y="233"/>
                  </a:cxn>
                </a:cxnLst>
                <a:rect l="0" t="0" r="r" b="b"/>
                <a:pathLst>
                  <a:path w="242" h="265">
                    <a:moveTo>
                      <a:pt x="233" y="233"/>
                    </a:moveTo>
                    <a:lnTo>
                      <a:pt x="233" y="233"/>
                    </a:lnTo>
                    <a:lnTo>
                      <a:pt x="233" y="238"/>
                    </a:lnTo>
                    <a:lnTo>
                      <a:pt x="228" y="242"/>
                    </a:lnTo>
                    <a:lnTo>
                      <a:pt x="228" y="251"/>
                    </a:lnTo>
                    <a:lnTo>
                      <a:pt x="224" y="256"/>
                    </a:lnTo>
                    <a:lnTo>
                      <a:pt x="215" y="261"/>
                    </a:lnTo>
                    <a:lnTo>
                      <a:pt x="201" y="265"/>
                    </a:lnTo>
                    <a:lnTo>
                      <a:pt x="183" y="265"/>
                    </a:lnTo>
                    <a:lnTo>
                      <a:pt x="160" y="261"/>
                    </a:lnTo>
                    <a:lnTo>
                      <a:pt x="128" y="251"/>
                    </a:lnTo>
                    <a:lnTo>
                      <a:pt x="96" y="242"/>
                    </a:lnTo>
                    <a:lnTo>
                      <a:pt x="64" y="224"/>
                    </a:lnTo>
                    <a:lnTo>
                      <a:pt x="37" y="201"/>
                    </a:lnTo>
                    <a:lnTo>
                      <a:pt x="14" y="178"/>
                    </a:lnTo>
                    <a:lnTo>
                      <a:pt x="9" y="169"/>
                    </a:lnTo>
                    <a:lnTo>
                      <a:pt x="0" y="156"/>
                    </a:lnTo>
                    <a:lnTo>
                      <a:pt x="0" y="142"/>
                    </a:lnTo>
                    <a:lnTo>
                      <a:pt x="0" y="128"/>
                    </a:lnTo>
                    <a:lnTo>
                      <a:pt x="5" y="128"/>
                    </a:lnTo>
                    <a:lnTo>
                      <a:pt x="9" y="119"/>
                    </a:lnTo>
                    <a:lnTo>
                      <a:pt x="18" y="110"/>
                    </a:lnTo>
                    <a:lnTo>
                      <a:pt x="28" y="101"/>
                    </a:lnTo>
                    <a:lnTo>
                      <a:pt x="41" y="87"/>
                    </a:lnTo>
                    <a:lnTo>
                      <a:pt x="55" y="73"/>
                    </a:lnTo>
                    <a:lnTo>
                      <a:pt x="64" y="64"/>
                    </a:lnTo>
                    <a:lnTo>
                      <a:pt x="73" y="55"/>
                    </a:lnTo>
                    <a:lnTo>
                      <a:pt x="82" y="50"/>
                    </a:lnTo>
                    <a:lnTo>
                      <a:pt x="101" y="41"/>
                    </a:lnTo>
                    <a:lnTo>
                      <a:pt x="119" y="28"/>
                    </a:lnTo>
                    <a:lnTo>
                      <a:pt x="142" y="19"/>
                    </a:lnTo>
                    <a:lnTo>
                      <a:pt x="165" y="9"/>
                    </a:lnTo>
                    <a:lnTo>
                      <a:pt x="187" y="5"/>
                    </a:lnTo>
                    <a:lnTo>
                      <a:pt x="206" y="0"/>
                    </a:lnTo>
                    <a:lnTo>
                      <a:pt x="219" y="9"/>
                    </a:lnTo>
                    <a:lnTo>
                      <a:pt x="233" y="23"/>
                    </a:lnTo>
                    <a:lnTo>
                      <a:pt x="238" y="50"/>
                    </a:lnTo>
                    <a:lnTo>
                      <a:pt x="242" y="82"/>
                    </a:lnTo>
                    <a:lnTo>
                      <a:pt x="242" y="119"/>
                    </a:lnTo>
                    <a:lnTo>
                      <a:pt x="242" y="156"/>
                    </a:lnTo>
                    <a:lnTo>
                      <a:pt x="238" y="192"/>
                    </a:lnTo>
                    <a:lnTo>
                      <a:pt x="238" y="219"/>
                    </a:lnTo>
                    <a:lnTo>
                      <a:pt x="233" y="233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5" name="Freeform 273"/>
              <p:cNvSpPr>
                <a:spLocks/>
              </p:cNvSpPr>
              <p:nvPr/>
            </p:nvSpPr>
            <p:spPr bwMode="auto">
              <a:xfrm>
                <a:off x="2231" y="1283"/>
                <a:ext cx="114" cy="73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5" y="41"/>
                  </a:cxn>
                  <a:cxn ang="0">
                    <a:pos x="9" y="50"/>
                  </a:cxn>
                  <a:cxn ang="0">
                    <a:pos x="18" y="60"/>
                  </a:cxn>
                  <a:cxn ang="0">
                    <a:pos x="27" y="64"/>
                  </a:cxn>
                  <a:cxn ang="0">
                    <a:pos x="46" y="73"/>
                  </a:cxn>
                  <a:cxn ang="0">
                    <a:pos x="69" y="69"/>
                  </a:cxn>
                  <a:cxn ang="0">
                    <a:pos x="87" y="60"/>
                  </a:cxn>
                  <a:cxn ang="0">
                    <a:pos x="105" y="46"/>
                  </a:cxn>
                  <a:cxn ang="0">
                    <a:pos x="110" y="37"/>
                  </a:cxn>
                  <a:cxn ang="0">
                    <a:pos x="110" y="28"/>
                  </a:cxn>
                  <a:cxn ang="0">
                    <a:pos x="114" y="14"/>
                  </a:cxn>
                  <a:cxn ang="0">
                    <a:pos x="110" y="0"/>
                  </a:cxn>
                  <a:cxn ang="0">
                    <a:pos x="0" y="28"/>
                  </a:cxn>
                </a:cxnLst>
                <a:rect l="0" t="0" r="r" b="b"/>
                <a:pathLst>
                  <a:path w="114" h="73">
                    <a:moveTo>
                      <a:pt x="0" y="28"/>
                    </a:moveTo>
                    <a:lnTo>
                      <a:pt x="5" y="41"/>
                    </a:lnTo>
                    <a:lnTo>
                      <a:pt x="9" y="50"/>
                    </a:lnTo>
                    <a:lnTo>
                      <a:pt x="18" y="60"/>
                    </a:lnTo>
                    <a:lnTo>
                      <a:pt x="27" y="64"/>
                    </a:lnTo>
                    <a:lnTo>
                      <a:pt x="46" y="73"/>
                    </a:lnTo>
                    <a:lnTo>
                      <a:pt x="69" y="69"/>
                    </a:lnTo>
                    <a:lnTo>
                      <a:pt x="87" y="60"/>
                    </a:lnTo>
                    <a:lnTo>
                      <a:pt x="105" y="46"/>
                    </a:lnTo>
                    <a:lnTo>
                      <a:pt x="110" y="37"/>
                    </a:lnTo>
                    <a:lnTo>
                      <a:pt x="110" y="28"/>
                    </a:lnTo>
                    <a:lnTo>
                      <a:pt x="114" y="14"/>
                    </a:lnTo>
                    <a:lnTo>
                      <a:pt x="110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6" name="Freeform 274"/>
              <p:cNvSpPr>
                <a:spLocks/>
              </p:cNvSpPr>
              <p:nvPr/>
            </p:nvSpPr>
            <p:spPr bwMode="auto">
              <a:xfrm>
                <a:off x="2231" y="1165"/>
                <a:ext cx="174" cy="146"/>
              </a:xfrm>
              <a:custGeom>
                <a:avLst/>
                <a:gdLst/>
                <a:ahLst/>
                <a:cxnLst>
                  <a:cxn ang="0">
                    <a:pos x="82" y="13"/>
                  </a:cxn>
                  <a:cxn ang="0">
                    <a:pos x="82" y="13"/>
                  </a:cxn>
                  <a:cxn ang="0">
                    <a:pos x="78" y="18"/>
                  </a:cxn>
                  <a:cxn ang="0">
                    <a:pos x="69" y="22"/>
                  </a:cxn>
                  <a:cxn ang="0">
                    <a:pos x="59" y="31"/>
                  </a:cxn>
                  <a:cxn ang="0">
                    <a:pos x="46" y="45"/>
                  </a:cxn>
                  <a:cxn ang="0">
                    <a:pos x="27" y="63"/>
                  </a:cxn>
                  <a:cxn ang="0">
                    <a:pos x="14" y="82"/>
                  </a:cxn>
                  <a:cxn ang="0">
                    <a:pos x="5" y="105"/>
                  </a:cxn>
                  <a:cxn ang="0">
                    <a:pos x="0" y="146"/>
                  </a:cxn>
                  <a:cxn ang="0">
                    <a:pos x="110" y="118"/>
                  </a:cxn>
                  <a:cxn ang="0">
                    <a:pos x="110" y="141"/>
                  </a:cxn>
                  <a:cxn ang="0">
                    <a:pos x="110" y="141"/>
                  </a:cxn>
                  <a:cxn ang="0">
                    <a:pos x="114" y="137"/>
                  </a:cxn>
                  <a:cxn ang="0">
                    <a:pos x="123" y="127"/>
                  </a:cxn>
                  <a:cxn ang="0">
                    <a:pos x="132" y="118"/>
                  </a:cxn>
                  <a:cxn ang="0">
                    <a:pos x="142" y="109"/>
                  </a:cxn>
                  <a:cxn ang="0">
                    <a:pos x="151" y="105"/>
                  </a:cxn>
                  <a:cxn ang="0">
                    <a:pos x="151" y="100"/>
                  </a:cxn>
                  <a:cxn ang="0">
                    <a:pos x="151" y="105"/>
                  </a:cxn>
                  <a:cxn ang="0">
                    <a:pos x="151" y="100"/>
                  </a:cxn>
                  <a:cxn ang="0">
                    <a:pos x="160" y="91"/>
                  </a:cxn>
                  <a:cxn ang="0">
                    <a:pos x="169" y="82"/>
                  </a:cxn>
                  <a:cxn ang="0">
                    <a:pos x="174" y="73"/>
                  </a:cxn>
                  <a:cxn ang="0">
                    <a:pos x="174" y="63"/>
                  </a:cxn>
                  <a:cxn ang="0">
                    <a:pos x="174" y="41"/>
                  </a:cxn>
                  <a:cxn ang="0">
                    <a:pos x="160" y="22"/>
                  </a:cxn>
                  <a:cxn ang="0">
                    <a:pos x="146" y="9"/>
                  </a:cxn>
                  <a:cxn ang="0">
                    <a:pos x="128" y="0"/>
                  </a:cxn>
                  <a:cxn ang="0">
                    <a:pos x="114" y="0"/>
                  </a:cxn>
                  <a:cxn ang="0">
                    <a:pos x="105" y="0"/>
                  </a:cxn>
                  <a:cxn ang="0">
                    <a:pos x="91" y="4"/>
                  </a:cxn>
                  <a:cxn ang="0">
                    <a:pos x="82" y="13"/>
                  </a:cxn>
                </a:cxnLst>
                <a:rect l="0" t="0" r="r" b="b"/>
                <a:pathLst>
                  <a:path w="174" h="146">
                    <a:moveTo>
                      <a:pt x="82" y="13"/>
                    </a:moveTo>
                    <a:lnTo>
                      <a:pt x="82" y="13"/>
                    </a:lnTo>
                    <a:lnTo>
                      <a:pt x="78" y="18"/>
                    </a:lnTo>
                    <a:lnTo>
                      <a:pt x="69" y="22"/>
                    </a:lnTo>
                    <a:lnTo>
                      <a:pt x="59" y="31"/>
                    </a:lnTo>
                    <a:lnTo>
                      <a:pt x="46" y="45"/>
                    </a:lnTo>
                    <a:lnTo>
                      <a:pt x="27" y="63"/>
                    </a:lnTo>
                    <a:lnTo>
                      <a:pt x="14" y="82"/>
                    </a:lnTo>
                    <a:lnTo>
                      <a:pt x="5" y="105"/>
                    </a:lnTo>
                    <a:lnTo>
                      <a:pt x="0" y="146"/>
                    </a:lnTo>
                    <a:lnTo>
                      <a:pt x="110" y="118"/>
                    </a:lnTo>
                    <a:lnTo>
                      <a:pt x="110" y="141"/>
                    </a:lnTo>
                    <a:lnTo>
                      <a:pt x="110" y="141"/>
                    </a:lnTo>
                    <a:lnTo>
                      <a:pt x="114" y="137"/>
                    </a:lnTo>
                    <a:lnTo>
                      <a:pt x="123" y="127"/>
                    </a:lnTo>
                    <a:lnTo>
                      <a:pt x="132" y="118"/>
                    </a:lnTo>
                    <a:lnTo>
                      <a:pt x="142" y="109"/>
                    </a:lnTo>
                    <a:lnTo>
                      <a:pt x="151" y="105"/>
                    </a:lnTo>
                    <a:lnTo>
                      <a:pt x="151" y="100"/>
                    </a:lnTo>
                    <a:lnTo>
                      <a:pt x="151" y="105"/>
                    </a:lnTo>
                    <a:lnTo>
                      <a:pt x="151" y="100"/>
                    </a:lnTo>
                    <a:lnTo>
                      <a:pt x="160" y="91"/>
                    </a:lnTo>
                    <a:lnTo>
                      <a:pt x="169" y="82"/>
                    </a:lnTo>
                    <a:lnTo>
                      <a:pt x="174" y="73"/>
                    </a:lnTo>
                    <a:lnTo>
                      <a:pt x="174" y="63"/>
                    </a:lnTo>
                    <a:lnTo>
                      <a:pt x="174" y="41"/>
                    </a:lnTo>
                    <a:lnTo>
                      <a:pt x="160" y="22"/>
                    </a:lnTo>
                    <a:lnTo>
                      <a:pt x="146" y="9"/>
                    </a:lnTo>
                    <a:lnTo>
                      <a:pt x="128" y="0"/>
                    </a:lnTo>
                    <a:lnTo>
                      <a:pt x="114" y="0"/>
                    </a:lnTo>
                    <a:lnTo>
                      <a:pt x="105" y="0"/>
                    </a:lnTo>
                    <a:lnTo>
                      <a:pt x="91" y="4"/>
                    </a:lnTo>
                    <a:lnTo>
                      <a:pt x="82" y="13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7" name="Freeform 275"/>
              <p:cNvSpPr>
                <a:spLocks/>
              </p:cNvSpPr>
              <p:nvPr/>
            </p:nvSpPr>
            <p:spPr bwMode="auto">
              <a:xfrm>
                <a:off x="2313" y="1105"/>
                <a:ext cx="183" cy="165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55" y="0"/>
                  </a:cxn>
                  <a:cxn ang="0">
                    <a:pos x="146" y="5"/>
                  </a:cxn>
                  <a:cxn ang="0">
                    <a:pos x="128" y="9"/>
                  </a:cxn>
                  <a:cxn ang="0">
                    <a:pos x="110" y="14"/>
                  </a:cxn>
                  <a:cxn ang="0">
                    <a:pos x="82" y="28"/>
                  </a:cxn>
                  <a:cxn ang="0">
                    <a:pos x="60" y="37"/>
                  </a:cxn>
                  <a:cxn ang="0">
                    <a:pos x="32" y="50"/>
                  </a:cxn>
                  <a:cxn ang="0">
                    <a:pos x="0" y="73"/>
                  </a:cxn>
                  <a:cxn ang="0">
                    <a:pos x="69" y="165"/>
                  </a:cxn>
                  <a:cxn ang="0">
                    <a:pos x="87" y="151"/>
                  </a:cxn>
                  <a:cxn ang="0">
                    <a:pos x="110" y="137"/>
                  </a:cxn>
                  <a:cxn ang="0">
                    <a:pos x="128" y="128"/>
                  </a:cxn>
                  <a:cxn ang="0">
                    <a:pos x="146" y="123"/>
                  </a:cxn>
                  <a:cxn ang="0">
                    <a:pos x="160" y="119"/>
                  </a:cxn>
                  <a:cxn ang="0">
                    <a:pos x="174" y="114"/>
                  </a:cxn>
                  <a:cxn ang="0">
                    <a:pos x="183" y="114"/>
                  </a:cxn>
                  <a:cxn ang="0">
                    <a:pos x="183" y="114"/>
                  </a:cxn>
                  <a:cxn ang="0">
                    <a:pos x="160" y="0"/>
                  </a:cxn>
                </a:cxnLst>
                <a:rect l="0" t="0" r="r" b="b"/>
                <a:pathLst>
                  <a:path w="183" h="165">
                    <a:moveTo>
                      <a:pt x="160" y="0"/>
                    </a:moveTo>
                    <a:lnTo>
                      <a:pt x="155" y="0"/>
                    </a:lnTo>
                    <a:lnTo>
                      <a:pt x="146" y="5"/>
                    </a:lnTo>
                    <a:lnTo>
                      <a:pt x="128" y="9"/>
                    </a:lnTo>
                    <a:lnTo>
                      <a:pt x="110" y="14"/>
                    </a:lnTo>
                    <a:lnTo>
                      <a:pt x="82" y="28"/>
                    </a:lnTo>
                    <a:lnTo>
                      <a:pt x="60" y="37"/>
                    </a:lnTo>
                    <a:lnTo>
                      <a:pt x="32" y="50"/>
                    </a:lnTo>
                    <a:lnTo>
                      <a:pt x="0" y="73"/>
                    </a:lnTo>
                    <a:lnTo>
                      <a:pt x="69" y="165"/>
                    </a:lnTo>
                    <a:lnTo>
                      <a:pt x="87" y="151"/>
                    </a:lnTo>
                    <a:lnTo>
                      <a:pt x="110" y="137"/>
                    </a:lnTo>
                    <a:lnTo>
                      <a:pt x="128" y="128"/>
                    </a:lnTo>
                    <a:lnTo>
                      <a:pt x="146" y="123"/>
                    </a:lnTo>
                    <a:lnTo>
                      <a:pt x="160" y="119"/>
                    </a:lnTo>
                    <a:lnTo>
                      <a:pt x="174" y="114"/>
                    </a:lnTo>
                    <a:lnTo>
                      <a:pt x="183" y="114"/>
                    </a:lnTo>
                    <a:lnTo>
                      <a:pt x="183" y="114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8" name="Freeform 276"/>
              <p:cNvSpPr>
                <a:spLocks/>
              </p:cNvSpPr>
              <p:nvPr/>
            </p:nvSpPr>
            <p:spPr bwMode="auto">
              <a:xfrm>
                <a:off x="2336" y="1165"/>
                <a:ext cx="69" cy="114"/>
              </a:xfrm>
              <a:custGeom>
                <a:avLst/>
                <a:gdLst/>
                <a:ahLst/>
                <a:cxnLst>
                  <a:cxn ang="0">
                    <a:pos x="23" y="114"/>
                  </a:cxn>
                  <a:cxn ang="0">
                    <a:pos x="37" y="109"/>
                  </a:cxn>
                  <a:cxn ang="0">
                    <a:pos x="46" y="105"/>
                  </a:cxn>
                  <a:cxn ang="0">
                    <a:pos x="55" y="95"/>
                  </a:cxn>
                  <a:cxn ang="0">
                    <a:pos x="59" y="86"/>
                  </a:cxn>
                  <a:cxn ang="0">
                    <a:pos x="69" y="68"/>
                  </a:cxn>
                  <a:cxn ang="0">
                    <a:pos x="69" y="45"/>
                  </a:cxn>
                  <a:cxn ang="0">
                    <a:pos x="59" y="27"/>
                  </a:cxn>
                  <a:cxn ang="0">
                    <a:pos x="46" y="13"/>
                  </a:cxn>
                  <a:cxn ang="0">
                    <a:pos x="37" y="4"/>
                  </a:cxn>
                  <a:cxn ang="0">
                    <a:pos x="27" y="0"/>
                  </a:cxn>
                  <a:cxn ang="0">
                    <a:pos x="14" y="0"/>
                  </a:cxn>
                  <a:cxn ang="0">
                    <a:pos x="0" y="0"/>
                  </a:cxn>
                  <a:cxn ang="0">
                    <a:pos x="23" y="114"/>
                  </a:cxn>
                </a:cxnLst>
                <a:rect l="0" t="0" r="r" b="b"/>
                <a:pathLst>
                  <a:path w="69" h="114">
                    <a:moveTo>
                      <a:pt x="23" y="114"/>
                    </a:moveTo>
                    <a:lnTo>
                      <a:pt x="37" y="109"/>
                    </a:lnTo>
                    <a:lnTo>
                      <a:pt x="46" y="105"/>
                    </a:lnTo>
                    <a:lnTo>
                      <a:pt x="55" y="95"/>
                    </a:lnTo>
                    <a:lnTo>
                      <a:pt x="59" y="86"/>
                    </a:lnTo>
                    <a:lnTo>
                      <a:pt x="69" y="68"/>
                    </a:lnTo>
                    <a:lnTo>
                      <a:pt x="69" y="45"/>
                    </a:lnTo>
                    <a:lnTo>
                      <a:pt x="59" y="27"/>
                    </a:lnTo>
                    <a:lnTo>
                      <a:pt x="46" y="13"/>
                    </a:lnTo>
                    <a:lnTo>
                      <a:pt x="37" y="4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0" y="0"/>
                    </a:lnTo>
                    <a:lnTo>
                      <a:pt x="23" y="11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49" name="Freeform 277"/>
              <p:cNvSpPr>
                <a:spLocks/>
              </p:cNvSpPr>
              <p:nvPr/>
            </p:nvSpPr>
            <p:spPr bwMode="auto">
              <a:xfrm>
                <a:off x="2236" y="1283"/>
                <a:ext cx="100" cy="60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9" y="41"/>
                  </a:cxn>
                  <a:cxn ang="0">
                    <a:pos x="22" y="55"/>
                  </a:cxn>
                  <a:cxn ang="0">
                    <a:pos x="41" y="60"/>
                  </a:cxn>
                  <a:cxn ang="0">
                    <a:pos x="59" y="60"/>
                  </a:cxn>
                  <a:cxn ang="0">
                    <a:pos x="77" y="55"/>
                  </a:cxn>
                  <a:cxn ang="0">
                    <a:pos x="91" y="41"/>
                  </a:cxn>
                  <a:cxn ang="0">
                    <a:pos x="100" y="23"/>
                  </a:cxn>
                  <a:cxn ang="0">
                    <a:pos x="95" y="0"/>
                  </a:cxn>
                  <a:cxn ang="0">
                    <a:pos x="0" y="23"/>
                  </a:cxn>
                </a:cxnLst>
                <a:rect l="0" t="0" r="r" b="b"/>
                <a:pathLst>
                  <a:path w="100" h="60">
                    <a:moveTo>
                      <a:pt x="0" y="23"/>
                    </a:moveTo>
                    <a:lnTo>
                      <a:pt x="9" y="41"/>
                    </a:lnTo>
                    <a:lnTo>
                      <a:pt x="22" y="55"/>
                    </a:lnTo>
                    <a:lnTo>
                      <a:pt x="41" y="60"/>
                    </a:lnTo>
                    <a:lnTo>
                      <a:pt x="59" y="60"/>
                    </a:lnTo>
                    <a:lnTo>
                      <a:pt x="77" y="55"/>
                    </a:lnTo>
                    <a:lnTo>
                      <a:pt x="91" y="41"/>
                    </a:lnTo>
                    <a:lnTo>
                      <a:pt x="100" y="23"/>
                    </a:lnTo>
                    <a:lnTo>
                      <a:pt x="95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0" name="Freeform 278"/>
              <p:cNvSpPr>
                <a:spLocks/>
              </p:cNvSpPr>
              <p:nvPr/>
            </p:nvSpPr>
            <p:spPr bwMode="auto">
              <a:xfrm>
                <a:off x="2236" y="1169"/>
                <a:ext cx="159" cy="137"/>
              </a:xfrm>
              <a:custGeom>
                <a:avLst/>
                <a:gdLst/>
                <a:ahLst/>
                <a:cxnLst>
                  <a:cxn ang="0">
                    <a:pos x="82" y="9"/>
                  </a:cxn>
                  <a:cxn ang="0">
                    <a:pos x="77" y="9"/>
                  </a:cxn>
                  <a:cxn ang="0">
                    <a:pos x="73" y="14"/>
                  </a:cxn>
                  <a:cxn ang="0">
                    <a:pos x="68" y="23"/>
                  </a:cxn>
                  <a:cxn ang="0">
                    <a:pos x="54" y="32"/>
                  </a:cxn>
                  <a:cxn ang="0">
                    <a:pos x="41" y="46"/>
                  </a:cxn>
                  <a:cxn ang="0">
                    <a:pos x="27" y="59"/>
                  </a:cxn>
                  <a:cxn ang="0">
                    <a:pos x="13" y="78"/>
                  </a:cxn>
                  <a:cxn ang="0">
                    <a:pos x="4" y="101"/>
                  </a:cxn>
                  <a:cxn ang="0">
                    <a:pos x="0" y="137"/>
                  </a:cxn>
                  <a:cxn ang="0">
                    <a:pos x="95" y="114"/>
                  </a:cxn>
                  <a:cxn ang="0">
                    <a:pos x="95" y="133"/>
                  </a:cxn>
                  <a:cxn ang="0">
                    <a:pos x="95" y="133"/>
                  </a:cxn>
                  <a:cxn ang="0">
                    <a:pos x="105" y="123"/>
                  </a:cxn>
                  <a:cxn ang="0">
                    <a:pos x="114" y="114"/>
                  </a:cxn>
                  <a:cxn ang="0">
                    <a:pos x="123" y="105"/>
                  </a:cxn>
                  <a:cxn ang="0">
                    <a:pos x="132" y="96"/>
                  </a:cxn>
                  <a:cxn ang="0">
                    <a:pos x="137" y="91"/>
                  </a:cxn>
                  <a:cxn ang="0">
                    <a:pos x="141" y="91"/>
                  </a:cxn>
                  <a:cxn ang="0">
                    <a:pos x="137" y="91"/>
                  </a:cxn>
                  <a:cxn ang="0">
                    <a:pos x="141" y="91"/>
                  </a:cxn>
                  <a:cxn ang="0">
                    <a:pos x="155" y="73"/>
                  </a:cxn>
                  <a:cxn ang="0">
                    <a:pos x="159" y="55"/>
                  </a:cxn>
                  <a:cxn ang="0">
                    <a:pos x="155" y="37"/>
                  </a:cxn>
                  <a:cxn ang="0">
                    <a:pos x="146" y="18"/>
                  </a:cxn>
                  <a:cxn ang="0">
                    <a:pos x="132" y="9"/>
                  </a:cxn>
                  <a:cxn ang="0">
                    <a:pos x="118" y="0"/>
                  </a:cxn>
                  <a:cxn ang="0">
                    <a:pos x="100" y="0"/>
                  </a:cxn>
                  <a:cxn ang="0">
                    <a:pos x="77" y="9"/>
                  </a:cxn>
                  <a:cxn ang="0">
                    <a:pos x="82" y="9"/>
                  </a:cxn>
                </a:cxnLst>
                <a:rect l="0" t="0" r="r" b="b"/>
                <a:pathLst>
                  <a:path w="159" h="137">
                    <a:moveTo>
                      <a:pt x="82" y="9"/>
                    </a:moveTo>
                    <a:lnTo>
                      <a:pt x="77" y="9"/>
                    </a:lnTo>
                    <a:lnTo>
                      <a:pt x="73" y="14"/>
                    </a:lnTo>
                    <a:lnTo>
                      <a:pt x="68" y="23"/>
                    </a:lnTo>
                    <a:lnTo>
                      <a:pt x="54" y="32"/>
                    </a:lnTo>
                    <a:lnTo>
                      <a:pt x="41" y="46"/>
                    </a:lnTo>
                    <a:lnTo>
                      <a:pt x="27" y="59"/>
                    </a:lnTo>
                    <a:lnTo>
                      <a:pt x="13" y="78"/>
                    </a:lnTo>
                    <a:lnTo>
                      <a:pt x="4" y="101"/>
                    </a:lnTo>
                    <a:lnTo>
                      <a:pt x="0" y="137"/>
                    </a:lnTo>
                    <a:lnTo>
                      <a:pt x="95" y="114"/>
                    </a:lnTo>
                    <a:lnTo>
                      <a:pt x="95" y="133"/>
                    </a:lnTo>
                    <a:lnTo>
                      <a:pt x="95" y="133"/>
                    </a:lnTo>
                    <a:lnTo>
                      <a:pt x="105" y="123"/>
                    </a:lnTo>
                    <a:lnTo>
                      <a:pt x="114" y="114"/>
                    </a:lnTo>
                    <a:lnTo>
                      <a:pt x="123" y="105"/>
                    </a:lnTo>
                    <a:lnTo>
                      <a:pt x="132" y="96"/>
                    </a:lnTo>
                    <a:lnTo>
                      <a:pt x="137" y="91"/>
                    </a:lnTo>
                    <a:lnTo>
                      <a:pt x="141" y="91"/>
                    </a:lnTo>
                    <a:lnTo>
                      <a:pt x="137" y="91"/>
                    </a:lnTo>
                    <a:lnTo>
                      <a:pt x="141" y="91"/>
                    </a:lnTo>
                    <a:lnTo>
                      <a:pt x="155" y="73"/>
                    </a:lnTo>
                    <a:lnTo>
                      <a:pt x="159" y="55"/>
                    </a:lnTo>
                    <a:lnTo>
                      <a:pt x="155" y="37"/>
                    </a:lnTo>
                    <a:lnTo>
                      <a:pt x="146" y="18"/>
                    </a:lnTo>
                    <a:lnTo>
                      <a:pt x="132" y="9"/>
                    </a:lnTo>
                    <a:lnTo>
                      <a:pt x="118" y="0"/>
                    </a:lnTo>
                    <a:lnTo>
                      <a:pt x="100" y="0"/>
                    </a:lnTo>
                    <a:lnTo>
                      <a:pt x="77" y="9"/>
                    </a:lnTo>
                    <a:lnTo>
                      <a:pt x="82" y="9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1" name="Freeform 279"/>
              <p:cNvSpPr>
                <a:spLocks/>
              </p:cNvSpPr>
              <p:nvPr/>
            </p:nvSpPr>
            <p:spPr bwMode="auto">
              <a:xfrm>
                <a:off x="2318" y="1110"/>
                <a:ext cx="173" cy="150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50" y="4"/>
                  </a:cxn>
                  <a:cxn ang="0">
                    <a:pos x="141" y="4"/>
                  </a:cxn>
                  <a:cxn ang="0">
                    <a:pos x="128" y="9"/>
                  </a:cxn>
                  <a:cxn ang="0">
                    <a:pos x="105" y="13"/>
                  </a:cxn>
                  <a:cxn ang="0">
                    <a:pos x="82" y="23"/>
                  </a:cxn>
                  <a:cxn ang="0">
                    <a:pos x="59" y="36"/>
                  </a:cxn>
                  <a:cxn ang="0">
                    <a:pos x="27" y="50"/>
                  </a:cxn>
                  <a:cxn ang="0">
                    <a:pos x="0" y="68"/>
                  </a:cxn>
                  <a:cxn ang="0">
                    <a:pos x="55" y="150"/>
                  </a:cxn>
                  <a:cxn ang="0">
                    <a:pos x="77" y="137"/>
                  </a:cxn>
                  <a:cxn ang="0">
                    <a:pos x="100" y="123"/>
                  </a:cxn>
                  <a:cxn ang="0">
                    <a:pos x="119" y="114"/>
                  </a:cxn>
                  <a:cxn ang="0">
                    <a:pos x="137" y="109"/>
                  </a:cxn>
                  <a:cxn ang="0">
                    <a:pos x="155" y="105"/>
                  </a:cxn>
                  <a:cxn ang="0">
                    <a:pos x="164" y="100"/>
                  </a:cxn>
                  <a:cxn ang="0">
                    <a:pos x="173" y="100"/>
                  </a:cxn>
                  <a:cxn ang="0">
                    <a:pos x="173" y="100"/>
                  </a:cxn>
                  <a:cxn ang="0">
                    <a:pos x="160" y="0"/>
                  </a:cxn>
                </a:cxnLst>
                <a:rect l="0" t="0" r="r" b="b"/>
                <a:pathLst>
                  <a:path w="173" h="150">
                    <a:moveTo>
                      <a:pt x="160" y="0"/>
                    </a:moveTo>
                    <a:lnTo>
                      <a:pt x="150" y="4"/>
                    </a:lnTo>
                    <a:lnTo>
                      <a:pt x="141" y="4"/>
                    </a:lnTo>
                    <a:lnTo>
                      <a:pt x="128" y="9"/>
                    </a:lnTo>
                    <a:lnTo>
                      <a:pt x="105" y="13"/>
                    </a:lnTo>
                    <a:lnTo>
                      <a:pt x="82" y="23"/>
                    </a:lnTo>
                    <a:lnTo>
                      <a:pt x="59" y="36"/>
                    </a:lnTo>
                    <a:lnTo>
                      <a:pt x="27" y="50"/>
                    </a:lnTo>
                    <a:lnTo>
                      <a:pt x="0" y="68"/>
                    </a:lnTo>
                    <a:lnTo>
                      <a:pt x="55" y="150"/>
                    </a:lnTo>
                    <a:lnTo>
                      <a:pt x="77" y="137"/>
                    </a:lnTo>
                    <a:lnTo>
                      <a:pt x="100" y="123"/>
                    </a:lnTo>
                    <a:lnTo>
                      <a:pt x="119" y="114"/>
                    </a:lnTo>
                    <a:lnTo>
                      <a:pt x="137" y="109"/>
                    </a:lnTo>
                    <a:lnTo>
                      <a:pt x="155" y="105"/>
                    </a:lnTo>
                    <a:lnTo>
                      <a:pt x="164" y="100"/>
                    </a:lnTo>
                    <a:lnTo>
                      <a:pt x="173" y="100"/>
                    </a:lnTo>
                    <a:lnTo>
                      <a:pt x="173" y="100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2" name="Freeform 280"/>
              <p:cNvSpPr>
                <a:spLocks/>
              </p:cNvSpPr>
              <p:nvPr/>
            </p:nvSpPr>
            <p:spPr bwMode="auto">
              <a:xfrm>
                <a:off x="2336" y="1169"/>
                <a:ext cx="59" cy="101"/>
              </a:xfrm>
              <a:custGeom>
                <a:avLst/>
                <a:gdLst/>
                <a:ahLst/>
                <a:cxnLst>
                  <a:cxn ang="0">
                    <a:pos x="14" y="101"/>
                  </a:cxn>
                  <a:cxn ang="0">
                    <a:pos x="37" y="91"/>
                  </a:cxn>
                  <a:cxn ang="0">
                    <a:pos x="50" y="78"/>
                  </a:cxn>
                  <a:cxn ang="0">
                    <a:pos x="59" y="64"/>
                  </a:cxn>
                  <a:cxn ang="0">
                    <a:pos x="59" y="41"/>
                  </a:cxn>
                  <a:cxn ang="0">
                    <a:pos x="55" y="27"/>
                  </a:cxn>
                  <a:cxn ang="0">
                    <a:pos x="41" y="9"/>
                  </a:cxn>
                  <a:cxn ang="0">
                    <a:pos x="23" y="0"/>
                  </a:cxn>
                  <a:cxn ang="0">
                    <a:pos x="0" y="0"/>
                  </a:cxn>
                  <a:cxn ang="0">
                    <a:pos x="14" y="101"/>
                  </a:cxn>
                </a:cxnLst>
                <a:rect l="0" t="0" r="r" b="b"/>
                <a:pathLst>
                  <a:path w="59" h="101">
                    <a:moveTo>
                      <a:pt x="14" y="101"/>
                    </a:moveTo>
                    <a:lnTo>
                      <a:pt x="37" y="91"/>
                    </a:lnTo>
                    <a:lnTo>
                      <a:pt x="50" y="78"/>
                    </a:lnTo>
                    <a:lnTo>
                      <a:pt x="59" y="64"/>
                    </a:lnTo>
                    <a:lnTo>
                      <a:pt x="59" y="41"/>
                    </a:lnTo>
                    <a:lnTo>
                      <a:pt x="55" y="27"/>
                    </a:lnTo>
                    <a:lnTo>
                      <a:pt x="41" y="9"/>
                    </a:lnTo>
                    <a:lnTo>
                      <a:pt x="23" y="0"/>
                    </a:lnTo>
                    <a:lnTo>
                      <a:pt x="0" y="0"/>
                    </a:lnTo>
                    <a:lnTo>
                      <a:pt x="14" y="101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3" name="Freeform 281"/>
              <p:cNvSpPr>
                <a:spLocks/>
              </p:cNvSpPr>
              <p:nvPr/>
            </p:nvSpPr>
            <p:spPr bwMode="auto">
              <a:xfrm>
                <a:off x="2240" y="1279"/>
                <a:ext cx="87" cy="54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9" y="41"/>
                  </a:cxn>
                  <a:cxn ang="0">
                    <a:pos x="23" y="50"/>
                  </a:cxn>
                  <a:cxn ang="0">
                    <a:pos x="37" y="54"/>
                  </a:cxn>
                  <a:cxn ang="0">
                    <a:pos x="55" y="54"/>
                  </a:cxn>
                  <a:cxn ang="0">
                    <a:pos x="69" y="45"/>
                  </a:cxn>
                  <a:cxn ang="0">
                    <a:pos x="82" y="36"/>
                  </a:cxn>
                  <a:cxn ang="0">
                    <a:pos x="87" y="23"/>
                  </a:cxn>
                  <a:cxn ang="0">
                    <a:pos x="87" y="0"/>
                  </a:cxn>
                  <a:cxn ang="0">
                    <a:pos x="0" y="23"/>
                  </a:cxn>
                </a:cxnLst>
                <a:rect l="0" t="0" r="r" b="b"/>
                <a:pathLst>
                  <a:path w="87" h="54">
                    <a:moveTo>
                      <a:pt x="0" y="23"/>
                    </a:moveTo>
                    <a:lnTo>
                      <a:pt x="9" y="41"/>
                    </a:lnTo>
                    <a:lnTo>
                      <a:pt x="23" y="50"/>
                    </a:lnTo>
                    <a:lnTo>
                      <a:pt x="37" y="54"/>
                    </a:lnTo>
                    <a:lnTo>
                      <a:pt x="55" y="54"/>
                    </a:lnTo>
                    <a:lnTo>
                      <a:pt x="69" y="45"/>
                    </a:lnTo>
                    <a:lnTo>
                      <a:pt x="82" y="36"/>
                    </a:lnTo>
                    <a:lnTo>
                      <a:pt x="87" y="23"/>
                    </a:lnTo>
                    <a:lnTo>
                      <a:pt x="87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4" name="Freeform 282"/>
              <p:cNvSpPr>
                <a:spLocks/>
              </p:cNvSpPr>
              <p:nvPr/>
            </p:nvSpPr>
            <p:spPr bwMode="auto">
              <a:xfrm>
                <a:off x="2240" y="1174"/>
                <a:ext cx="146" cy="128"/>
              </a:xfrm>
              <a:custGeom>
                <a:avLst/>
                <a:gdLst/>
                <a:ahLst/>
                <a:cxnLst>
                  <a:cxn ang="0">
                    <a:pos x="78" y="9"/>
                  </a:cxn>
                  <a:cxn ang="0">
                    <a:pos x="78" y="9"/>
                  </a:cxn>
                  <a:cxn ang="0">
                    <a:pos x="73" y="13"/>
                  </a:cxn>
                  <a:cxn ang="0">
                    <a:pos x="64" y="18"/>
                  </a:cxn>
                  <a:cxn ang="0">
                    <a:pos x="55" y="27"/>
                  </a:cxn>
                  <a:cxn ang="0">
                    <a:pos x="41" y="41"/>
                  </a:cxn>
                  <a:cxn ang="0">
                    <a:pos x="28" y="54"/>
                  </a:cxn>
                  <a:cxn ang="0">
                    <a:pos x="14" y="73"/>
                  </a:cxn>
                  <a:cxn ang="0">
                    <a:pos x="5" y="91"/>
                  </a:cxn>
                  <a:cxn ang="0">
                    <a:pos x="0" y="128"/>
                  </a:cxn>
                  <a:cxn ang="0">
                    <a:pos x="87" y="105"/>
                  </a:cxn>
                  <a:cxn ang="0">
                    <a:pos x="87" y="123"/>
                  </a:cxn>
                  <a:cxn ang="0">
                    <a:pos x="87" y="118"/>
                  </a:cxn>
                  <a:cxn ang="0">
                    <a:pos x="91" y="114"/>
                  </a:cxn>
                  <a:cxn ang="0">
                    <a:pos x="101" y="100"/>
                  </a:cxn>
                  <a:cxn ang="0">
                    <a:pos x="114" y="91"/>
                  </a:cxn>
                  <a:cxn ang="0">
                    <a:pos x="123" y="86"/>
                  </a:cxn>
                  <a:cxn ang="0">
                    <a:pos x="128" y="77"/>
                  </a:cxn>
                  <a:cxn ang="0">
                    <a:pos x="133" y="77"/>
                  </a:cxn>
                  <a:cxn ang="0">
                    <a:pos x="128" y="77"/>
                  </a:cxn>
                  <a:cxn ang="0">
                    <a:pos x="133" y="77"/>
                  </a:cxn>
                  <a:cxn ang="0">
                    <a:pos x="142" y="64"/>
                  </a:cxn>
                  <a:cxn ang="0">
                    <a:pos x="146" y="45"/>
                  </a:cxn>
                  <a:cxn ang="0">
                    <a:pos x="146" y="32"/>
                  </a:cxn>
                  <a:cxn ang="0">
                    <a:pos x="137" y="18"/>
                  </a:cxn>
                  <a:cxn ang="0">
                    <a:pos x="123" y="4"/>
                  </a:cxn>
                  <a:cxn ang="0">
                    <a:pos x="110" y="0"/>
                  </a:cxn>
                  <a:cxn ang="0">
                    <a:pos x="96" y="0"/>
                  </a:cxn>
                  <a:cxn ang="0">
                    <a:pos x="78" y="9"/>
                  </a:cxn>
                </a:cxnLst>
                <a:rect l="0" t="0" r="r" b="b"/>
                <a:pathLst>
                  <a:path w="146" h="128">
                    <a:moveTo>
                      <a:pt x="78" y="9"/>
                    </a:moveTo>
                    <a:lnTo>
                      <a:pt x="78" y="9"/>
                    </a:lnTo>
                    <a:lnTo>
                      <a:pt x="73" y="13"/>
                    </a:lnTo>
                    <a:lnTo>
                      <a:pt x="64" y="18"/>
                    </a:lnTo>
                    <a:lnTo>
                      <a:pt x="55" y="27"/>
                    </a:lnTo>
                    <a:lnTo>
                      <a:pt x="41" y="41"/>
                    </a:lnTo>
                    <a:lnTo>
                      <a:pt x="28" y="54"/>
                    </a:lnTo>
                    <a:lnTo>
                      <a:pt x="14" y="73"/>
                    </a:lnTo>
                    <a:lnTo>
                      <a:pt x="5" y="91"/>
                    </a:lnTo>
                    <a:lnTo>
                      <a:pt x="0" y="128"/>
                    </a:lnTo>
                    <a:lnTo>
                      <a:pt x="87" y="105"/>
                    </a:lnTo>
                    <a:lnTo>
                      <a:pt x="87" y="123"/>
                    </a:lnTo>
                    <a:lnTo>
                      <a:pt x="87" y="118"/>
                    </a:lnTo>
                    <a:lnTo>
                      <a:pt x="91" y="114"/>
                    </a:lnTo>
                    <a:lnTo>
                      <a:pt x="101" y="100"/>
                    </a:lnTo>
                    <a:lnTo>
                      <a:pt x="114" y="91"/>
                    </a:lnTo>
                    <a:lnTo>
                      <a:pt x="123" y="86"/>
                    </a:lnTo>
                    <a:lnTo>
                      <a:pt x="128" y="77"/>
                    </a:lnTo>
                    <a:lnTo>
                      <a:pt x="133" y="77"/>
                    </a:lnTo>
                    <a:lnTo>
                      <a:pt x="128" y="77"/>
                    </a:lnTo>
                    <a:lnTo>
                      <a:pt x="133" y="77"/>
                    </a:lnTo>
                    <a:lnTo>
                      <a:pt x="142" y="64"/>
                    </a:lnTo>
                    <a:lnTo>
                      <a:pt x="146" y="45"/>
                    </a:lnTo>
                    <a:lnTo>
                      <a:pt x="146" y="32"/>
                    </a:lnTo>
                    <a:lnTo>
                      <a:pt x="137" y="18"/>
                    </a:lnTo>
                    <a:lnTo>
                      <a:pt x="123" y="4"/>
                    </a:lnTo>
                    <a:lnTo>
                      <a:pt x="110" y="0"/>
                    </a:lnTo>
                    <a:lnTo>
                      <a:pt x="96" y="0"/>
                    </a:lnTo>
                    <a:lnTo>
                      <a:pt x="78" y="9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5" name="Freeform 283"/>
              <p:cNvSpPr>
                <a:spLocks/>
              </p:cNvSpPr>
              <p:nvPr/>
            </p:nvSpPr>
            <p:spPr bwMode="auto">
              <a:xfrm>
                <a:off x="2318" y="1114"/>
                <a:ext cx="169" cy="137"/>
              </a:xfrm>
              <a:custGeom>
                <a:avLst/>
                <a:gdLst/>
                <a:ahLst/>
                <a:cxnLst>
                  <a:cxn ang="0">
                    <a:pos x="164" y="0"/>
                  </a:cxn>
                  <a:cxn ang="0">
                    <a:pos x="155" y="0"/>
                  </a:cxn>
                  <a:cxn ang="0">
                    <a:pos x="146" y="5"/>
                  </a:cxn>
                  <a:cxn ang="0">
                    <a:pos x="132" y="5"/>
                  </a:cxn>
                  <a:cxn ang="0">
                    <a:pos x="109" y="14"/>
                  </a:cxn>
                  <a:cxn ang="0">
                    <a:pos x="87" y="19"/>
                  </a:cxn>
                  <a:cxn ang="0">
                    <a:pos x="59" y="32"/>
                  </a:cxn>
                  <a:cxn ang="0">
                    <a:pos x="32" y="46"/>
                  </a:cxn>
                  <a:cxn ang="0">
                    <a:pos x="0" y="69"/>
                  </a:cxn>
                  <a:cxn ang="0">
                    <a:pos x="50" y="137"/>
                  </a:cxn>
                  <a:cxn ang="0">
                    <a:pos x="77" y="124"/>
                  </a:cxn>
                  <a:cxn ang="0">
                    <a:pos x="100" y="110"/>
                  </a:cxn>
                  <a:cxn ang="0">
                    <a:pos x="119" y="101"/>
                  </a:cxn>
                  <a:cxn ang="0">
                    <a:pos x="137" y="96"/>
                  </a:cxn>
                  <a:cxn ang="0">
                    <a:pos x="150" y="92"/>
                  </a:cxn>
                  <a:cxn ang="0">
                    <a:pos x="164" y="92"/>
                  </a:cxn>
                  <a:cxn ang="0">
                    <a:pos x="169" y="87"/>
                  </a:cxn>
                  <a:cxn ang="0">
                    <a:pos x="169" y="87"/>
                  </a:cxn>
                  <a:cxn ang="0">
                    <a:pos x="164" y="0"/>
                  </a:cxn>
                </a:cxnLst>
                <a:rect l="0" t="0" r="r" b="b"/>
                <a:pathLst>
                  <a:path w="169" h="137">
                    <a:moveTo>
                      <a:pt x="164" y="0"/>
                    </a:moveTo>
                    <a:lnTo>
                      <a:pt x="155" y="0"/>
                    </a:lnTo>
                    <a:lnTo>
                      <a:pt x="146" y="5"/>
                    </a:lnTo>
                    <a:lnTo>
                      <a:pt x="132" y="5"/>
                    </a:lnTo>
                    <a:lnTo>
                      <a:pt x="109" y="14"/>
                    </a:lnTo>
                    <a:lnTo>
                      <a:pt x="87" y="19"/>
                    </a:lnTo>
                    <a:lnTo>
                      <a:pt x="59" y="32"/>
                    </a:lnTo>
                    <a:lnTo>
                      <a:pt x="32" y="46"/>
                    </a:lnTo>
                    <a:lnTo>
                      <a:pt x="0" y="69"/>
                    </a:lnTo>
                    <a:lnTo>
                      <a:pt x="50" y="137"/>
                    </a:lnTo>
                    <a:lnTo>
                      <a:pt x="77" y="124"/>
                    </a:lnTo>
                    <a:lnTo>
                      <a:pt x="100" y="110"/>
                    </a:lnTo>
                    <a:lnTo>
                      <a:pt x="119" y="101"/>
                    </a:lnTo>
                    <a:lnTo>
                      <a:pt x="137" y="96"/>
                    </a:lnTo>
                    <a:lnTo>
                      <a:pt x="150" y="92"/>
                    </a:lnTo>
                    <a:lnTo>
                      <a:pt x="164" y="92"/>
                    </a:lnTo>
                    <a:lnTo>
                      <a:pt x="169" y="87"/>
                    </a:lnTo>
                    <a:lnTo>
                      <a:pt x="169" y="87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6" name="Freeform 284"/>
              <p:cNvSpPr>
                <a:spLocks/>
              </p:cNvSpPr>
              <p:nvPr/>
            </p:nvSpPr>
            <p:spPr bwMode="auto">
              <a:xfrm>
                <a:off x="2341" y="1174"/>
                <a:ext cx="45" cy="86"/>
              </a:xfrm>
              <a:custGeom>
                <a:avLst/>
                <a:gdLst/>
                <a:ahLst/>
                <a:cxnLst>
                  <a:cxn ang="0">
                    <a:pos x="4" y="86"/>
                  </a:cxn>
                  <a:cxn ang="0">
                    <a:pos x="22" y="82"/>
                  </a:cxn>
                  <a:cxn ang="0">
                    <a:pos x="36" y="73"/>
                  </a:cxn>
                  <a:cxn ang="0">
                    <a:pos x="45" y="54"/>
                  </a:cxn>
                  <a:cxn ang="0">
                    <a:pos x="45" y="41"/>
                  </a:cxn>
                  <a:cxn ang="0">
                    <a:pos x="41" y="22"/>
                  </a:cxn>
                  <a:cxn ang="0">
                    <a:pos x="32" y="9"/>
                  </a:cxn>
                  <a:cxn ang="0">
                    <a:pos x="18" y="0"/>
                  </a:cxn>
                  <a:cxn ang="0">
                    <a:pos x="0" y="0"/>
                  </a:cxn>
                  <a:cxn ang="0">
                    <a:pos x="4" y="86"/>
                  </a:cxn>
                </a:cxnLst>
                <a:rect l="0" t="0" r="r" b="b"/>
                <a:pathLst>
                  <a:path w="45" h="86">
                    <a:moveTo>
                      <a:pt x="4" y="86"/>
                    </a:moveTo>
                    <a:lnTo>
                      <a:pt x="22" y="82"/>
                    </a:lnTo>
                    <a:lnTo>
                      <a:pt x="36" y="73"/>
                    </a:lnTo>
                    <a:lnTo>
                      <a:pt x="45" y="54"/>
                    </a:lnTo>
                    <a:lnTo>
                      <a:pt x="45" y="41"/>
                    </a:lnTo>
                    <a:lnTo>
                      <a:pt x="41" y="22"/>
                    </a:lnTo>
                    <a:lnTo>
                      <a:pt x="32" y="9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4" y="86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7" name="Freeform 285"/>
              <p:cNvSpPr>
                <a:spLocks/>
              </p:cNvSpPr>
              <p:nvPr/>
            </p:nvSpPr>
            <p:spPr bwMode="auto">
              <a:xfrm>
                <a:off x="2245" y="1274"/>
                <a:ext cx="73" cy="50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9" y="37"/>
                  </a:cxn>
                  <a:cxn ang="0">
                    <a:pos x="23" y="46"/>
                  </a:cxn>
                  <a:cxn ang="0">
                    <a:pos x="36" y="50"/>
                  </a:cxn>
                  <a:cxn ang="0">
                    <a:pos x="50" y="46"/>
                  </a:cxn>
                  <a:cxn ang="0">
                    <a:pos x="59" y="41"/>
                  </a:cxn>
                  <a:cxn ang="0">
                    <a:pos x="68" y="32"/>
                  </a:cxn>
                  <a:cxn ang="0">
                    <a:pos x="73" y="18"/>
                  </a:cxn>
                  <a:cxn ang="0">
                    <a:pos x="73" y="0"/>
                  </a:cxn>
                  <a:cxn ang="0">
                    <a:pos x="0" y="23"/>
                  </a:cxn>
                </a:cxnLst>
                <a:rect l="0" t="0" r="r" b="b"/>
                <a:pathLst>
                  <a:path w="73" h="50">
                    <a:moveTo>
                      <a:pt x="0" y="23"/>
                    </a:moveTo>
                    <a:lnTo>
                      <a:pt x="9" y="37"/>
                    </a:lnTo>
                    <a:lnTo>
                      <a:pt x="23" y="46"/>
                    </a:lnTo>
                    <a:lnTo>
                      <a:pt x="36" y="50"/>
                    </a:lnTo>
                    <a:lnTo>
                      <a:pt x="50" y="46"/>
                    </a:lnTo>
                    <a:lnTo>
                      <a:pt x="59" y="41"/>
                    </a:lnTo>
                    <a:lnTo>
                      <a:pt x="68" y="32"/>
                    </a:lnTo>
                    <a:lnTo>
                      <a:pt x="73" y="18"/>
                    </a:lnTo>
                    <a:lnTo>
                      <a:pt x="73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8" name="Freeform 286"/>
              <p:cNvSpPr>
                <a:spLocks/>
              </p:cNvSpPr>
              <p:nvPr/>
            </p:nvSpPr>
            <p:spPr bwMode="auto">
              <a:xfrm>
                <a:off x="2245" y="1174"/>
                <a:ext cx="132" cy="123"/>
              </a:xfrm>
              <a:custGeom>
                <a:avLst/>
                <a:gdLst/>
                <a:ahLst/>
                <a:cxnLst>
                  <a:cxn ang="0">
                    <a:pos x="77" y="9"/>
                  </a:cxn>
                  <a:cxn ang="0">
                    <a:pos x="73" y="9"/>
                  </a:cxn>
                  <a:cxn ang="0">
                    <a:pos x="68" y="13"/>
                  </a:cxn>
                  <a:cxn ang="0">
                    <a:pos x="59" y="18"/>
                  </a:cxn>
                  <a:cxn ang="0">
                    <a:pos x="50" y="27"/>
                  </a:cxn>
                  <a:cxn ang="0">
                    <a:pos x="36" y="41"/>
                  </a:cxn>
                  <a:cxn ang="0">
                    <a:pos x="23" y="54"/>
                  </a:cxn>
                  <a:cxn ang="0">
                    <a:pos x="13" y="73"/>
                  </a:cxn>
                  <a:cxn ang="0">
                    <a:pos x="4" y="91"/>
                  </a:cxn>
                  <a:cxn ang="0">
                    <a:pos x="0" y="123"/>
                  </a:cxn>
                  <a:cxn ang="0">
                    <a:pos x="73" y="100"/>
                  </a:cxn>
                  <a:cxn ang="0">
                    <a:pos x="73" y="114"/>
                  </a:cxn>
                  <a:cxn ang="0">
                    <a:pos x="73" y="114"/>
                  </a:cxn>
                  <a:cxn ang="0">
                    <a:pos x="82" y="105"/>
                  </a:cxn>
                  <a:cxn ang="0">
                    <a:pos x="91" y="91"/>
                  </a:cxn>
                  <a:cxn ang="0">
                    <a:pos x="100" y="82"/>
                  </a:cxn>
                  <a:cxn ang="0">
                    <a:pos x="109" y="73"/>
                  </a:cxn>
                  <a:cxn ang="0">
                    <a:pos x="118" y="68"/>
                  </a:cxn>
                  <a:cxn ang="0">
                    <a:pos x="118" y="68"/>
                  </a:cxn>
                  <a:cxn ang="0">
                    <a:pos x="114" y="68"/>
                  </a:cxn>
                  <a:cxn ang="0">
                    <a:pos x="118" y="68"/>
                  </a:cxn>
                  <a:cxn ang="0">
                    <a:pos x="128" y="54"/>
                  </a:cxn>
                  <a:cxn ang="0">
                    <a:pos x="132" y="41"/>
                  </a:cxn>
                  <a:cxn ang="0">
                    <a:pos x="132" y="27"/>
                  </a:cxn>
                  <a:cxn ang="0">
                    <a:pos x="123" y="18"/>
                  </a:cxn>
                  <a:cxn ang="0">
                    <a:pos x="114" y="9"/>
                  </a:cxn>
                  <a:cxn ang="0">
                    <a:pos x="100" y="0"/>
                  </a:cxn>
                  <a:cxn ang="0">
                    <a:pos x="86" y="4"/>
                  </a:cxn>
                  <a:cxn ang="0">
                    <a:pos x="73" y="9"/>
                  </a:cxn>
                  <a:cxn ang="0">
                    <a:pos x="77" y="9"/>
                  </a:cxn>
                </a:cxnLst>
                <a:rect l="0" t="0" r="r" b="b"/>
                <a:pathLst>
                  <a:path w="132" h="123">
                    <a:moveTo>
                      <a:pt x="77" y="9"/>
                    </a:moveTo>
                    <a:lnTo>
                      <a:pt x="73" y="9"/>
                    </a:lnTo>
                    <a:lnTo>
                      <a:pt x="68" y="13"/>
                    </a:lnTo>
                    <a:lnTo>
                      <a:pt x="59" y="18"/>
                    </a:lnTo>
                    <a:lnTo>
                      <a:pt x="50" y="27"/>
                    </a:lnTo>
                    <a:lnTo>
                      <a:pt x="36" y="41"/>
                    </a:lnTo>
                    <a:lnTo>
                      <a:pt x="23" y="54"/>
                    </a:lnTo>
                    <a:lnTo>
                      <a:pt x="13" y="73"/>
                    </a:lnTo>
                    <a:lnTo>
                      <a:pt x="4" y="91"/>
                    </a:lnTo>
                    <a:lnTo>
                      <a:pt x="0" y="123"/>
                    </a:lnTo>
                    <a:lnTo>
                      <a:pt x="73" y="100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82" y="105"/>
                    </a:lnTo>
                    <a:lnTo>
                      <a:pt x="91" y="91"/>
                    </a:lnTo>
                    <a:lnTo>
                      <a:pt x="100" y="82"/>
                    </a:lnTo>
                    <a:lnTo>
                      <a:pt x="109" y="73"/>
                    </a:lnTo>
                    <a:lnTo>
                      <a:pt x="118" y="68"/>
                    </a:lnTo>
                    <a:lnTo>
                      <a:pt x="118" y="68"/>
                    </a:lnTo>
                    <a:lnTo>
                      <a:pt x="114" y="68"/>
                    </a:lnTo>
                    <a:lnTo>
                      <a:pt x="118" y="68"/>
                    </a:lnTo>
                    <a:lnTo>
                      <a:pt x="128" y="54"/>
                    </a:lnTo>
                    <a:lnTo>
                      <a:pt x="132" y="41"/>
                    </a:lnTo>
                    <a:lnTo>
                      <a:pt x="132" y="27"/>
                    </a:lnTo>
                    <a:lnTo>
                      <a:pt x="123" y="18"/>
                    </a:lnTo>
                    <a:lnTo>
                      <a:pt x="114" y="9"/>
                    </a:lnTo>
                    <a:lnTo>
                      <a:pt x="100" y="0"/>
                    </a:lnTo>
                    <a:lnTo>
                      <a:pt x="86" y="4"/>
                    </a:lnTo>
                    <a:lnTo>
                      <a:pt x="73" y="9"/>
                    </a:lnTo>
                    <a:lnTo>
                      <a:pt x="77" y="9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59" name="Freeform 287"/>
              <p:cNvSpPr>
                <a:spLocks/>
              </p:cNvSpPr>
              <p:nvPr/>
            </p:nvSpPr>
            <p:spPr bwMode="auto">
              <a:xfrm>
                <a:off x="2322" y="1119"/>
                <a:ext cx="160" cy="123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56" y="0"/>
                  </a:cxn>
                  <a:cxn ang="0">
                    <a:pos x="146" y="4"/>
                  </a:cxn>
                  <a:cxn ang="0">
                    <a:pos x="133" y="4"/>
                  </a:cxn>
                  <a:cxn ang="0">
                    <a:pos x="110" y="9"/>
                  </a:cxn>
                  <a:cxn ang="0">
                    <a:pos x="87" y="18"/>
                  </a:cxn>
                  <a:cxn ang="0">
                    <a:pos x="60" y="27"/>
                  </a:cxn>
                  <a:cxn ang="0">
                    <a:pos x="32" y="41"/>
                  </a:cxn>
                  <a:cxn ang="0">
                    <a:pos x="0" y="64"/>
                  </a:cxn>
                  <a:cxn ang="0">
                    <a:pos x="37" y="123"/>
                  </a:cxn>
                  <a:cxn ang="0">
                    <a:pos x="69" y="109"/>
                  </a:cxn>
                  <a:cxn ang="0">
                    <a:pos x="92" y="96"/>
                  </a:cxn>
                  <a:cxn ang="0">
                    <a:pos x="115" y="87"/>
                  </a:cxn>
                  <a:cxn ang="0">
                    <a:pos x="133" y="82"/>
                  </a:cxn>
                  <a:cxn ang="0">
                    <a:pos x="146" y="77"/>
                  </a:cxn>
                  <a:cxn ang="0">
                    <a:pos x="156" y="77"/>
                  </a:cxn>
                  <a:cxn ang="0">
                    <a:pos x="160" y="77"/>
                  </a:cxn>
                  <a:cxn ang="0">
                    <a:pos x="160" y="77"/>
                  </a:cxn>
                  <a:cxn ang="0">
                    <a:pos x="160" y="0"/>
                  </a:cxn>
                </a:cxnLst>
                <a:rect l="0" t="0" r="r" b="b"/>
                <a:pathLst>
                  <a:path w="160" h="123">
                    <a:moveTo>
                      <a:pt x="160" y="0"/>
                    </a:moveTo>
                    <a:lnTo>
                      <a:pt x="156" y="0"/>
                    </a:lnTo>
                    <a:lnTo>
                      <a:pt x="146" y="4"/>
                    </a:lnTo>
                    <a:lnTo>
                      <a:pt x="133" y="4"/>
                    </a:lnTo>
                    <a:lnTo>
                      <a:pt x="110" y="9"/>
                    </a:lnTo>
                    <a:lnTo>
                      <a:pt x="87" y="18"/>
                    </a:lnTo>
                    <a:lnTo>
                      <a:pt x="60" y="27"/>
                    </a:lnTo>
                    <a:lnTo>
                      <a:pt x="32" y="41"/>
                    </a:lnTo>
                    <a:lnTo>
                      <a:pt x="0" y="64"/>
                    </a:lnTo>
                    <a:lnTo>
                      <a:pt x="37" y="123"/>
                    </a:lnTo>
                    <a:lnTo>
                      <a:pt x="69" y="109"/>
                    </a:lnTo>
                    <a:lnTo>
                      <a:pt x="92" y="96"/>
                    </a:lnTo>
                    <a:lnTo>
                      <a:pt x="115" y="87"/>
                    </a:lnTo>
                    <a:lnTo>
                      <a:pt x="133" y="82"/>
                    </a:lnTo>
                    <a:lnTo>
                      <a:pt x="146" y="77"/>
                    </a:lnTo>
                    <a:lnTo>
                      <a:pt x="156" y="77"/>
                    </a:lnTo>
                    <a:lnTo>
                      <a:pt x="160" y="77"/>
                    </a:lnTo>
                    <a:lnTo>
                      <a:pt x="160" y="77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0" name="Freeform 288"/>
              <p:cNvSpPr>
                <a:spLocks/>
              </p:cNvSpPr>
              <p:nvPr/>
            </p:nvSpPr>
            <p:spPr bwMode="auto">
              <a:xfrm>
                <a:off x="2341" y="1174"/>
                <a:ext cx="36" cy="77"/>
              </a:xfrm>
              <a:custGeom>
                <a:avLst/>
                <a:gdLst/>
                <a:ahLst/>
                <a:cxnLst>
                  <a:cxn ang="0">
                    <a:pos x="0" y="77"/>
                  </a:cxn>
                  <a:cxn ang="0">
                    <a:pos x="18" y="73"/>
                  </a:cxn>
                  <a:cxn ang="0">
                    <a:pos x="27" y="64"/>
                  </a:cxn>
                  <a:cxn ang="0">
                    <a:pos x="36" y="54"/>
                  </a:cxn>
                  <a:cxn ang="0">
                    <a:pos x="36" y="41"/>
                  </a:cxn>
                  <a:cxn ang="0">
                    <a:pos x="36" y="27"/>
                  </a:cxn>
                  <a:cxn ang="0">
                    <a:pos x="27" y="13"/>
                  </a:cxn>
                  <a:cxn ang="0">
                    <a:pos x="18" y="4"/>
                  </a:cxn>
                  <a:cxn ang="0">
                    <a:pos x="0" y="0"/>
                  </a:cxn>
                  <a:cxn ang="0">
                    <a:pos x="0" y="77"/>
                  </a:cxn>
                </a:cxnLst>
                <a:rect l="0" t="0" r="r" b="b"/>
                <a:pathLst>
                  <a:path w="36" h="77">
                    <a:moveTo>
                      <a:pt x="0" y="77"/>
                    </a:moveTo>
                    <a:lnTo>
                      <a:pt x="18" y="73"/>
                    </a:lnTo>
                    <a:lnTo>
                      <a:pt x="27" y="64"/>
                    </a:lnTo>
                    <a:lnTo>
                      <a:pt x="36" y="54"/>
                    </a:lnTo>
                    <a:lnTo>
                      <a:pt x="36" y="41"/>
                    </a:lnTo>
                    <a:lnTo>
                      <a:pt x="36" y="27"/>
                    </a:lnTo>
                    <a:lnTo>
                      <a:pt x="27" y="13"/>
                    </a:lnTo>
                    <a:lnTo>
                      <a:pt x="18" y="4"/>
                    </a:lnTo>
                    <a:lnTo>
                      <a:pt x="0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1" name="Freeform 289"/>
              <p:cNvSpPr>
                <a:spLocks/>
              </p:cNvSpPr>
              <p:nvPr/>
            </p:nvSpPr>
            <p:spPr bwMode="auto">
              <a:xfrm>
                <a:off x="2249" y="1274"/>
                <a:ext cx="60" cy="4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5" y="28"/>
                  </a:cxn>
                  <a:cxn ang="0">
                    <a:pos x="14" y="37"/>
                  </a:cxn>
                  <a:cxn ang="0">
                    <a:pos x="28" y="41"/>
                  </a:cxn>
                  <a:cxn ang="0">
                    <a:pos x="37" y="37"/>
                  </a:cxn>
                  <a:cxn ang="0">
                    <a:pos x="46" y="32"/>
                  </a:cxn>
                  <a:cxn ang="0">
                    <a:pos x="55" y="28"/>
                  </a:cxn>
                  <a:cxn ang="0">
                    <a:pos x="60" y="14"/>
                  </a:cxn>
                  <a:cxn ang="0">
                    <a:pos x="60" y="0"/>
                  </a:cxn>
                  <a:cxn ang="0">
                    <a:pos x="0" y="14"/>
                  </a:cxn>
                </a:cxnLst>
                <a:rect l="0" t="0" r="r" b="b"/>
                <a:pathLst>
                  <a:path w="60" h="41">
                    <a:moveTo>
                      <a:pt x="0" y="14"/>
                    </a:moveTo>
                    <a:lnTo>
                      <a:pt x="5" y="28"/>
                    </a:lnTo>
                    <a:lnTo>
                      <a:pt x="14" y="37"/>
                    </a:lnTo>
                    <a:lnTo>
                      <a:pt x="28" y="41"/>
                    </a:lnTo>
                    <a:lnTo>
                      <a:pt x="37" y="37"/>
                    </a:lnTo>
                    <a:lnTo>
                      <a:pt x="46" y="32"/>
                    </a:lnTo>
                    <a:lnTo>
                      <a:pt x="55" y="28"/>
                    </a:lnTo>
                    <a:lnTo>
                      <a:pt x="60" y="14"/>
                    </a:lnTo>
                    <a:lnTo>
                      <a:pt x="60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2" name="Freeform 290"/>
              <p:cNvSpPr>
                <a:spLocks/>
              </p:cNvSpPr>
              <p:nvPr/>
            </p:nvSpPr>
            <p:spPr bwMode="auto">
              <a:xfrm>
                <a:off x="2249" y="1178"/>
                <a:ext cx="124" cy="110"/>
              </a:xfrm>
              <a:custGeom>
                <a:avLst/>
                <a:gdLst/>
                <a:ahLst/>
                <a:cxnLst>
                  <a:cxn ang="0">
                    <a:pos x="73" y="5"/>
                  </a:cxn>
                  <a:cxn ang="0">
                    <a:pos x="73" y="9"/>
                  </a:cxn>
                  <a:cxn ang="0">
                    <a:pos x="69" y="9"/>
                  </a:cxn>
                  <a:cxn ang="0">
                    <a:pos x="60" y="18"/>
                  </a:cxn>
                  <a:cxn ang="0">
                    <a:pos x="51" y="28"/>
                  </a:cxn>
                  <a:cxn ang="0">
                    <a:pos x="37" y="37"/>
                  </a:cxn>
                  <a:cxn ang="0">
                    <a:pos x="23" y="50"/>
                  </a:cxn>
                  <a:cxn ang="0">
                    <a:pos x="14" y="69"/>
                  </a:cxn>
                  <a:cxn ang="0">
                    <a:pos x="0" y="87"/>
                  </a:cxn>
                  <a:cxn ang="0">
                    <a:pos x="0" y="110"/>
                  </a:cxn>
                  <a:cxn ang="0">
                    <a:pos x="60" y="96"/>
                  </a:cxn>
                  <a:cxn ang="0">
                    <a:pos x="60" y="105"/>
                  </a:cxn>
                  <a:cxn ang="0">
                    <a:pos x="64" y="101"/>
                  </a:cxn>
                  <a:cxn ang="0">
                    <a:pos x="69" y="92"/>
                  </a:cxn>
                  <a:cxn ang="0">
                    <a:pos x="78" y="82"/>
                  </a:cxn>
                  <a:cxn ang="0">
                    <a:pos x="92" y="73"/>
                  </a:cxn>
                  <a:cxn ang="0">
                    <a:pos x="101" y="64"/>
                  </a:cxn>
                  <a:cxn ang="0">
                    <a:pos x="105" y="60"/>
                  </a:cxn>
                  <a:cxn ang="0">
                    <a:pos x="110" y="55"/>
                  </a:cxn>
                  <a:cxn ang="0">
                    <a:pos x="105" y="60"/>
                  </a:cxn>
                  <a:cxn ang="0">
                    <a:pos x="110" y="55"/>
                  </a:cxn>
                  <a:cxn ang="0">
                    <a:pos x="119" y="46"/>
                  </a:cxn>
                  <a:cxn ang="0">
                    <a:pos x="124" y="37"/>
                  </a:cxn>
                  <a:cxn ang="0">
                    <a:pos x="119" y="23"/>
                  </a:cxn>
                  <a:cxn ang="0">
                    <a:pos x="114" y="14"/>
                  </a:cxn>
                  <a:cxn ang="0">
                    <a:pos x="105" y="5"/>
                  </a:cxn>
                  <a:cxn ang="0">
                    <a:pos x="96" y="0"/>
                  </a:cxn>
                  <a:cxn ang="0">
                    <a:pos x="82" y="0"/>
                  </a:cxn>
                  <a:cxn ang="0">
                    <a:pos x="73" y="9"/>
                  </a:cxn>
                  <a:cxn ang="0">
                    <a:pos x="73" y="5"/>
                  </a:cxn>
                </a:cxnLst>
                <a:rect l="0" t="0" r="r" b="b"/>
                <a:pathLst>
                  <a:path w="124" h="110">
                    <a:moveTo>
                      <a:pt x="73" y="5"/>
                    </a:moveTo>
                    <a:lnTo>
                      <a:pt x="73" y="9"/>
                    </a:lnTo>
                    <a:lnTo>
                      <a:pt x="69" y="9"/>
                    </a:lnTo>
                    <a:lnTo>
                      <a:pt x="60" y="18"/>
                    </a:lnTo>
                    <a:lnTo>
                      <a:pt x="51" y="28"/>
                    </a:lnTo>
                    <a:lnTo>
                      <a:pt x="37" y="37"/>
                    </a:lnTo>
                    <a:lnTo>
                      <a:pt x="23" y="50"/>
                    </a:lnTo>
                    <a:lnTo>
                      <a:pt x="14" y="69"/>
                    </a:lnTo>
                    <a:lnTo>
                      <a:pt x="0" y="87"/>
                    </a:lnTo>
                    <a:lnTo>
                      <a:pt x="0" y="110"/>
                    </a:lnTo>
                    <a:lnTo>
                      <a:pt x="60" y="96"/>
                    </a:lnTo>
                    <a:lnTo>
                      <a:pt x="60" y="105"/>
                    </a:lnTo>
                    <a:lnTo>
                      <a:pt x="64" y="101"/>
                    </a:lnTo>
                    <a:lnTo>
                      <a:pt x="69" y="92"/>
                    </a:lnTo>
                    <a:lnTo>
                      <a:pt x="78" y="82"/>
                    </a:lnTo>
                    <a:lnTo>
                      <a:pt x="92" y="73"/>
                    </a:lnTo>
                    <a:lnTo>
                      <a:pt x="101" y="64"/>
                    </a:lnTo>
                    <a:lnTo>
                      <a:pt x="105" y="60"/>
                    </a:lnTo>
                    <a:lnTo>
                      <a:pt x="110" y="55"/>
                    </a:lnTo>
                    <a:lnTo>
                      <a:pt x="105" y="60"/>
                    </a:lnTo>
                    <a:lnTo>
                      <a:pt x="110" y="55"/>
                    </a:lnTo>
                    <a:lnTo>
                      <a:pt x="119" y="46"/>
                    </a:lnTo>
                    <a:lnTo>
                      <a:pt x="124" y="37"/>
                    </a:lnTo>
                    <a:lnTo>
                      <a:pt x="119" y="23"/>
                    </a:lnTo>
                    <a:lnTo>
                      <a:pt x="114" y="14"/>
                    </a:lnTo>
                    <a:lnTo>
                      <a:pt x="105" y="5"/>
                    </a:lnTo>
                    <a:lnTo>
                      <a:pt x="96" y="0"/>
                    </a:lnTo>
                    <a:lnTo>
                      <a:pt x="82" y="0"/>
                    </a:lnTo>
                    <a:lnTo>
                      <a:pt x="73" y="9"/>
                    </a:lnTo>
                    <a:lnTo>
                      <a:pt x="73" y="5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3" name="Freeform 291"/>
              <p:cNvSpPr>
                <a:spLocks/>
              </p:cNvSpPr>
              <p:nvPr/>
            </p:nvSpPr>
            <p:spPr bwMode="auto">
              <a:xfrm>
                <a:off x="2322" y="1123"/>
                <a:ext cx="160" cy="115"/>
              </a:xfrm>
              <a:custGeom>
                <a:avLst/>
                <a:gdLst/>
                <a:ahLst/>
                <a:cxnLst>
                  <a:cxn ang="0">
                    <a:pos x="160" y="5"/>
                  </a:cxn>
                  <a:cxn ang="0">
                    <a:pos x="156" y="0"/>
                  </a:cxn>
                  <a:cxn ang="0">
                    <a:pos x="146" y="5"/>
                  </a:cxn>
                  <a:cxn ang="0">
                    <a:pos x="133" y="5"/>
                  </a:cxn>
                  <a:cxn ang="0">
                    <a:pos x="115" y="10"/>
                  </a:cxn>
                  <a:cxn ang="0">
                    <a:pos x="92" y="14"/>
                  </a:cxn>
                  <a:cxn ang="0">
                    <a:pos x="64" y="28"/>
                  </a:cxn>
                  <a:cxn ang="0">
                    <a:pos x="32" y="42"/>
                  </a:cxn>
                  <a:cxn ang="0">
                    <a:pos x="0" y="60"/>
                  </a:cxn>
                  <a:cxn ang="0">
                    <a:pos x="32" y="115"/>
                  </a:cxn>
                  <a:cxn ang="0">
                    <a:pos x="64" y="96"/>
                  </a:cxn>
                  <a:cxn ang="0">
                    <a:pos x="92" y="83"/>
                  </a:cxn>
                  <a:cxn ang="0">
                    <a:pos x="110" y="73"/>
                  </a:cxn>
                  <a:cxn ang="0">
                    <a:pos x="128" y="69"/>
                  </a:cxn>
                  <a:cxn ang="0">
                    <a:pos x="142" y="64"/>
                  </a:cxn>
                  <a:cxn ang="0">
                    <a:pos x="151" y="64"/>
                  </a:cxn>
                  <a:cxn ang="0">
                    <a:pos x="160" y="64"/>
                  </a:cxn>
                  <a:cxn ang="0">
                    <a:pos x="156" y="64"/>
                  </a:cxn>
                  <a:cxn ang="0">
                    <a:pos x="160" y="5"/>
                  </a:cxn>
                </a:cxnLst>
                <a:rect l="0" t="0" r="r" b="b"/>
                <a:pathLst>
                  <a:path w="160" h="115">
                    <a:moveTo>
                      <a:pt x="160" y="5"/>
                    </a:moveTo>
                    <a:lnTo>
                      <a:pt x="156" y="0"/>
                    </a:lnTo>
                    <a:lnTo>
                      <a:pt x="146" y="5"/>
                    </a:lnTo>
                    <a:lnTo>
                      <a:pt x="133" y="5"/>
                    </a:lnTo>
                    <a:lnTo>
                      <a:pt x="115" y="10"/>
                    </a:lnTo>
                    <a:lnTo>
                      <a:pt x="92" y="14"/>
                    </a:lnTo>
                    <a:lnTo>
                      <a:pt x="64" y="28"/>
                    </a:lnTo>
                    <a:lnTo>
                      <a:pt x="32" y="42"/>
                    </a:lnTo>
                    <a:lnTo>
                      <a:pt x="0" y="60"/>
                    </a:lnTo>
                    <a:lnTo>
                      <a:pt x="32" y="115"/>
                    </a:lnTo>
                    <a:lnTo>
                      <a:pt x="64" y="96"/>
                    </a:lnTo>
                    <a:lnTo>
                      <a:pt x="92" y="83"/>
                    </a:lnTo>
                    <a:lnTo>
                      <a:pt x="110" y="73"/>
                    </a:lnTo>
                    <a:lnTo>
                      <a:pt x="128" y="69"/>
                    </a:lnTo>
                    <a:lnTo>
                      <a:pt x="142" y="64"/>
                    </a:lnTo>
                    <a:lnTo>
                      <a:pt x="151" y="64"/>
                    </a:lnTo>
                    <a:lnTo>
                      <a:pt x="160" y="64"/>
                    </a:lnTo>
                    <a:lnTo>
                      <a:pt x="156" y="64"/>
                    </a:lnTo>
                    <a:lnTo>
                      <a:pt x="160" y="5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4" name="Freeform 292"/>
              <p:cNvSpPr>
                <a:spLocks/>
              </p:cNvSpPr>
              <p:nvPr/>
            </p:nvSpPr>
            <p:spPr bwMode="auto">
              <a:xfrm>
                <a:off x="2336" y="1178"/>
                <a:ext cx="32" cy="6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14" y="60"/>
                  </a:cxn>
                  <a:cxn ang="0">
                    <a:pos x="23" y="55"/>
                  </a:cxn>
                  <a:cxn ang="0">
                    <a:pos x="32" y="46"/>
                  </a:cxn>
                  <a:cxn ang="0">
                    <a:pos x="32" y="32"/>
                  </a:cxn>
                  <a:cxn ang="0">
                    <a:pos x="32" y="23"/>
                  </a:cxn>
                  <a:cxn ang="0">
                    <a:pos x="27" y="14"/>
                  </a:cxn>
                  <a:cxn ang="0">
                    <a:pos x="18" y="5"/>
                  </a:cxn>
                  <a:cxn ang="0">
                    <a:pos x="5" y="0"/>
                  </a:cxn>
                  <a:cxn ang="0">
                    <a:pos x="0" y="64"/>
                  </a:cxn>
                </a:cxnLst>
                <a:rect l="0" t="0" r="r" b="b"/>
                <a:pathLst>
                  <a:path w="32" h="64">
                    <a:moveTo>
                      <a:pt x="0" y="64"/>
                    </a:moveTo>
                    <a:lnTo>
                      <a:pt x="14" y="60"/>
                    </a:lnTo>
                    <a:lnTo>
                      <a:pt x="23" y="55"/>
                    </a:lnTo>
                    <a:lnTo>
                      <a:pt x="32" y="46"/>
                    </a:lnTo>
                    <a:lnTo>
                      <a:pt x="32" y="32"/>
                    </a:lnTo>
                    <a:lnTo>
                      <a:pt x="32" y="23"/>
                    </a:lnTo>
                    <a:lnTo>
                      <a:pt x="27" y="14"/>
                    </a:lnTo>
                    <a:lnTo>
                      <a:pt x="18" y="5"/>
                    </a:lnTo>
                    <a:lnTo>
                      <a:pt x="5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5" name="Freeform 293"/>
              <p:cNvSpPr>
                <a:spLocks/>
              </p:cNvSpPr>
              <p:nvPr/>
            </p:nvSpPr>
            <p:spPr bwMode="auto">
              <a:xfrm>
                <a:off x="2254" y="1274"/>
                <a:ext cx="46" cy="2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4" y="18"/>
                  </a:cxn>
                  <a:cxn ang="0">
                    <a:pos x="14" y="28"/>
                  </a:cxn>
                  <a:cxn ang="0">
                    <a:pos x="23" y="28"/>
                  </a:cxn>
                  <a:cxn ang="0">
                    <a:pos x="32" y="28"/>
                  </a:cxn>
                  <a:cxn ang="0">
                    <a:pos x="36" y="23"/>
                  </a:cxn>
                  <a:cxn ang="0">
                    <a:pos x="46" y="18"/>
                  </a:cxn>
                  <a:cxn ang="0">
                    <a:pos x="46" y="9"/>
                  </a:cxn>
                  <a:cxn ang="0">
                    <a:pos x="46" y="0"/>
                  </a:cxn>
                  <a:cxn ang="0">
                    <a:pos x="0" y="9"/>
                  </a:cxn>
                </a:cxnLst>
                <a:rect l="0" t="0" r="r" b="b"/>
                <a:pathLst>
                  <a:path w="46" h="28">
                    <a:moveTo>
                      <a:pt x="0" y="9"/>
                    </a:moveTo>
                    <a:lnTo>
                      <a:pt x="4" y="18"/>
                    </a:lnTo>
                    <a:lnTo>
                      <a:pt x="14" y="28"/>
                    </a:lnTo>
                    <a:lnTo>
                      <a:pt x="23" y="28"/>
                    </a:lnTo>
                    <a:lnTo>
                      <a:pt x="32" y="28"/>
                    </a:lnTo>
                    <a:lnTo>
                      <a:pt x="36" y="23"/>
                    </a:lnTo>
                    <a:lnTo>
                      <a:pt x="46" y="18"/>
                    </a:lnTo>
                    <a:lnTo>
                      <a:pt x="46" y="9"/>
                    </a:lnTo>
                    <a:lnTo>
                      <a:pt x="4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6" name="Freeform 294"/>
              <p:cNvSpPr>
                <a:spLocks/>
              </p:cNvSpPr>
              <p:nvPr/>
            </p:nvSpPr>
            <p:spPr bwMode="auto">
              <a:xfrm>
                <a:off x="2254" y="1183"/>
                <a:ext cx="105" cy="100"/>
              </a:xfrm>
              <a:custGeom>
                <a:avLst/>
                <a:gdLst/>
                <a:ahLst/>
                <a:cxnLst>
                  <a:cxn ang="0">
                    <a:pos x="68" y="4"/>
                  </a:cxn>
                  <a:cxn ang="0">
                    <a:pos x="68" y="4"/>
                  </a:cxn>
                  <a:cxn ang="0">
                    <a:pos x="64" y="9"/>
                  </a:cxn>
                  <a:cxn ang="0">
                    <a:pos x="59" y="13"/>
                  </a:cxn>
                  <a:cxn ang="0">
                    <a:pos x="46" y="23"/>
                  </a:cxn>
                  <a:cxn ang="0">
                    <a:pos x="36" y="36"/>
                  </a:cxn>
                  <a:cxn ang="0">
                    <a:pos x="23" y="45"/>
                  </a:cxn>
                  <a:cxn ang="0">
                    <a:pos x="9" y="64"/>
                  </a:cxn>
                  <a:cxn ang="0">
                    <a:pos x="0" y="77"/>
                  </a:cxn>
                  <a:cxn ang="0">
                    <a:pos x="0" y="100"/>
                  </a:cxn>
                  <a:cxn ang="0">
                    <a:pos x="46" y="91"/>
                  </a:cxn>
                  <a:cxn ang="0">
                    <a:pos x="46" y="96"/>
                  </a:cxn>
                  <a:cxn ang="0">
                    <a:pos x="50" y="87"/>
                  </a:cxn>
                  <a:cxn ang="0">
                    <a:pos x="59" y="77"/>
                  </a:cxn>
                  <a:cxn ang="0">
                    <a:pos x="68" y="68"/>
                  </a:cxn>
                  <a:cxn ang="0">
                    <a:pos x="77" y="59"/>
                  </a:cxn>
                  <a:cxn ang="0">
                    <a:pos x="87" y="50"/>
                  </a:cxn>
                  <a:cxn ang="0">
                    <a:pos x="96" y="45"/>
                  </a:cxn>
                  <a:cxn ang="0">
                    <a:pos x="96" y="41"/>
                  </a:cxn>
                  <a:cxn ang="0">
                    <a:pos x="96" y="45"/>
                  </a:cxn>
                  <a:cxn ang="0">
                    <a:pos x="96" y="41"/>
                  </a:cxn>
                  <a:cxn ang="0">
                    <a:pos x="105" y="36"/>
                  </a:cxn>
                  <a:cxn ang="0">
                    <a:pos x="105" y="27"/>
                  </a:cxn>
                  <a:cxn ang="0">
                    <a:pos x="105" y="18"/>
                  </a:cxn>
                  <a:cxn ang="0">
                    <a:pos x="100" y="9"/>
                  </a:cxn>
                  <a:cxn ang="0">
                    <a:pos x="96" y="4"/>
                  </a:cxn>
                  <a:cxn ang="0">
                    <a:pos x="87" y="0"/>
                  </a:cxn>
                  <a:cxn ang="0">
                    <a:pos x="77" y="0"/>
                  </a:cxn>
                  <a:cxn ang="0">
                    <a:pos x="68" y="4"/>
                  </a:cxn>
                </a:cxnLst>
                <a:rect l="0" t="0" r="r" b="b"/>
                <a:pathLst>
                  <a:path w="105" h="100">
                    <a:moveTo>
                      <a:pt x="68" y="4"/>
                    </a:moveTo>
                    <a:lnTo>
                      <a:pt x="68" y="4"/>
                    </a:lnTo>
                    <a:lnTo>
                      <a:pt x="64" y="9"/>
                    </a:lnTo>
                    <a:lnTo>
                      <a:pt x="59" y="13"/>
                    </a:lnTo>
                    <a:lnTo>
                      <a:pt x="46" y="23"/>
                    </a:lnTo>
                    <a:lnTo>
                      <a:pt x="36" y="36"/>
                    </a:lnTo>
                    <a:lnTo>
                      <a:pt x="23" y="45"/>
                    </a:lnTo>
                    <a:lnTo>
                      <a:pt x="9" y="64"/>
                    </a:lnTo>
                    <a:lnTo>
                      <a:pt x="0" y="77"/>
                    </a:lnTo>
                    <a:lnTo>
                      <a:pt x="0" y="100"/>
                    </a:lnTo>
                    <a:lnTo>
                      <a:pt x="46" y="91"/>
                    </a:lnTo>
                    <a:lnTo>
                      <a:pt x="46" y="96"/>
                    </a:lnTo>
                    <a:lnTo>
                      <a:pt x="50" y="87"/>
                    </a:lnTo>
                    <a:lnTo>
                      <a:pt x="59" y="77"/>
                    </a:lnTo>
                    <a:lnTo>
                      <a:pt x="68" y="68"/>
                    </a:lnTo>
                    <a:lnTo>
                      <a:pt x="77" y="59"/>
                    </a:lnTo>
                    <a:lnTo>
                      <a:pt x="87" y="50"/>
                    </a:lnTo>
                    <a:lnTo>
                      <a:pt x="96" y="45"/>
                    </a:lnTo>
                    <a:lnTo>
                      <a:pt x="96" y="41"/>
                    </a:lnTo>
                    <a:lnTo>
                      <a:pt x="96" y="45"/>
                    </a:lnTo>
                    <a:lnTo>
                      <a:pt x="96" y="41"/>
                    </a:lnTo>
                    <a:lnTo>
                      <a:pt x="105" y="36"/>
                    </a:lnTo>
                    <a:lnTo>
                      <a:pt x="105" y="27"/>
                    </a:lnTo>
                    <a:lnTo>
                      <a:pt x="105" y="18"/>
                    </a:lnTo>
                    <a:lnTo>
                      <a:pt x="100" y="9"/>
                    </a:lnTo>
                    <a:lnTo>
                      <a:pt x="96" y="4"/>
                    </a:lnTo>
                    <a:lnTo>
                      <a:pt x="87" y="0"/>
                    </a:lnTo>
                    <a:lnTo>
                      <a:pt x="77" y="0"/>
                    </a:lnTo>
                    <a:lnTo>
                      <a:pt x="68" y="4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7" name="Freeform 295"/>
              <p:cNvSpPr>
                <a:spLocks/>
              </p:cNvSpPr>
              <p:nvPr/>
            </p:nvSpPr>
            <p:spPr bwMode="auto">
              <a:xfrm>
                <a:off x="2322" y="1133"/>
                <a:ext cx="165" cy="95"/>
              </a:xfrm>
              <a:custGeom>
                <a:avLst/>
                <a:gdLst/>
                <a:ahLst/>
                <a:cxnLst>
                  <a:cxn ang="0">
                    <a:pos x="165" y="0"/>
                  </a:cxn>
                  <a:cxn ang="0">
                    <a:pos x="160" y="0"/>
                  </a:cxn>
                  <a:cxn ang="0">
                    <a:pos x="151" y="0"/>
                  </a:cxn>
                  <a:cxn ang="0">
                    <a:pos x="137" y="0"/>
                  </a:cxn>
                  <a:cxn ang="0">
                    <a:pos x="119" y="4"/>
                  </a:cxn>
                  <a:cxn ang="0">
                    <a:pos x="96" y="9"/>
                  </a:cxn>
                  <a:cxn ang="0">
                    <a:pos x="69" y="18"/>
                  </a:cxn>
                  <a:cxn ang="0">
                    <a:pos x="37" y="32"/>
                  </a:cxn>
                  <a:cxn ang="0">
                    <a:pos x="0" y="54"/>
                  </a:cxn>
                  <a:cxn ang="0">
                    <a:pos x="28" y="95"/>
                  </a:cxn>
                  <a:cxn ang="0">
                    <a:pos x="60" y="77"/>
                  </a:cxn>
                  <a:cxn ang="0">
                    <a:pos x="87" y="63"/>
                  </a:cxn>
                  <a:cxn ang="0">
                    <a:pos x="110" y="54"/>
                  </a:cxn>
                  <a:cxn ang="0">
                    <a:pos x="128" y="50"/>
                  </a:cxn>
                  <a:cxn ang="0">
                    <a:pos x="142" y="45"/>
                  </a:cxn>
                  <a:cxn ang="0">
                    <a:pos x="151" y="45"/>
                  </a:cxn>
                  <a:cxn ang="0">
                    <a:pos x="156" y="45"/>
                  </a:cxn>
                  <a:cxn ang="0">
                    <a:pos x="156" y="45"/>
                  </a:cxn>
                  <a:cxn ang="0">
                    <a:pos x="165" y="0"/>
                  </a:cxn>
                </a:cxnLst>
                <a:rect l="0" t="0" r="r" b="b"/>
                <a:pathLst>
                  <a:path w="165" h="95">
                    <a:moveTo>
                      <a:pt x="165" y="0"/>
                    </a:moveTo>
                    <a:lnTo>
                      <a:pt x="160" y="0"/>
                    </a:lnTo>
                    <a:lnTo>
                      <a:pt x="151" y="0"/>
                    </a:lnTo>
                    <a:lnTo>
                      <a:pt x="137" y="0"/>
                    </a:lnTo>
                    <a:lnTo>
                      <a:pt x="119" y="4"/>
                    </a:lnTo>
                    <a:lnTo>
                      <a:pt x="96" y="9"/>
                    </a:lnTo>
                    <a:lnTo>
                      <a:pt x="69" y="18"/>
                    </a:lnTo>
                    <a:lnTo>
                      <a:pt x="37" y="32"/>
                    </a:lnTo>
                    <a:lnTo>
                      <a:pt x="0" y="54"/>
                    </a:lnTo>
                    <a:lnTo>
                      <a:pt x="28" y="95"/>
                    </a:lnTo>
                    <a:lnTo>
                      <a:pt x="60" y="77"/>
                    </a:lnTo>
                    <a:lnTo>
                      <a:pt x="87" y="63"/>
                    </a:lnTo>
                    <a:lnTo>
                      <a:pt x="110" y="54"/>
                    </a:lnTo>
                    <a:lnTo>
                      <a:pt x="128" y="50"/>
                    </a:lnTo>
                    <a:lnTo>
                      <a:pt x="142" y="45"/>
                    </a:lnTo>
                    <a:lnTo>
                      <a:pt x="151" y="45"/>
                    </a:lnTo>
                    <a:lnTo>
                      <a:pt x="156" y="45"/>
                    </a:lnTo>
                    <a:lnTo>
                      <a:pt x="156" y="45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8" name="Freeform 296"/>
              <p:cNvSpPr>
                <a:spLocks/>
              </p:cNvSpPr>
              <p:nvPr/>
            </p:nvSpPr>
            <p:spPr bwMode="auto">
              <a:xfrm>
                <a:off x="2331" y="1183"/>
                <a:ext cx="28" cy="4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10" y="45"/>
                  </a:cxn>
                  <a:cxn ang="0">
                    <a:pos x="19" y="45"/>
                  </a:cxn>
                  <a:cxn ang="0">
                    <a:pos x="28" y="36"/>
                  </a:cxn>
                  <a:cxn ang="0">
                    <a:pos x="28" y="27"/>
                  </a:cxn>
                  <a:cxn ang="0">
                    <a:pos x="28" y="18"/>
                  </a:cxn>
                  <a:cxn ang="0">
                    <a:pos x="28" y="13"/>
                  </a:cxn>
                  <a:cxn ang="0">
                    <a:pos x="19" y="4"/>
                  </a:cxn>
                  <a:cxn ang="0">
                    <a:pos x="10" y="0"/>
                  </a:cxn>
                  <a:cxn ang="0">
                    <a:pos x="0" y="45"/>
                  </a:cxn>
                </a:cxnLst>
                <a:rect l="0" t="0" r="r" b="b"/>
                <a:pathLst>
                  <a:path w="28" h="45">
                    <a:moveTo>
                      <a:pt x="0" y="45"/>
                    </a:moveTo>
                    <a:lnTo>
                      <a:pt x="10" y="45"/>
                    </a:lnTo>
                    <a:lnTo>
                      <a:pt x="19" y="45"/>
                    </a:lnTo>
                    <a:lnTo>
                      <a:pt x="28" y="36"/>
                    </a:lnTo>
                    <a:lnTo>
                      <a:pt x="28" y="27"/>
                    </a:lnTo>
                    <a:lnTo>
                      <a:pt x="28" y="18"/>
                    </a:lnTo>
                    <a:lnTo>
                      <a:pt x="28" y="13"/>
                    </a:lnTo>
                    <a:lnTo>
                      <a:pt x="19" y="4"/>
                    </a:lnTo>
                    <a:lnTo>
                      <a:pt x="10" y="0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69" name="Freeform 297"/>
              <p:cNvSpPr>
                <a:spLocks/>
              </p:cNvSpPr>
              <p:nvPr/>
            </p:nvSpPr>
            <p:spPr bwMode="auto">
              <a:xfrm>
                <a:off x="2258" y="1270"/>
                <a:ext cx="37" cy="22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" y="18"/>
                  </a:cxn>
                  <a:cxn ang="0">
                    <a:pos x="10" y="22"/>
                  </a:cxn>
                  <a:cxn ang="0">
                    <a:pos x="14" y="22"/>
                  </a:cxn>
                  <a:cxn ang="0">
                    <a:pos x="23" y="22"/>
                  </a:cxn>
                  <a:cxn ang="0">
                    <a:pos x="28" y="18"/>
                  </a:cxn>
                  <a:cxn ang="0">
                    <a:pos x="32" y="13"/>
                  </a:cxn>
                  <a:cxn ang="0">
                    <a:pos x="37" y="9"/>
                  </a:cxn>
                  <a:cxn ang="0">
                    <a:pos x="32" y="0"/>
                  </a:cxn>
                  <a:cxn ang="0">
                    <a:pos x="0" y="9"/>
                  </a:cxn>
                </a:cxnLst>
                <a:rect l="0" t="0" r="r" b="b"/>
                <a:pathLst>
                  <a:path w="37" h="22">
                    <a:moveTo>
                      <a:pt x="0" y="9"/>
                    </a:moveTo>
                    <a:lnTo>
                      <a:pt x="5" y="18"/>
                    </a:lnTo>
                    <a:lnTo>
                      <a:pt x="10" y="22"/>
                    </a:lnTo>
                    <a:lnTo>
                      <a:pt x="14" y="22"/>
                    </a:lnTo>
                    <a:lnTo>
                      <a:pt x="23" y="22"/>
                    </a:lnTo>
                    <a:lnTo>
                      <a:pt x="28" y="18"/>
                    </a:lnTo>
                    <a:lnTo>
                      <a:pt x="32" y="13"/>
                    </a:lnTo>
                    <a:lnTo>
                      <a:pt x="37" y="9"/>
                    </a:lnTo>
                    <a:lnTo>
                      <a:pt x="32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0" name="Freeform 298"/>
              <p:cNvSpPr>
                <a:spLocks/>
              </p:cNvSpPr>
              <p:nvPr/>
            </p:nvSpPr>
            <p:spPr bwMode="auto">
              <a:xfrm>
                <a:off x="2258" y="1187"/>
                <a:ext cx="92" cy="92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64" y="0"/>
                  </a:cxn>
                  <a:cxn ang="0">
                    <a:pos x="60" y="5"/>
                  </a:cxn>
                  <a:cxn ang="0">
                    <a:pos x="55" y="9"/>
                  </a:cxn>
                  <a:cxn ang="0">
                    <a:pos x="46" y="19"/>
                  </a:cxn>
                  <a:cxn ang="0">
                    <a:pos x="32" y="32"/>
                  </a:cxn>
                  <a:cxn ang="0">
                    <a:pos x="19" y="41"/>
                  </a:cxn>
                  <a:cxn ang="0">
                    <a:pos x="10" y="55"/>
                  </a:cxn>
                  <a:cxn ang="0">
                    <a:pos x="0" y="73"/>
                  </a:cxn>
                  <a:cxn ang="0">
                    <a:pos x="0" y="92"/>
                  </a:cxn>
                  <a:cxn ang="0">
                    <a:pos x="32" y="83"/>
                  </a:cxn>
                  <a:cxn ang="0">
                    <a:pos x="37" y="83"/>
                  </a:cxn>
                  <a:cxn ang="0">
                    <a:pos x="37" y="78"/>
                  </a:cxn>
                  <a:cxn ang="0">
                    <a:pos x="46" y="69"/>
                  </a:cxn>
                  <a:cxn ang="0">
                    <a:pos x="55" y="55"/>
                  </a:cxn>
                  <a:cxn ang="0">
                    <a:pos x="69" y="46"/>
                  </a:cxn>
                  <a:cxn ang="0">
                    <a:pos x="78" y="37"/>
                  </a:cxn>
                  <a:cxn ang="0">
                    <a:pos x="83" y="32"/>
                  </a:cxn>
                  <a:cxn ang="0">
                    <a:pos x="87" y="32"/>
                  </a:cxn>
                  <a:cxn ang="0">
                    <a:pos x="87" y="32"/>
                  </a:cxn>
                  <a:cxn ang="0">
                    <a:pos x="87" y="32"/>
                  </a:cxn>
                  <a:cxn ang="0">
                    <a:pos x="92" y="23"/>
                  </a:cxn>
                  <a:cxn ang="0">
                    <a:pos x="92" y="19"/>
                  </a:cxn>
                  <a:cxn ang="0">
                    <a:pos x="92" y="9"/>
                  </a:cxn>
                  <a:cxn ang="0">
                    <a:pos x="92" y="5"/>
                  </a:cxn>
                  <a:cxn ang="0">
                    <a:pos x="87" y="0"/>
                  </a:cxn>
                  <a:cxn ang="0">
                    <a:pos x="78" y="0"/>
                  </a:cxn>
                  <a:cxn ang="0">
                    <a:pos x="73" y="0"/>
                  </a:cxn>
                  <a:cxn ang="0">
                    <a:pos x="64" y="0"/>
                  </a:cxn>
                  <a:cxn ang="0">
                    <a:pos x="69" y="0"/>
                  </a:cxn>
                </a:cxnLst>
                <a:rect l="0" t="0" r="r" b="b"/>
                <a:pathLst>
                  <a:path w="92" h="92">
                    <a:moveTo>
                      <a:pt x="69" y="0"/>
                    </a:moveTo>
                    <a:lnTo>
                      <a:pt x="64" y="0"/>
                    </a:lnTo>
                    <a:lnTo>
                      <a:pt x="60" y="5"/>
                    </a:lnTo>
                    <a:lnTo>
                      <a:pt x="55" y="9"/>
                    </a:lnTo>
                    <a:lnTo>
                      <a:pt x="46" y="19"/>
                    </a:lnTo>
                    <a:lnTo>
                      <a:pt x="32" y="32"/>
                    </a:lnTo>
                    <a:lnTo>
                      <a:pt x="19" y="41"/>
                    </a:lnTo>
                    <a:lnTo>
                      <a:pt x="10" y="55"/>
                    </a:lnTo>
                    <a:lnTo>
                      <a:pt x="0" y="73"/>
                    </a:lnTo>
                    <a:lnTo>
                      <a:pt x="0" y="92"/>
                    </a:lnTo>
                    <a:lnTo>
                      <a:pt x="32" y="83"/>
                    </a:lnTo>
                    <a:lnTo>
                      <a:pt x="37" y="83"/>
                    </a:lnTo>
                    <a:lnTo>
                      <a:pt x="37" y="78"/>
                    </a:lnTo>
                    <a:lnTo>
                      <a:pt x="46" y="69"/>
                    </a:lnTo>
                    <a:lnTo>
                      <a:pt x="55" y="55"/>
                    </a:lnTo>
                    <a:lnTo>
                      <a:pt x="69" y="46"/>
                    </a:lnTo>
                    <a:lnTo>
                      <a:pt x="78" y="37"/>
                    </a:lnTo>
                    <a:lnTo>
                      <a:pt x="83" y="32"/>
                    </a:lnTo>
                    <a:lnTo>
                      <a:pt x="87" y="32"/>
                    </a:lnTo>
                    <a:lnTo>
                      <a:pt x="87" y="32"/>
                    </a:lnTo>
                    <a:lnTo>
                      <a:pt x="87" y="32"/>
                    </a:lnTo>
                    <a:lnTo>
                      <a:pt x="92" y="23"/>
                    </a:lnTo>
                    <a:lnTo>
                      <a:pt x="92" y="19"/>
                    </a:lnTo>
                    <a:lnTo>
                      <a:pt x="92" y="9"/>
                    </a:lnTo>
                    <a:lnTo>
                      <a:pt x="92" y="5"/>
                    </a:lnTo>
                    <a:lnTo>
                      <a:pt x="87" y="0"/>
                    </a:lnTo>
                    <a:lnTo>
                      <a:pt x="78" y="0"/>
                    </a:lnTo>
                    <a:lnTo>
                      <a:pt x="73" y="0"/>
                    </a:lnTo>
                    <a:lnTo>
                      <a:pt x="64" y="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1" name="Freeform 299"/>
              <p:cNvSpPr>
                <a:spLocks/>
              </p:cNvSpPr>
              <p:nvPr/>
            </p:nvSpPr>
            <p:spPr bwMode="auto">
              <a:xfrm>
                <a:off x="2327" y="1133"/>
                <a:ext cx="160" cy="86"/>
              </a:xfrm>
              <a:custGeom>
                <a:avLst/>
                <a:gdLst/>
                <a:ahLst/>
                <a:cxnLst>
                  <a:cxn ang="0">
                    <a:pos x="160" y="4"/>
                  </a:cxn>
                  <a:cxn ang="0">
                    <a:pos x="155" y="4"/>
                  </a:cxn>
                  <a:cxn ang="0">
                    <a:pos x="146" y="0"/>
                  </a:cxn>
                  <a:cxn ang="0">
                    <a:pos x="132" y="4"/>
                  </a:cxn>
                  <a:cxn ang="0">
                    <a:pos x="114" y="4"/>
                  </a:cxn>
                  <a:cxn ang="0">
                    <a:pos x="96" y="9"/>
                  </a:cxn>
                  <a:cxn ang="0">
                    <a:pos x="68" y="18"/>
                  </a:cxn>
                  <a:cxn ang="0">
                    <a:pos x="36" y="36"/>
                  </a:cxn>
                  <a:cxn ang="0">
                    <a:pos x="0" y="54"/>
                  </a:cxn>
                  <a:cxn ang="0">
                    <a:pos x="18" y="86"/>
                  </a:cxn>
                  <a:cxn ang="0">
                    <a:pos x="50" y="63"/>
                  </a:cxn>
                  <a:cxn ang="0">
                    <a:pos x="82" y="54"/>
                  </a:cxn>
                  <a:cxn ang="0">
                    <a:pos x="105" y="45"/>
                  </a:cxn>
                  <a:cxn ang="0">
                    <a:pos x="123" y="41"/>
                  </a:cxn>
                  <a:cxn ang="0">
                    <a:pos x="137" y="36"/>
                  </a:cxn>
                  <a:cxn ang="0">
                    <a:pos x="146" y="36"/>
                  </a:cxn>
                  <a:cxn ang="0">
                    <a:pos x="151" y="36"/>
                  </a:cxn>
                  <a:cxn ang="0">
                    <a:pos x="151" y="36"/>
                  </a:cxn>
                  <a:cxn ang="0">
                    <a:pos x="160" y="4"/>
                  </a:cxn>
                </a:cxnLst>
                <a:rect l="0" t="0" r="r" b="b"/>
                <a:pathLst>
                  <a:path w="160" h="86">
                    <a:moveTo>
                      <a:pt x="160" y="4"/>
                    </a:moveTo>
                    <a:lnTo>
                      <a:pt x="155" y="4"/>
                    </a:lnTo>
                    <a:lnTo>
                      <a:pt x="146" y="0"/>
                    </a:lnTo>
                    <a:lnTo>
                      <a:pt x="132" y="4"/>
                    </a:lnTo>
                    <a:lnTo>
                      <a:pt x="114" y="4"/>
                    </a:lnTo>
                    <a:lnTo>
                      <a:pt x="96" y="9"/>
                    </a:lnTo>
                    <a:lnTo>
                      <a:pt x="68" y="18"/>
                    </a:lnTo>
                    <a:lnTo>
                      <a:pt x="36" y="36"/>
                    </a:lnTo>
                    <a:lnTo>
                      <a:pt x="0" y="54"/>
                    </a:lnTo>
                    <a:lnTo>
                      <a:pt x="18" y="86"/>
                    </a:lnTo>
                    <a:lnTo>
                      <a:pt x="50" y="63"/>
                    </a:lnTo>
                    <a:lnTo>
                      <a:pt x="82" y="54"/>
                    </a:lnTo>
                    <a:lnTo>
                      <a:pt x="105" y="45"/>
                    </a:lnTo>
                    <a:lnTo>
                      <a:pt x="123" y="41"/>
                    </a:lnTo>
                    <a:lnTo>
                      <a:pt x="137" y="36"/>
                    </a:lnTo>
                    <a:lnTo>
                      <a:pt x="146" y="36"/>
                    </a:lnTo>
                    <a:lnTo>
                      <a:pt x="151" y="36"/>
                    </a:lnTo>
                    <a:lnTo>
                      <a:pt x="151" y="36"/>
                    </a:lnTo>
                    <a:lnTo>
                      <a:pt x="160" y="4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2" name="Freeform 300"/>
              <p:cNvSpPr>
                <a:spLocks/>
              </p:cNvSpPr>
              <p:nvPr/>
            </p:nvSpPr>
            <p:spPr bwMode="auto">
              <a:xfrm>
                <a:off x="2327" y="1187"/>
                <a:ext cx="23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9" y="32"/>
                  </a:cxn>
                  <a:cxn ang="0">
                    <a:pos x="18" y="32"/>
                  </a:cxn>
                  <a:cxn ang="0">
                    <a:pos x="23" y="28"/>
                  </a:cxn>
                  <a:cxn ang="0">
                    <a:pos x="23" y="23"/>
                  </a:cxn>
                  <a:cxn ang="0">
                    <a:pos x="23" y="14"/>
                  </a:cxn>
                  <a:cxn ang="0">
                    <a:pos x="23" y="9"/>
                  </a:cxn>
                  <a:cxn ang="0">
                    <a:pos x="18" y="5"/>
                  </a:cxn>
                  <a:cxn ang="0">
                    <a:pos x="14" y="0"/>
                  </a:cxn>
                  <a:cxn ang="0">
                    <a:pos x="0" y="32"/>
                  </a:cxn>
                </a:cxnLst>
                <a:rect l="0" t="0" r="r" b="b"/>
                <a:pathLst>
                  <a:path w="23" h="32">
                    <a:moveTo>
                      <a:pt x="0" y="32"/>
                    </a:moveTo>
                    <a:lnTo>
                      <a:pt x="9" y="32"/>
                    </a:lnTo>
                    <a:lnTo>
                      <a:pt x="18" y="32"/>
                    </a:lnTo>
                    <a:lnTo>
                      <a:pt x="23" y="28"/>
                    </a:lnTo>
                    <a:lnTo>
                      <a:pt x="23" y="23"/>
                    </a:lnTo>
                    <a:lnTo>
                      <a:pt x="23" y="14"/>
                    </a:lnTo>
                    <a:lnTo>
                      <a:pt x="23" y="9"/>
                    </a:lnTo>
                    <a:lnTo>
                      <a:pt x="18" y="5"/>
                    </a:lnTo>
                    <a:lnTo>
                      <a:pt x="14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3" name="Freeform 301"/>
              <p:cNvSpPr>
                <a:spLocks/>
              </p:cNvSpPr>
              <p:nvPr/>
            </p:nvSpPr>
            <p:spPr bwMode="auto">
              <a:xfrm>
                <a:off x="2263" y="1270"/>
                <a:ext cx="23" cy="1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9"/>
                  </a:cxn>
                  <a:cxn ang="0">
                    <a:pos x="5" y="13"/>
                  </a:cxn>
                  <a:cxn ang="0">
                    <a:pos x="9" y="13"/>
                  </a:cxn>
                  <a:cxn ang="0">
                    <a:pos x="14" y="13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23" y="4"/>
                  </a:cxn>
                  <a:cxn ang="0">
                    <a:pos x="23" y="0"/>
                  </a:cxn>
                  <a:cxn ang="0">
                    <a:pos x="0" y="4"/>
                  </a:cxn>
                </a:cxnLst>
                <a:rect l="0" t="0" r="r" b="b"/>
                <a:pathLst>
                  <a:path w="23" h="13">
                    <a:moveTo>
                      <a:pt x="0" y="4"/>
                    </a:moveTo>
                    <a:lnTo>
                      <a:pt x="0" y="9"/>
                    </a:lnTo>
                    <a:lnTo>
                      <a:pt x="5" y="13"/>
                    </a:lnTo>
                    <a:lnTo>
                      <a:pt x="9" y="13"/>
                    </a:lnTo>
                    <a:lnTo>
                      <a:pt x="14" y="13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23" y="4"/>
                    </a:lnTo>
                    <a:lnTo>
                      <a:pt x="23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4" name="Freeform 302"/>
              <p:cNvSpPr>
                <a:spLocks/>
              </p:cNvSpPr>
              <p:nvPr/>
            </p:nvSpPr>
            <p:spPr bwMode="auto">
              <a:xfrm>
                <a:off x="2263" y="1187"/>
                <a:ext cx="78" cy="87"/>
              </a:xfrm>
              <a:custGeom>
                <a:avLst/>
                <a:gdLst/>
                <a:ahLst/>
                <a:cxnLst>
                  <a:cxn ang="0">
                    <a:pos x="64" y="5"/>
                  </a:cxn>
                  <a:cxn ang="0">
                    <a:pos x="59" y="5"/>
                  </a:cxn>
                  <a:cxn ang="0">
                    <a:pos x="59" y="5"/>
                  </a:cxn>
                  <a:cxn ang="0">
                    <a:pos x="50" y="14"/>
                  </a:cxn>
                  <a:cxn ang="0">
                    <a:pos x="41" y="23"/>
                  </a:cxn>
                  <a:cxn ang="0">
                    <a:pos x="27" y="32"/>
                  </a:cxn>
                  <a:cxn ang="0">
                    <a:pos x="18" y="46"/>
                  </a:cxn>
                  <a:cxn ang="0">
                    <a:pos x="9" y="60"/>
                  </a:cxn>
                  <a:cxn ang="0">
                    <a:pos x="0" y="73"/>
                  </a:cxn>
                  <a:cxn ang="0">
                    <a:pos x="0" y="87"/>
                  </a:cxn>
                  <a:cxn ang="0">
                    <a:pos x="23" y="83"/>
                  </a:cxn>
                  <a:cxn ang="0">
                    <a:pos x="23" y="78"/>
                  </a:cxn>
                  <a:cxn ang="0">
                    <a:pos x="27" y="69"/>
                  </a:cxn>
                  <a:cxn ang="0">
                    <a:pos x="37" y="60"/>
                  </a:cxn>
                  <a:cxn ang="0">
                    <a:pos x="46" y="51"/>
                  </a:cxn>
                  <a:cxn ang="0">
                    <a:pos x="55" y="37"/>
                  </a:cxn>
                  <a:cxn ang="0">
                    <a:pos x="64" y="28"/>
                  </a:cxn>
                  <a:cxn ang="0">
                    <a:pos x="73" y="23"/>
                  </a:cxn>
                  <a:cxn ang="0">
                    <a:pos x="73" y="23"/>
                  </a:cxn>
                  <a:cxn ang="0">
                    <a:pos x="73" y="23"/>
                  </a:cxn>
                  <a:cxn ang="0">
                    <a:pos x="73" y="23"/>
                  </a:cxn>
                  <a:cxn ang="0">
                    <a:pos x="78" y="19"/>
                  </a:cxn>
                  <a:cxn ang="0">
                    <a:pos x="78" y="14"/>
                  </a:cxn>
                  <a:cxn ang="0">
                    <a:pos x="78" y="9"/>
                  </a:cxn>
                  <a:cxn ang="0">
                    <a:pos x="78" y="5"/>
                  </a:cxn>
                  <a:cxn ang="0">
                    <a:pos x="73" y="5"/>
                  </a:cxn>
                  <a:cxn ang="0">
                    <a:pos x="68" y="0"/>
                  </a:cxn>
                  <a:cxn ang="0">
                    <a:pos x="64" y="0"/>
                  </a:cxn>
                  <a:cxn ang="0">
                    <a:pos x="59" y="5"/>
                  </a:cxn>
                  <a:cxn ang="0">
                    <a:pos x="64" y="5"/>
                  </a:cxn>
                </a:cxnLst>
                <a:rect l="0" t="0" r="r" b="b"/>
                <a:pathLst>
                  <a:path w="78" h="87">
                    <a:moveTo>
                      <a:pt x="64" y="5"/>
                    </a:moveTo>
                    <a:lnTo>
                      <a:pt x="59" y="5"/>
                    </a:lnTo>
                    <a:lnTo>
                      <a:pt x="59" y="5"/>
                    </a:lnTo>
                    <a:lnTo>
                      <a:pt x="50" y="14"/>
                    </a:lnTo>
                    <a:lnTo>
                      <a:pt x="41" y="23"/>
                    </a:lnTo>
                    <a:lnTo>
                      <a:pt x="27" y="32"/>
                    </a:lnTo>
                    <a:lnTo>
                      <a:pt x="18" y="46"/>
                    </a:lnTo>
                    <a:lnTo>
                      <a:pt x="9" y="60"/>
                    </a:lnTo>
                    <a:lnTo>
                      <a:pt x="0" y="73"/>
                    </a:lnTo>
                    <a:lnTo>
                      <a:pt x="0" y="87"/>
                    </a:lnTo>
                    <a:lnTo>
                      <a:pt x="23" y="83"/>
                    </a:lnTo>
                    <a:lnTo>
                      <a:pt x="23" y="78"/>
                    </a:lnTo>
                    <a:lnTo>
                      <a:pt x="27" y="69"/>
                    </a:lnTo>
                    <a:lnTo>
                      <a:pt x="37" y="60"/>
                    </a:lnTo>
                    <a:lnTo>
                      <a:pt x="46" y="51"/>
                    </a:lnTo>
                    <a:lnTo>
                      <a:pt x="55" y="37"/>
                    </a:lnTo>
                    <a:lnTo>
                      <a:pt x="64" y="28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8" y="19"/>
                    </a:lnTo>
                    <a:lnTo>
                      <a:pt x="78" y="14"/>
                    </a:lnTo>
                    <a:lnTo>
                      <a:pt x="78" y="9"/>
                    </a:lnTo>
                    <a:lnTo>
                      <a:pt x="78" y="5"/>
                    </a:lnTo>
                    <a:lnTo>
                      <a:pt x="73" y="5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59" y="5"/>
                    </a:lnTo>
                    <a:lnTo>
                      <a:pt x="64" y="5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5" name="Freeform 303"/>
              <p:cNvSpPr>
                <a:spLocks/>
              </p:cNvSpPr>
              <p:nvPr/>
            </p:nvSpPr>
            <p:spPr bwMode="auto">
              <a:xfrm>
                <a:off x="2327" y="1142"/>
                <a:ext cx="160" cy="68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55" y="0"/>
                  </a:cxn>
                  <a:cxn ang="0">
                    <a:pos x="146" y="0"/>
                  </a:cxn>
                  <a:cxn ang="0">
                    <a:pos x="137" y="0"/>
                  </a:cxn>
                  <a:cxn ang="0">
                    <a:pos x="119" y="0"/>
                  </a:cxn>
                  <a:cxn ang="0">
                    <a:pos x="96" y="4"/>
                  </a:cxn>
                  <a:cxn ang="0">
                    <a:pos x="68" y="13"/>
                  </a:cxn>
                  <a:cxn ang="0">
                    <a:pos x="36" y="27"/>
                  </a:cxn>
                  <a:cxn ang="0">
                    <a:pos x="0" y="50"/>
                  </a:cxn>
                  <a:cxn ang="0">
                    <a:pos x="9" y="68"/>
                  </a:cxn>
                  <a:cxn ang="0">
                    <a:pos x="46" y="45"/>
                  </a:cxn>
                  <a:cxn ang="0">
                    <a:pos x="78" y="32"/>
                  </a:cxn>
                  <a:cxn ang="0">
                    <a:pos x="100" y="27"/>
                  </a:cxn>
                  <a:cxn ang="0">
                    <a:pos x="123" y="23"/>
                  </a:cxn>
                  <a:cxn ang="0">
                    <a:pos x="137" y="18"/>
                  </a:cxn>
                  <a:cxn ang="0">
                    <a:pos x="146" y="23"/>
                  </a:cxn>
                  <a:cxn ang="0">
                    <a:pos x="151" y="23"/>
                  </a:cxn>
                  <a:cxn ang="0">
                    <a:pos x="151" y="23"/>
                  </a:cxn>
                  <a:cxn ang="0">
                    <a:pos x="160" y="0"/>
                  </a:cxn>
                </a:cxnLst>
                <a:rect l="0" t="0" r="r" b="b"/>
                <a:pathLst>
                  <a:path w="160" h="68">
                    <a:moveTo>
                      <a:pt x="160" y="0"/>
                    </a:moveTo>
                    <a:lnTo>
                      <a:pt x="155" y="0"/>
                    </a:lnTo>
                    <a:lnTo>
                      <a:pt x="146" y="0"/>
                    </a:lnTo>
                    <a:lnTo>
                      <a:pt x="137" y="0"/>
                    </a:lnTo>
                    <a:lnTo>
                      <a:pt x="119" y="0"/>
                    </a:lnTo>
                    <a:lnTo>
                      <a:pt x="96" y="4"/>
                    </a:lnTo>
                    <a:lnTo>
                      <a:pt x="68" y="13"/>
                    </a:lnTo>
                    <a:lnTo>
                      <a:pt x="36" y="27"/>
                    </a:lnTo>
                    <a:lnTo>
                      <a:pt x="0" y="50"/>
                    </a:lnTo>
                    <a:lnTo>
                      <a:pt x="9" y="68"/>
                    </a:lnTo>
                    <a:lnTo>
                      <a:pt x="46" y="45"/>
                    </a:lnTo>
                    <a:lnTo>
                      <a:pt x="78" y="32"/>
                    </a:lnTo>
                    <a:lnTo>
                      <a:pt x="100" y="27"/>
                    </a:lnTo>
                    <a:lnTo>
                      <a:pt x="123" y="23"/>
                    </a:lnTo>
                    <a:lnTo>
                      <a:pt x="137" y="18"/>
                    </a:lnTo>
                    <a:lnTo>
                      <a:pt x="146" y="23"/>
                    </a:lnTo>
                    <a:lnTo>
                      <a:pt x="151" y="23"/>
                    </a:lnTo>
                    <a:lnTo>
                      <a:pt x="151" y="23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6" name="Freeform 304"/>
              <p:cNvSpPr>
                <a:spLocks/>
              </p:cNvSpPr>
              <p:nvPr/>
            </p:nvSpPr>
            <p:spPr bwMode="auto">
              <a:xfrm>
                <a:off x="2327" y="1192"/>
                <a:ext cx="14" cy="1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4" y="18"/>
                  </a:cxn>
                  <a:cxn ang="0">
                    <a:pos x="9" y="18"/>
                  </a:cxn>
                  <a:cxn ang="0">
                    <a:pos x="14" y="18"/>
                  </a:cxn>
                  <a:cxn ang="0">
                    <a:pos x="14" y="14"/>
                  </a:cxn>
                  <a:cxn ang="0">
                    <a:pos x="14" y="9"/>
                  </a:cxn>
                  <a:cxn ang="0">
                    <a:pos x="14" y="4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0" y="18"/>
                  </a:cxn>
                </a:cxnLst>
                <a:rect l="0" t="0" r="r" b="b"/>
                <a:pathLst>
                  <a:path w="14" h="18">
                    <a:moveTo>
                      <a:pt x="0" y="18"/>
                    </a:moveTo>
                    <a:lnTo>
                      <a:pt x="4" y="18"/>
                    </a:lnTo>
                    <a:lnTo>
                      <a:pt x="9" y="18"/>
                    </a:lnTo>
                    <a:lnTo>
                      <a:pt x="14" y="18"/>
                    </a:lnTo>
                    <a:lnTo>
                      <a:pt x="14" y="14"/>
                    </a:lnTo>
                    <a:lnTo>
                      <a:pt x="14" y="9"/>
                    </a:lnTo>
                    <a:lnTo>
                      <a:pt x="14" y="4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7" name="Freeform 305"/>
              <p:cNvSpPr>
                <a:spLocks/>
              </p:cNvSpPr>
              <p:nvPr/>
            </p:nvSpPr>
            <p:spPr bwMode="auto">
              <a:xfrm>
                <a:off x="2277" y="1238"/>
                <a:ext cx="187" cy="12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18"/>
                  </a:cxn>
                  <a:cxn ang="0">
                    <a:pos x="0" y="32"/>
                  </a:cxn>
                  <a:cxn ang="0">
                    <a:pos x="4" y="41"/>
                  </a:cxn>
                  <a:cxn ang="0">
                    <a:pos x="13" y="54"/>
                  </a:cxn>
                  <a:cxn ang="0">
                    <a:pos x="27" y="73"/>
                  </a:cxn>
                  <a:cxn ang="0">
                    <a:pos x="45" y="86"/>
                  </a:cxn>
                  <a:cxn ang="0">
                    <a:pos x="50" y="86"/>
                  </a:cxn>
                  <a:cxn ang="0">
                    <a:pos x="59" y="95"/>
                  </a:cxn>
                  <a:cxn ang="0">
                    <a:pos x="73" y="100"/>
                  </a:cxn>
                  <a:cxn ang="0">
                    <a:pos x="96" y="109"/>
                  </a:cxn>
                  <a:cxn ang="0">
                    <a:pos x="118" y="118"/>
                  </a:cxn>
                  <a:cxn ang="0">
                    <a:pos x="141" y="127"/>
                  </a:cxn>
                  <a:cxn ang="0">
                    <a:pos x="164" y="127"/>
                  </a:cxn>
                  <a:cxn ang="0">
                    <a:pos x="187" y="127"/>
                  </a:cxn>
                </a:cxnLst>
                <a:rect l="0" t="0" r="r" b="b"/>
                <a:pathLst>
                  <a:path w="187" h="127">
                    <a:moveTo>
                      <a:pt x="4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0" y="18"/>
                    </a:lnTo>
                    <a:lnTo>
                      <a:pt x="0" y="32"/>
                    </a:lnTo>
                    <a:lnTo>
                      <a:pt x="4" y="41"/>
                    </a:lnTo>
                    <a:lnTo>
                      <a:pt x="13" y="54"/>
                    </a:lnTo>
                    <a:lnTo>
                      <a:pt x="27" y="73"/>
                    </a:lnTo>
                    <a:lnTo>
                      <a:pt x="45" y="86"/>
                    </a:lnTo>
                    <a:lnTo>
                      <a:pt x="50" y="86"/>
                    </a:lnTo>
                    <a:lnTo>
                      <a:pt x="59" y="95"/>
                    </a:lnTo>
                    <a:lnTo>
                      <a:pt x="73" y="100"/>
                    </a:lnTo>
                    <a:lnTo>
                      <a:pt x="96" y="109"/>
                    </a:lnTo>
                    <a:lnTo>
                      <a:pt x="118" y="118"/>
                    </a:lnTo>
                    <a:lnTo>
                      <a:pt x="141" y="127"/>
                    </a:lnTo>
                    <a:lnTo>
                      <a:pt x="164" y="127"/>
                    </a:lnTo>
                    <a:lnTo>
                      <a:pt x="187" y="127"/>
                    </a:lnTo>
                  </a:path>
                </a:pathLst>
              </a:custGeom>
              <a:noFill/>
              <a:ln w="793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8" name="Freeform 306"/>
              <p:cNvSpPr>
                <a:spLocks/>
              </p:cNvSpPr>
              <p:nvPr/>
            </p:nvSpPr>
            <p:spPr bwMode="auto">
              <a:xfrm>
                <a:off x="3404" y="1165"/>
                <a:ext cx="178" cy="6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33" y="9"/>
                  </a:cxn>
                  <a:cxn ang="0">
                    <a:pos x="178" y="63"/>
                  </a:cxn>
                  <a:cxn ang="0">
                    <a:pos x="119" y="68"/>
                  </a:cxn>
                  <a:cxn ang="0">
                    <a:pos x="0" y="31"/>
                  </a:cxn>
                  <a:cxn ang="0">
                    <a:pos x="5" y="0"/>
                  </a:cxn>
                </a:cxnLst>
                <a:rect l="0" t="0" r="r" b="b"/>
                <a:pathLst>
                  <a:path w="178" h="68">
                    <a:moveTo>
                      <a:pt x="5" y="0"/>
                    </a:moveTo>
                    <a:lnTo>
                      <a:pt x="133" y="9"/>
                    </a:lnTo>
                    <a:lnTo>
                      <a:pt x="178" y="63"/>
                    </a:lnTo>
                    <a:lnTo>
                      <a:pt x="119" y="68"/>
                    </a:lnTo>
                    <a:lnTo>
                      <a:pt x="0" y="3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79" name="Freeform 307"/>
              <p:cNvSpPr>
                <a:spLocks/>
              </p:cNvSpPr>
              <p:nvPr/>
            </p:nvSpPr>
            <p:spPr bwMode="auto">
              <a:xfrm>
                <a:off x="3404" y="1165"/>
                <a:ext cx="178" cy="6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33" y="9"/>
                  </a:cxn>
                  <a:cxn ang="0">
                    <a:pos x="178" y="63"/>
                  </a:cxn>
                  <a:cxn ang="0">
                    <a:pos x="119" y="68"/>
                  </a:cxn>
                  <a:cxn ang="0">
                    <a:pos x="0" y="31"/>
                  </a:cxn>
                  <a:cxn ang="0">
                    <a:pos x="5" y="0"/>
                  </a:cxn>
                </a:cxnLst>
                <a:rect l="0" t="0" r="r" b="b"/>
                <a:pathLst>
                  <a:path w="178" h="68">
                    <a:moveTo>
                      <a:pt x="5" y="0"/>
                    </a:moveTo>
                    <a:lnTo>
                      <a:pt x="133" y="9"/>
                    </a:lnTo>
                    <a:lnTo>
                      <a:pt x="178" y="63"/>
                    </a:lnTo>
                    <a:lnTo>
                      <a:pt x="119" y="68"/>
                    </a:lnTo>
                    <a:lnTo>
                      <a:pt x="0" y="31"/>
                    </a:lnTo>
                    <a:lnTo>
                      <a:pt x="5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" name="Freeform 308"/>
              <p:cNvSpPr>
                <a:spLocks/>
              </p:cNvSpPr>
              <p:nvPr/>
            </p:nvSpPr>
            <p:spPr bwMode="auto">
              <a:xfrm>
                <a:off x="3395" y="1196"/>
                <a:ext cx="169" cy="12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19" y="46"/>
                  </a:cxn>
                  <a:cxn ang="0">
                    <a:pos x="169" y="124"/>
                  </a:cxn>
                  <a:cxn ang="0">
                    <a:pos x="96" y="119"/>
                  </a:cxn>
                  <a:cxn ang="0">
                    <a:pos x="0" y="32"/>
                  </a:cxn>
                  <a:cxn ang="0">
                    <a:pos x="9" y="0"/>
                  </a:cxn>
                </a:cxnLst>
                <a:rect l="0" t="0" r="r" b="b"/>
                <a:pathLst>
                  <a:path w="169" h="124">
                    <a:moveTo>
                      <a:pt x="9" y="0"/>
                    </a:moveTo>
                    <a:lnTo>
                      <a:pt x="119" y="46"/>
                    </a:lnTo>
                    <a:lnTo>
                      <a:pt x="169" y="124"/>
                    </a:lnTo>
                    <a:lnTo>
                      <a:pt x="96" y="119"/>
                    </a:lnTo>
                    <a:lnTo>
                      <a:pt x="0" y="3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" name="Freeform 309"/>
              <p:cNvSpPr>
                <a:spLocks/>
              </p:cNvSpPr>
              <p:nvPr/>
            </p:nvSpPr>
            <p:spPr bwMode="auto">
              <a:xfrm>
                <a:off x="3395" y="1196"/>
                <a:ext cx="169" cy="12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19" y="46"/>
                  </a:cxn>
                  <a:cxn ang="0">
                    <a:pos x="169" y="124"/>
                  </a:cxn>
                  <a:cxn ang="0">
                    <a:pos x="96" y="119"/>
                  </a:cxn>
                  <a:cxn ang="0">
                    <a:pos x="0" y="32"/>
                  </a:cxn>
                  <a:cxn ang="0">
                    <a:pos x="9" y="0"/>
                  </a:cxn>
                </a:cxnLst>
                <a:rect l="0" t="0" r="r" b="b"/>
                <a:pathLst>
                  <a:path w="169" h="124">
                    <a:moveTo>
                      <a:pt x="9" y="0"/>
                    </a:moveTo>
                    <a:lnTo>
                      <a:pt x="119" y="46"/>
                    </a:lnTo>
                    <a:lnTo>
                      <a:pt x="169" y="124"/>
                    </a:lnTo>
                    <a:lnTo>
                      <a:pt x="96" y="119"/>
                    </a:lnTo>
                    <a:lnTo>
                      <a:pt x="0" y="32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" name="Freeform 310"/>
              <p:cNvSpPr>
                <a:spLocks/>
              </p:cNvSpPr>
              <p:nvPr/>
            </p:nvSpPr>
            <p:spPr bwMode="auto">
              <a:xfrm>
                <a:off x="3372" y="1238"/>
                <a:ext cx="128" cy="15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10" y="73"/>
                  </a:cxn>
                  <a:cxn ang="0">
                    <a:pos x="128" y="150"/>
                  </a:cxn>
                  <a:cxn ang="0">
                    <a:pos x="78" y="127"/>
                  </a:cxn>
                  <a:cxn ang="0">
                    <a:pos x="0" y="27"/>
                  </a:cxn>
                  <a:cxn ang="0">
                    <a:pos x="19" y="0"/>
                  </a:cxn>
                </a:cxnLst>
                <a:rect l="0" t="0" r="r" b="b"/>
                <a:pathLst>
                  <a:path w="128" h="150">
                    <a:moveTo>
                      <a:pt x="19" y="0"/>
                    </a:moveTo>
                    <a:lnTo>
                      <a:pt x="110" y="73"/>
                    </a:lnTo>
                    <a:lnTo>
                      <a:pt x="128" y="150"/>
                    </a:lnTo>
                    <a:lnTo>
                      <a:pt x="78" y="127"/>
                    </a:lnTo>
                    <a:lnTo>
                      <a:pt x="0" y="27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3" name="Freeform 311"/>
              <p:cNvSpPr>
                <a:spLocks/>
              </p:cNvSpPr>
              <p:nvPr/>
            </p:nvSpPr>
            <p:spPr bwMode="auto">
              <a:xfrm>
                <a:off x="3372" y="1238"/>
                <a:ext cx="128" cy="15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10" y="73"/>
                  </a:cxn>
                  <a:cxn ang="0">
                    <a:pos x="128" y="150"/>
                  </a:cxn>
                  <a:cxn ang="0">
                    <a:pos x="78" y="127"/>
                  </a:cxn>
                  <a:cxn ang="0">
                    <a:pos x="0" y="27"/>
                  </a:cxn>
                  <a:cxn ang="0">
                    <a:pos x="19" y="0"/>
                  </a:cxn>
                </a:cxnLst>
                <a:rect l="0" t="0" r="r" b="b"/>
                <a:pathLst>
                  <a:path w="128" h="150">
                    <a:moveTo>
                      <a:pt x="19" y="0"/>
                    </a:moveTo>
                    <a:lnTo>
                      <a:pt x="110" y="73"/>
                    </a:lnTo>
                    <a:lnTo>
                      <a:pt x="128" y="150"/>
                    </a:lnTo>
                    <a:lnTo>
                      <a:pt x="78" y="127"/>
                    </a:lnTo>
                    <a:lnTo>
                      <a:pt x="0" y="27"/>
                    </a:lnTo>
                    <a:lnTo>
                      <a:pt x="1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4" name="Freeform 312"/>
              <p:cNvSpPr>
                <a:spLocks/>
              </p:cNvSpPr>
              <p:nvPr/>
            </p:nvSpPr>
            <p:spPr bwMode="auto">
              <a:xfrm>
                <a:off x="3350" y="1270"/>
                <a:ext cx="105" cy="16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00" y="91"/>
                  </a:cxn>
                  <a:cxn ang="0">
                    <a:pos x="105" y="169"/>
                  </a:cxn>
                  <a:cxn ang="0">
                    <a:pos x="54" y="127"/>
                  </a:cxn>
                  <a:cxn ang="0">
                    <a:pos x="0" y="18"/>
                  </a:cxn>
                  <a:cxn ang="0">
                    <a:pos x="22" y="0"/>
                  </a:cxn>
                </a:cxnLst>
                <a:rect l="0" t="0" r="r" b="b"/>
                <a:pathLst>
                  <a:path w="105" h="169">
                    <a:moveTo>
                      <a:pt x="22" y="0"/>
                    </a:moveTo>
                    <a:lnTo>
                      <a:pt x="100" y="91"/>
                    </a:lnTo>
                    <a:lnTo>
                      <a:pt x="105" y="169"/>
                    </a:lnTo>
                    <a:lnTo>
                      <a:pt x="54" y="127"/>
                    </a:lnTo>
                    <a:lnTo>
                      <a:pt x="0" y="1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5" name="Freeform 313"/>
              <p:cNvSpPr>
                <a:spLocks/>
              </p:cNvSpPr>
              <p:nvPr/>
            </p:nvSpPr>
            <p:spPr bwMode="auto">
              <a:xfrm>
                <a:off x="3350" y="1270"/>
                <a:ext cx="105" cy="16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00" y="91"/>
                  </a:cxn>
                  <a:cxn ang="0">
                    <a:pos x="105" y="169"/>
                  </a:cxn>
                  <a:cxn ang="0">
                    <a:pos x="54" y="127"/>
                  </a:cxn>
                  <a:cxn ang="0">
                    <a:pos x="0" y="18"/>
                  </a:cxn>
                  <a:cxn ang="0">
                    <a:pos x="22" y="0"/>
                  </a:cxn>
                </a:cxnLst>
                <a:rect l="0" t="0" r="r" b="b"/>
                <a:pathLst>
                  <a:path w="105" h="169">
                    <a:moveTo>
                      <a:pt x="22" y="0"/>
                    </a:moveTo>
                    <a:lnTo>
                      <a:pt x="100" y="91"/>
                    </a:lnTo>
                    <a:lnTo>
                      <a:pt x="105" y="169"/>
                    </a:lnTo>
                    <a:lnTo>
                      <a:pt x="54" y="127"/>
                    </a:lnTo>
                    <a:lnTo>
                      <a:pt x="0" y="18"/>
                    </a:lnTo>
                    <a:lnTo>
                      <a:pt x="22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6" name="Freeform 314"/>
              <p:cNvSpPr>
                <a:spLocks/>
              </p:cNvSpPr>
              <p:nvPr/>
            </p:nvSpPr>
            <p:spPr bwMode="auto">
              <a:xfrm>
                <a:off x="3277" y="1315"/>
                <a:ext cx="73" cy="197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73" y="124"/>
                  </a:cxn>
                  <a:cxn ang="0">
                    <a:pos x="73" y="197"/>
                  </a:cxn>
                  <a:cxn ang="0">
                    <a:pos x="32" y="151"/>
                  </a:cxn>
                  <a:cxn ang="0">
                    <a:pos x="0" y="23"/>
                  </a:cxn>
                  <a:cxn ang="0">
                    <a:pos x="36" y="0"/>
                  </a:cxn>
                </a:cxnLst>
                <a:rect l="0" t="0" r="r" b="b"/>
                <a:pathLst>
                  <a:path w="73" h="197">
                    <a:moveTo>
                      <a:pt x="36" y="0"/>
                    </a:moveTo>
                    <a:lnTo>
                      <a:pt x="73" y="124"/>
                    </a:lnTo>
                    <a:lnTo>
                      <a:pt x="73" y="197"/>
                    </a:lnTo>
                    <a:lnTo>
                      <a:pt x="32" y="151"/>
                    </a:lnTo>
                    <a:lnTo>
                      <a:pt x="0" y="23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7" name="Freeform 315"/>
              <p:cNvSpPr>
                <a:spLocks/>
              </p:cNvSpPr>
              <p:nvPr/>
            </p:nvSpPr>
            <p:spPr bwMode="auto">
              <a:xfrm>
                <a:off x="3277" y="1315"/>
                <a:ext cx="73" cy="197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73" y="124"/>
                  </a:cxn>
                  <a:cxn ang="0">
                    <a:pos x="73" y="197"/>
                  </a:cxn>
                  <a:cxn ang="0">
                    <a:pos x="32" y="151"/>
                  </a:cxn>
                  <a:cxn ang="0">
                    <a:pos x="0" y="23"/>
                  </a:cxn>
                  <a:cxn ang="0">
                    <a:pos x="36" y="0"/>
                  </a:cxn>
                </a:cxnLst>
                <a:rect l="0" t="0" r="r" b="b"/>
                <a:pathLst>
                  <a:path w="73" h="197">
                    <a:moveTo>
                      <a:pt x="36" y="0"/>
                    </a:moveTo>
                    <a:lnTo>
                      <a:pt x="73" y="124"/>
                    </a:lnTo>
                    <a:lnTo>
                      <a:pt x="73" y="197"/>
                    </a:lnTo>
                    <a:lnTo>
                      <a:pt x="32" y="151"/>
                    </a:lnTo>
                    <a:lnTo>
                      <a:pt x="0" y="23"/>
                    </a:lnTo>
                    <a:lnTo>
                      <a:pt x="36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8" name="Freeform 316"/>
              <p:cNvSpPr>
                <a:spLocks/>
              </p:cNvSpPr>
              <p:nvPr/>
            </p:nvSpPr>
            <p:spPr bwMode="auto">
              <a:xfrm>
                <a:off x="3309" y="1292"/>
                <a:ext cx="95" cy="20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91" y="115"/>
                  </a:cxn>
                  <a:cxn ang="0">
                    <a:pos x="95" y="201"/>
                  </a:cxn>
                  <a:cxn ang="0">
                    <a:pos x="45" y="147"/>
                  </a:cxn>
                  <a:cxn ang="0">
                    <a:pos x="0" y="19"/>
                  </a:cxn>
                  <a:cxn ang="0">
                    <a:pos x="31" y="0"/>
                  </a:cxn>
                </a:cxnLst>
                <a:rect l="0" t="0" r="r" b="b"/>
                <a:pathLst>
                  <a:path w="95" h="201">
                    <a:moveTo>
                      <a:pt x="31" y="0"/>
                    </a:moveTo>
                    <a:lnTo>
                      <a:pt x="91" y="115"/>
                    </a:lnTo>
                    <a:lnTo>
                      <a:pt x="95" y="201"/>
                    </a:lnTo>
                    <a:lnTo>
                      <a:pt x="45" y="147"/>
                    </a:lnTo>
                    <a:lnTo>
                      <a:pt x="0" y="19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9" name="Freeform 317"/>
              <p:cNvSpPr>
                <a:spLocks/>
              </p:cNvSpPr>
              <p:nvPr/>
            </p:nvSpPr>
            <p:spPr bwMode="auto">
              <a:xfrm>
                <a:off x="3309" y="1292"/>
                <a:ext cx="95" cy="20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91" y="115"/>
                  </a:cxn>
                  <a:cxn ang="0">
                    <a:pos x="95" y="201"/>
                  </a:cxn>
                  <a:cxn ang="0">
                    <a:pos x="45" y="147"/>
                  </a:cxn>
                  <a:cxn ang="0">
                    <a:pos x="0" y="19"/>
                  </a:cxn>
                  <a:cxn ang="0">
                    <a:pos x="31" y="0"/>
                  </a:cxn>
                </a:cxnLst>
                <a:rect l="0" t="0" r="r" b="b"/>
                <a:pathLst>
                  <a:path w="95" h="201">
                    <a:moveTo>
                      <a:pt x="31" y="0"/>
                    </a:moveTo>
                    <a:lnTo>
                      <a:pt x="91" y="115"/>
                    </a:lnTo>
                    <a:lnTo>
                      <a:pt x="95" y="201"/>
                    </a:lnTo>
                    <a:lnTo>
                      <a:pt x="45" y="147"/>
                    </a:lnTo>
                    <a:lnTo>
                      <a:pt x="0" y="19"/>
                    </a:lnTo>
                    <a:lnTo>
                      <a:pt x="31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0" name="Freeform 318"/>
              <p:cNvSpPr>
                <a:spLocks/>
              </p:cNvSpPr>
              <p:nvPr/>
            </p:nvSpPr>
            <p:spPr bwMode="auto">
              <a:xfrm>
                <a:off x="3235" y="1333"/>
                <a:ext cx="74" cy="211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74" y="151"/>
                  </a:cxn>
                  <a:cxn ang="0">
                    <a:pos x="60" y="211"/>
                  </a:cxn>
                  <a:cxn ang="0">
                    <a:pos x="28" y="174"/>
                  </a:cxn>
                  <a:cxn ang="0">
                    <a:pos x="0" y="23"/>
                  </a:cxn>
                  <a:cxn ang="0">
                    <a:pos x="37" y="0"/>
                  </a:cxn>
                </a:cxnLst>
                <a:rect l="0" t="0" r="r" b="b"/>
                <a:pathLst>
                  <a:path w="74" h="211">
                    <a:moveTo>
                      <a:pt x="37" y="0"/>
                    </a:moveTo>
                    <a:lnTo>
                      <a:pt x="74" y="151"/>
                    </a:lnTo>
                    <a:lnTo>
                      <a:pt x="60" y="211"/>
                    </a:lnTo>
                    <a:lnTo>
                      <a:pt x="28" y="174"/>
                    </a:lnTo>
                    <a:lnTo>
                      <a:pt x="0" y="2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1" name="Freeform 319"/>
              <p:cNvSpPr>
                <a:spLocks/>
              </p:cNvSpPr>
              <p:nvPr/>
            </p:nvSpPr>
            <p:spPr bwMode="auto">
              <a:xfrm>
                <a:off x="3235" y="1333"/>
                <a:ext cx="74" cy="211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74" y="151"/>
                  </a:cxn>
                  <a:cxn ang="0">
                    <a:pos x="60" y="211"/>
                  </a:cxn>
                  <a:cxn ang="0">
                    <a:pos x="28" y="174"/>
                  </a:cxn>
                  <a:cxn ang="0">
                    <a:pos x="0" y="23"/>
                  </a:cxn>
                  <a:cxn ang="0">
                    <a:pos x="37" y="0"/>
                  </a:cxn>
                </a:cxnLst>
                <a:rect l="0" t="0" r="r" b="b"/>
                <a:pathLst>
                  <a:path w="74" h="211">
                    <a:moveTo>
                      <a:pt x="37" y="0"/>
                    </a:moveTo>
                    <a:lnTo>
                      <a:pt x="74" y="151"/>
                    </a:lnTo>
                    <a:lnTo>
                      <a:pt x="60" y="211"/>
                    </a:lnTo>
                    <a:lnTo>
                      <a:pt x="28" y="174"/>
                    </a:lnTo>
                    <a:lnTo>
                      <a:pt x="0" y="23"/>
                    </a:lnTo>
                    <a:lnTo>
                      <a:pt x="37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2" name="Freeform 320"/>
              <p:cNvSpPr>
                <a:spLocks/>
              </p:cNvSpPr>
              <p:nvPr/>
            </p:nvSpPr>
            <p:spPr bwMode="auto">
              <a:xfrm>
                <a:off x="3190" y="1361"/>
                <a:ext cx="59" cy="19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9" y="132"/>
                  </a:cxn>
                  <a:cxn ang="0">
                    <a:pos x="36" y="196"/>
                  </a:cxn>
                  <a:cxn ang="0">
                    <a:pos x="14" y="151"/>
                  </a:cxn>
                  <a:cxn ang="0">
                    <a:pos x="0" y="18"/>
                  </a:cxn>
                  <a:cxn ang="0">
                    <a:pos x="36" y="0"/>
                  </a:cxn>
                </a:cxnLst>
                <a:rect l="0" t="0" r="r" b="b"/>
                <a:pathLst>
                  <a:path w="59" h="196">
                    <a:moveTo>
                      <a:pt x="36" y="0"/>
                    </a:moveTo>
                    <a:lnTo>
                      <a:pt x="59" y="132"/>
                    </a:lnTo>
                    <a:lnTo>
                      <a:pt x="36" y="196"/>
                    </a:lnTo>
                    <a:lnTo>
                      <a:pt x="14" y="151"/>
                    </a:lnTo>
                    <a:lnTo>
                      <a:pt x="0" y="18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3" name="Freeform 321"/>
              <p:cNvSpPr>
                <a:spLocks/>
              </p:cNvSpPr>
              <p:nvPr/>
            </p:nvSpPr>
            <p:spPr bwMode="auto">
              <a:xfrm>
                <a:off x="3190" y="1361"/>
                <a:ext cx="59" cy="19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9" y="132"/>
                  </a:cxn>
                  <a:cxn ang="0">
                    <a:pos x="36" y="196"/>
                  </a:cxn>
                  <a:cxn ang="0">
                    <a:pos x="14" y="151"/>
                  </a:cxn>
                  <a:cxn ang="0">
                    <a:pos x="0" y="18"/>
                  </a:cxn>
                  <a:cxn ang="0">
                    <a:pos x="36" y="0"/>
                  </a:cxn>
                </a:cxnLst>
                <a:rect l="0" t="0" r="r" b="b"/>
                <a:pathLst>
                  <a:path w="59" h="196">
                    <a:moveTo>
                      <a:pt x="36" y="0"/>
                    </a:moveTo>
                    <a:lnTo>
                      <a:pt x="59" y="132"/>
                    </a:lnTo>
                    <a:lnTo>
                      <a:pt x="36" y="196"/>
                    </a:lnTo>
                    <a:lnTo>
                      <a:pt x="14" y="151"/>
                    </a:lnTo>
                    <a:lnTo>
                      <a:pt x="0" y="18"/>
                    </a:lnTo>
                    <a:lnTo>
                      <a:pt x="36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4" name="Freeform 322"/>
              <p:cNvSpPr>
                <a:spLocks/>
              </p:cNvSpPr>
              <p:nvPr/>
            </p:nvSpPr>
            <p:spPr bwMode="auto">
              <a:xfrm>
                <a:off x="3153" y="1379"/>
                <a:ext cx="41" cy="16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41" y="110"/>
                  </a:cxn>
                  <a:cxn ang="0">
                    <a:pos x="23" y="160"/>
                  </a:cxn>
                  <a:cxn ang="0">
                    <a:pos x="0" y="110"/>
                  </a:cxn>
                  <a:cxn ang="0">
                    <a:pos x="5" y="9"/>
                  </a:cxn>
                  <a:cxn ang="0">
                    <a:pos x="28" y="0"/>
                  </a:cxn>
                </a:cxnLst>
                <a:rect l="0" t="0" r="r" b="b"/>
                <a:pathLst>
                  <a:path w="41" h="160">
                    <a:moveTo>
                      <a:pt x="28" y="0"/>
                    </a:moveTo>
                    <a:lnTo>
                      <a:pt x="41" y="110"/>
                    </a:lnTo>
                    <a:lnTo>
                      <a:pt x="23" y="160"/>
                    </a:lnTo>
                    <a:lnTo>
                      <a:pt x="0" y="110"/>
                    </a:lnTo>
                    <a:lnTo>
                      <a:pt x="5" y="9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FAE7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5" name="Freeform 323"/>
              <p:cNvSpPr>
                <a:spLocks/>
              </p:cNvSpPr>
              <p:nvPr/>
            </p:nvSpPr>
            <p:spPr bwMode="auto">
              <a:xfrm>
                <a:off x="3153" y="1379"/>
                <a:ext cx="41" cy="16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41" y="110"/>
                  </a:cxn>
                  <a:cxn ang="0">
                    <a:pos x="23" y="160"/>
                  </a:cxn>
                  <a:cxn ang="0">
                    <a:pos x="0" y="110"/>
                  </a:cxn>
                  <a:cxn ang="0">
                    <a:pos x="5" y="9"/>
                  </a:cxn>
                  <a:cxn ang="0">
                    <a:pos x="28" y="0"/>
                  </a:cxn>
                </a:cxnLst>
                <a:rect l="0" t="0" r="r" b="b"/>
                <a:pathLst>
                  <a:path w="41" h="160">
                    <a:moveTo>
                      <a:pt x="28" y="0"/>
                    </a:moveTo>
                    <a:lnTo>
                      <a:pt x="41" y="110"/>
                    </a:lnTo>
                    <a:lnTo>
                      <a:pt x="23" y="160"/>
                    </a:lnTo>
                    <a:lnTo>
                      <a:pt x="0" y="110"/>
                    </a:lnTo>
                    <a:lnTo>
                      <a:pt x="5" y="9"/>
                    </a:lnTo>
                    <a:lnTo>
                      <a:pt x="28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6" name="Freeform 324"/>
              <p:cNvSpPr>
                <a:spLocks/>
              </p:cNvSpPr>
              <p:nvPr/>
            </p:nvSpPr>
            <p:spPr bwMode="auto">
              <a:xfrm>
                <a:off x="3117" y="1091"/>
                <a:ext cx="319" cy="302"/>
              </a:xfrm>
              <a:custGeom>
                <a:avLst/>
                <a:gdLst/>
                <a:ahLst/>
                <a:cxnLst>
                  <a:cxn ang="0">
                    <a:pos x="109" y="23"/>
                  </a:cxn>
                  <a:cxn ang="0">
                    <a:pos x="132" y="19"/>
                  </a:cxn>
                  <a:cxn ang="0">
                    <a:pos x="169" y="10"/>
                  </a:cxn>
                  <a:cxn ang="0">
                    <a:pos x="219" y="0"/>
                  </a:cxn>
                  <a:cxn ang="0">
                    <a:pos x="246" y="5"/>
                  </a:cxn>
                  <a:cxn ang="0">
                    <a:pos x="269" y="5"/>
                  </a:cxn>
                  <a:cxn ang="0">
                    <a:pos x="301" y="10"/>
                  </a:cxn>
                  <a:cxn ang="0">
                    <a:pos x="319" y="19"/>
                  </a:cxn>
                  <a:cxn ang="0">
                    <a:pos x="306" y="42"/>
                  </a:cxn>
                  <a:cxn ang="0">
                    <a:pos x="297" y="83"/>
                  </a:cxn>
                  <a:cxn ang="0">
                    <a:pos x="287" y="119"/>
                  </a:cxn>
                  <a:cxn ang="0">
                    <a:pos x="274" y="151"/>
                  </a:cxn>
                  <a:cxn ang="0">
                    <a:pos x="265" y="169"/>
                  </a:cxn>
                  <a:cxn ang="0">
                    <a:pos x="246" y="188"/>
                  </a:cxn>
                  <a:cxn ang="0">
                    <a:pos x="214" y="215"/>
                  </a:cxn>
                  <a:cxn ang="0">
                    <a:pos x="164" y="242"/>
                  </a:cxn>
                  <a:cxn ang="0">
                    <a:pos x="137" y="261"/>
                  </a:cxn>
                  <a:cxn ang="0">
                    <a:pos x="105" y="274"/>
                  </a:cxn>
                  <a:cxn ang="0">
                    <a:pos x="68" y="293"/>
                  </a:cxn>
                  <a:cxn ang="0">
                    <a:pos x="32" y="302"/>
                  </a:cxn>
                  <a:cxn ang="0">
                    <a:pos x="23" y="302"/>
                  </a:cxn>
                  <a:cxn ang="0">
                    <a:pos x="13" y="297"/>
                  </a:cxn>
                  <a:cxn ang="0">
                    <a:pos x="9" y="288"/>
                  </a:cxn>
                  <a:cxn ang="0">
                    <a:pos x="0" y="270"/>
                  </a:cxn>
                  <a:cxn ang="0">
                    <a:pos x="4" y="238"/>
                  </a:cxn>
                  <a:cxn ang="0">
                    <a:pos x="4" y="192"/>
                  </a:cxn>
                  <a:cxn ang="0">
                    <a:pos x="9" y="147"/>
                  </a:cxn>
                  <a:cxn ang="0">
                    <a:pos x="13" y="115"/>
                  </a:cxn>
                  <a:cxn ang="0">
                    <a:pos x="18" y="101"/>
                  </a:cxn>
                  <a:cxn ang="0">
                    <a:pos x="41" y="78"/>
                  </a:cxn>
                  <a:cxn ang="0">
                    <a:pos x="68" y="55"/>
                  </a:cxn>
                  <a:cxn ang="0">
                    <a:pos x="96" y="32"/>
                  </a:cxn>
                </a:cxnLst>
                <a:rect l="0" t="0" r="r" b="b"/>
                <a:pathLst>
                  <a:path w="319" h="302">
                    <a:moveTo>
                      <a:pt x="109" y="28"/>
                    </a:moveTo>
                    <a:lnTo>
                      <a:pt x="109" y="23"/>
                    </a:lnTo>
                    <a:lnTo>
                      <a:pt x="118" y="23"/>
                    </a:lnTo>
                    <a:lnTo>
                      <a:pt x="132" y="19"/>
                    </a:lnTo>
                    <a:lnTo>
                      <a:pt x="150" y="14"/>
                    </a:lnTo>
                    <a:lnTo>
                      <a:pt x="169" y="10"/>
                    </a:lnTo>
                    <a:lnTo>
                      <a:pt x="192" y="5"/>
                    </a:lnTo>
                    <a:lnTo>
                      <a:pt x="219" y="0"/>
                    </a:lnTo>
                    <a:lnTo>
                      <a:pt x="246" y="0"/>
                    </a:lnTo>
                    <a:lnTo>
                      <a:pt x="246" y="5"/>
                    </a:lnTo>
                    <a:lnTo>
                      <a:pt x="255" y="5"/>
                    </a:lnTo>
                    <a:lnTo>
                      <a:pt x="269" y="5"/>
                    </a:lnTo>
                    <a:lnTo>
                      <a:pt x="287" y="10"/>
                    </a:lnTo>
                    <a:lnTo>
                      <a:pt x="301" y="10"/>
                    </a:lnTo>
                    <a:lnTo>
                      <a:pt x="310" y="14"/>
                    </a:lnTo>
                    <a:lnTo>
                      <a:pt x="319" y="19"/>
                    </a:lnTo>
                    <a:lnTo>
                      <a:pt x="315" y="28"/>
                    </a:lnTo>
                    <a:lnTo>
                      <a:pt x="306" y="42"/>
                    </a:lnTo>
                    <a:lnTo>
                      <a:pt x="301" y="60"/>
                    </a:lnTo>
                    <a:lnTo>
                      <a:pt x="297" y="83"/>
                    </a:lnTo>
                    <a:lnTo>
                      <a:pt x="292" y="101"/>
                    </a:lnTo>
                    <a:lnTo>
                      <a:pt x="287" y="119"/>
                    </a:lnTo>
                    <a:lnTo>
                      <a:pt x="283" y="137"/>
                    </a:lnTo>
                    <a:lnTo>
                      <a:pt x="274" y="151"/>
                    </a:lnTo>
                    <a:lnTo>
                      <a:pt x="265" y="169"/>
                    </a:lnTo>
                    <a:lnTo>
                      <a:pt x="265" y="169"/>
                    </a:lnTo>
                    <a:lnTo>
                      <a:pt x="255" y="179"/>
                    </a:lnTo>
                    <a:lnTo>
                      <a:pt x="246" y="188"/>
                    </a:lnTo>
                    <a:lnTo>
                      <a:pt x="233" y="201"/>
                    </a:lnTo>
                    <a:lnTo>
                      <a:pt x="214" y="215"/>
                    </a:lnTo>
                    <a:lnTo>
                      <a:pt x="192" y="229"/>
                    </a:lnTo>
                    <a:lnTo>
                      <a:pt x="164" y="242"/>
                    </a:lnTo>
                    <a:lnTo>
                      <a:pt x="137" y="256"/>
                    </a:lnTo>
                    <a:lnTo>
                      <a:pt x="137" y="261"/>
                    </a:lnTo>
                    <a:lnTo>
                      <a:pt x="123" y="265"/>
                    </a:lnTo>
                    <a:lnTo>
                      <a:pt x="105" y="274"/>
                    </a:lnTo>
                    <a:lnTo>
                      <a:pt x="87" y="284"/>
                    </a:lnTo>
                    <a:lnTo>
                      <a:pt x="68" y="293"/>
                    </a:lnTo>
                    <a:lnTo>
                      <a:pt x="45" y="297"/>
                    </a:lnTo>
                    <a:lnTo>
                      <a:pt x="32" y="302"/>
                    </a:lnTo>
                    <a:lnTo>
                      <a:pt x="23" y="302"/>
                    </a:lnTo>
                    <a:lnTo>
                      <a:pt x="23" y="302"/>
                    </a:lnTo>
                    <a:lnTo>
                      <a:pt x="18" y="302"/>
                    </a:lnTo>
                    <a:lnTo>
                      <a:pt x="13" y="297"/>
                    </a:lnTo>
                    <a:lnTo>
                      <a:pt x="9" y="297"/>
                    </a:lnTo>
                    <a:lnTo>
                      <a:pt x="9" y="288"/>
                    </a:lnTo>
                    <a:lnTo>
                      <a:pt x="4" y="284"/>
                    </a:lnTo>
                    <a:lnTo>
                      <a:pt x="0" y="270"/>
                    </a:lnTo>
                    <a:lnTo>
                      <a:pt x="0" y="256"/>
                    </a:lnTo>
                    <a:lnTo>
                      <a:pt x="4" y="238"/>
                    </a:lnTo>
                    <a:lnTo>
                      <a:pt x="4" y="215"/>
                    </a:lnTo>
                    <a:lnTo>
                      <a:pt x="4" y="192"/>
                    </a:lnTo>
                    <a:lnTo>
                      <a:pt x="9" y="169"/>
                    </a:lnTo>
                    <a:lnTo>
                      <a:pt x="9" y="147"/>
                    </a:lnTo>
                    <a:lnTo>
                      <a:pt x="13" y="128"/>
                    </a:lnTo>
                    <a:lnTo>
                      <a:pt x="13" y="115"/>
                    </a:lnTo>
                    <a:lnTo>
                      <a:pt x="13" y="110"/>
                    </a:lnTo>
                    <a:lnTo>
                      <a:pt x="18" y="101"/>
                    </a:lnTo>
                    <a:lnTo>
                      <a:pt x="27" y="92"/>
                    </a:lnTo>
                    <a:lnTo>
                      <a:pt x="41" y="78"/>
                    </a:lnTo>
                    <a:lnTo>
                      <a:pt x="55" y="64"/>
                    </a:lnTo>
                    <a:lnTo>
                      <a:pt x="68" y="55"/>
                    </a:lnTo>
                    <a:lnTo>
                      <a:pt x="82" y="42"/>
                    </a:lnTo>
                    <a:lnTo>
                      <a:pt x="96" y="32"/>
                    </a:lnTo>
                    <a:lnTo>
                      <a:pt x="109" y="28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7" name="Freeform 325"/>
              <p:cNvSpPr>
                <a:spLocks/>
              </p:cNvSpPr>
              <p:nvPr/>
            </p:nvSpPr>
            <p:spPr bwMode="auto">
              <a:xfrm>
                <a:off x="3117" y="1091"/>
                <a:ext cx="319" cy="302"/>
              </a:xfrm>
              <a:custGeom>
                <a:avLst/>
                <a:gdLst/>
                <a:ahLst/>
                <a:cxnLst>
                  <a:cxn ang="0">
                    <a:pos x="109" y="23"/>
                  </a:cxn>
                  <a:cxn ang="0">
                    <a:pos x="132" y="19"/>
                  </a:cxn>
                  <a:cxn ang="0">
                    <a:pos x="169" y="10"/>
                  </a:cxn>
                  <a:cxn ang="0">
                    <a:pos x="219" y="0"/>
                  </a:cxn>
                  <a:cxn ang="0">
                    <a:pos x="246" y="5"/>
                  </a:cxn>
                  <a:cxn ang="0">
                    <a:pos x="269" y="5"/>
                  </a:cxn>
                  <a:cxn ang="0">
                    <a:pos x="301" y="10"/>
                  </a:cxn>
                  <a:cxn ang="0">
                    <a:pos x="319" y="19"/>
                  </a:cxn>
                  <a:cxn ang="0">
                    <a:pos x="306" y="42"/>
                  </a:cxn>
                  <a:cxn ang="0">
                    <a:pos x="297" y="83"/>
                  </a:cxn>
                  <a:cxn ang="0">
                    <a:pos x="287" y="119"/>
                  </a:cxn>
                  <a:cxn ang="0">
                    <a:pos x="274" y="151"/>
                  </a:cxn>
                  <a:cxn ang="0">
                    <a:pos x="265" y="169"/>
                  </a:cxn>
                  <a:cxn ang="0">
                    <a:pos x="246" y="188"/>
                  </a:cxn>
                  <a:cxn ang="0">
                    <a:pos x="214" y="215"/>
                  </a:cxn>
                  <a:cxn ang="0">
                    <a:pos x="164" y="242"/>
                  </a:cxn>
                  <a:cxn ang="0">
                    <a:pos x="137" y="261"/>
                  </a:cxn>
                  <a:cxn ang="0">
                    <a:pos x="105" y="274"/>
                  </a:cxn>
                  <a:cxn ang="0">
                    <a:pos x="68" y="293"/>
                  </a:cxn>
                  <a:cxn ang="0">
                    <a:pos x="32" y="302"/>
                  </a:cxn>
                  <a:cxn ang="0">
                    <a:pos x="23" y="302"/>
                  </a:cxn>
                  <a:cxn ang="0">
                    <a:pos x="13" y="297"/>
                  </a:cxn>
                  <a:cxn ang="0">
                    <a:pos x="9" y="288"/>
                  </a:cxn>
                  <a:cxn ang="0">
                    <a:pos x="0" y="270"/>
                  </a:cxn>
                  <a:cxn ang="0">
                    <a:pos x="4" y="238"/>
                  </a:cxn>
                  <a:cxn ang="0">
                    <a:pos x="4" y="192"/>
                  </a:cxn>
                  <a:cxn ang="0">
                    <a:pos x="9" y="147"/>
                  </a:cxn>
                  <a:cxn ang="0">
                    <a:pos x="13" y="115"/>
                  </a:cxn>
                  <a:cxn ang="0">
                    <a:pos x="18" y="101"/>
                  </a:cxn>
                  <a:cxn ang="0">
                    <a:pos x="41" y="78"/>
                  </a:cxn>
                  <a:cxn ang="0">
                    <a:pos x="68" y="55"/>
                  </a:cxn>
                  <a:cxn ang="0">
                    <a:pos x="96" y="32"/>
                  </a:cxn>
                </a:cxnLst>
                <a:rect l="0" t="0" r="r" b="b"/>
                <a:pathLst>
                  <a:path w="319" h="302">
                    <a:moveTo>
                      <a:pt x="109" y="28"/>
                    </a:moveTo>
                    <a:lnTo>
                      <a:pt x="109" y="23"/>
                    </a:lnTo>
                    <a:lnTo>
                      <a:pt x="118" y="23"/>
                    </a:lnTo>
                    <a:lnTo>
                      <a:pt x="132" y="19"/>
                    </a:lnTo>
                    <a:lnTo>
                      <a:pt x="150" y="14"/>
                    </a:lnTo>
                    <a:lnTo>
                      <a:pt x="169" y="10"/>
                    </a:lnTo>
                    <a:lnTo>
                      <a:pt x="192" y="5"/>
                    </a:lnTo>
                    <a:lnTo>
                      <a:pt x="219" y="0"/>
                    </a:lnTo>
                    <a:lnTo>
                      <a:pt x="246" y="0"/>
                    </a:lnTo>
                    <a:lnTo>
                      <a:pt x="246" y="5"/>
                    </a:lnTo>
                    <a:lnTo>
                      <a:pt x="255" y="5"/>
                    </a:lnTo>
                    <a:lnTo>
                      <a:pt x="269" y="5"/>
                    </a:lnTo>
                    <a:lnTo>
                      <a:pt x="287" y="10"/>
                    </a:lnTo>
                    <a:lnTo>
                      <a:pt x="301" y="10"/>
                    </a:lnTo>
                    <a:lnTo>
                      <a:pt x="310" y="14"/>
                    </a:lnTo>
                    <a:lnTo>
                      <a:pt x="319" y="19"/>
                    </a:lnTo>
                    <a:lnTo>
                      <a:pt x="315" y="28"/>
                    </a:lnTo>
                    <a:lnTo>
                      <a:pt x="306" y="42"/>
                    </a:lnTo>
                    <a:lnTo>
                      <a:pt x="301" y="60"/>
                    </a:lnTo>
                    <a:lnTo>
                      <a:pt x="297" y="83"/>
                    </a:lnTo>
                    <a:lnTo>
                      <a:pt x="292" y="101"/>
                    </a:lnTo>
                    <a:lnTo>
                      <a:pt x="287" y="119"/>
                    </a:lnTo>
                    <a:lnTo>
                      <a:pt x="283" y="137"/>
                    </a:lnTo>
                    <a:lnTo>
                      <a:pt x="274" y="151"/>
                    </a:lnTo>
                    <a:lnTo>
                      <a:pt x="265" y="169"/>
                    </a:lnTo>
                    <a:lnTo>
                      <a:pt x="265" y="169"/>
                    </a:lnTo>
                    <a:lnTo>
                      <a:pt x="255" y="179"/>
                    </a:lnTo>
                    <a:lnTo>
                      <a:pt x="246" y="188"/>
                    </a:lnTo>
                    <a:lnTo>
                      <a:pt x="233" y="201"/>
                    </a:lnTo>
                    <a:lnTo>
                      <a:pt x="214" y="215"/>
                    </a:lnTo>
                    <a:lnTo>
                      <a:pt x="192" y="229"/>
                    </a:lnTo>
                    <a:lnTo>
                      <a:pt x="164" y="242"/>
                    </a:lnTo>
                    <a:lnTo>
                      <a:pt x="137" y="256"/>
                    </a:lnTo>
                    <a:lnTo>
                      <a:pt x="137" y="261"/>
                    </a:lnTo>
                    <a:lnTo>
                      <a:pt x="123" y="265"/>
                    </a:lnTo>
                    <a:lnTo>
                      <a:pt x="105" y="274"/>
                    </a:lnTo>
                    <a:lnTo>
                      <a:pt x="87" y="284"/>
                    </a:lnTo>
                    <a:lnTo>
                      <a:pt x="68" y="293"/>
                    </a:lnTo>
                    <a:lnTo>
                      <a:pt x="45" y="297"/>
                    </a:lnTo>
                    <a:lnTo>
                      <a:pt x="32" y="302"/>
                    </a:lnTo>
                    <a:lnTo>
                      <a:pt x="23" y="302"/>
                    </a:lnTo>
                    <a:lnTo>
                      <a:pt x="23" y="302"/>
                    </a:lnTo>
                    <a:lnTo>
                      <a:pt x="18" y="302"/>
                    </a:lnTo>
                    <a:lnTo>
                      <a:pt x="13" y="297"/>
                    </a:lnTo>
                    <a:lnTo>
                      <a:pt x="9" y="297"/>
                    </a:lnTo>
                    <a:lnTo>
                      <a:pt x="9" y="288"/>
                    </a:lnTo>
                    <a:lnTo>
                      <a:pt x="4" y="284"/>
                    </a:lnTo>
                    <a:lnTo>
                      <a:pt x="0" y="270"/>
                    </a:lnTo>
                    <a:lnTo>
                      <a:pt x="0" y="256"/>
                    </a:lnTo>
                    <a:lnTo>
                      <a:pt x="4" y="238"/>
                    </a:lnTo>
                    <a:lnTo>
                      <a:pt x="4" y="215"/>
                    </a:lnTo>
                    <a:lnTo>
                      <a:pt x="4" y="192"/>
                    </a:lnTo>
                    <a:lnTo>
                      <a:pt x="9" y="169"/>
                    </a:lnTo>
                    <a:lnTo>
                      <a:pt x="9" y="147"/>
                    </a:lnTo>
                    <a:lnTo>
                      <a:pt x="13" y="128"/>
                    </a:lnTo>
                    <a:lnTo>
                      <a:pt x="13" y="115"/>
                    </a:lnTo>
                    <a:lnTo>
                      <a:pt x="13" y="110"/>
                    </a:lnTo>
                    <a:lnTo>
                      <a:pt x="18" y="101"/>
                    </a:lnTo>
                    <a:lnTo>
                      <a:pt x="27" y="92"/>
                    </a:lnTo>
                    <a:lnTo>
                      <a:pt x="41" y="78"/>
                    </a:lnTo>
                    <a:lnTo>
                      <a:pt x="55" y="64"/>
                    </a:lnTo>
                    <a:lnTo>
                      <a:pt x="68" y="55"/>
                    </a:lnTo>
                    <a:lnTo>
                      <a:pt x="82" y="42"/>
                    </a:lnTo>
                    <a:lnTo>
                      <a:pt x="96" y="32"/>
                    </a:lnTo>
                    <a:lnTo>
                      <a:pt x="109" y="28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8" name="Freeform 326"/>
              <p:cNvSpPr>
                <a:spLocks/>
              </p:cNvSpPr>
              <p:nvPr/>
            </p:nvSpPr>
            <p:spPr bwMode="auto">
              <a:xfrm>
                <a:off x="3345" y="1119"/>
                <a:ext cx="105" cy="87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5" y="64"/>
                  </a:cxn>
                  <a:cxn ang="0">
                    <a:pos x="14" y="73"/>
                  </a:cxn>
                  <a:cxn ang="0">
                    <a:pos x="23" y="82"/>
                  </a:cxn>
                  <a:cxn ang="0">
                    <a:pos x="32" y="82"/>
                  </a:cxn>
                  <a:cxn ang="0">
                    <a:pos x="55" y="87"/>
                  </a:cxn>
                  <a:cxn ang="0">
                    <a:pos x="73" y="77"/>
                  </a:cxn>
                  <a:cxn ang="0">
                    <a:pos x="91" y="64"/>
                  </a:cxn>
                  <a:cxn ang="0">
                    <a:pos x="101" y="46"/>
                  </a:cxn>
                  <a:cxn ang="0">
                    <a:pos x="105" y="36"/>
                  </a:cxn>
                  <a:cxn ang="0">
                    <a:pos x="105" y="27"/>
                  </a:cxn>
                  <a:cxn ang="0">
                    <a:pos x="105" y="14"/>
                  </a:cxn>
                  <a:cxn ang="0">
                    <a:pos x="96" y="0"/>
                  </a:cxn>
                  <a:cxn ang="0">
                    <a:pos x="0" y="55"/>
                  </a:cxn>
                </a:cxnLst>
                <a:rect l="0" t="0" r="r" b="b"/>
                <a:pathLst>
                  <a:path w="105" h="87">
                    <a:moveTo>
                      <a:pt x="0" y="55"/>
                    </a:moveTo>
                    <a:lnTo>
                      <a:pt x="5" y="64"/>
                    </a:lnTo>
                    <a:lnTo>
                      <a:pt x="14" y="73"/>
                    </a:lnTo>
                    <a:lnTo>
                      <a:pt x="23" y="82"/>
                    </a:lnTo>
                    <a:lnTo>
                      <a:pt x="32" y="82"/>
                    </a:lnTo>
                    <a:lnTo>
                      <a:pt x="55" y="87"/>
                    </a:lnTo>
                    <a:lnTo>
                      <a:pt x="73" y="77"/>
                    </a:lnTo>
                    <a:lnTo>
                      <a:pt x="91" y="64"/>
                    </a:lnTo>
                    <a:lnTo>
                      <a:pt x="101" y="46"/>
                    </a:lnTo>
                    <a:lnTo>
                      <a:pt x="105" y="36"/>
                    </a:lnTo>
                    <a:lnTo>
                      <a:pt x="105" y="27"/>
                    </a:lnTo>
                    <a:lnTo>
                      <a:pt x="105" y="14"/>
                    </a:lnTo>
                    <a:lnTo>
                      <a:pt x="96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9" name="Freeform 327"/>
              <p:cNvSpPr>
                <a:spLocks/>
              </p:cNvSpPr>
              <p:nvPr/>
            </p:nvSpPr>
            <p:spPr bwMode="auto">
              <a:xfrm>
                <a:off x="3254" y="1078"/>
                <a:ext cx="187" cy="114"/>
              </a:xfrm>
              <a:custGeom>
                <a:avLst/>
                <a:gdLst/>
                <a:ahLst/>
                <a:cxnLst>
                  <a:cxn ang="0">
                    <a:pos x="64" y="114"/>
                  </a:cxn>
                  <a:cxn ang="0">
                    <a:pos x="59" y="114"/>
                  </a:cxn>
                  <a:cxn ang="0">
                    <a:pos x="64" y="114"/>
                  </a:cxn>
                  <a:cxn ang="0">
                    <a:pos x="68" y="114"/>
                  </a:cxn>
                  <a:cxn ang="0">
                    <a:pos x="77" y="109"/>
                  </a:cxn>
                  <a:cxn ang="0">
                    <a:pos x="91" y="109"/>
                  </a:cxn>
                  <a:cxn ang="0">
                    <a:pos x="100" y="114"/>
                  </a:cxn>
                  <a:cxn ang="0">
                    <a:pos x="105" y="114"/>
                  </a:cxn>
                  <a:cxn ang="0">
                    <a:pos x="105" y="109"/>
                  </a:cxn>
                  <a:cxn ang="0">
                    <a:pos x="86" y="96"/>
                  </a:cxn>
                  <a:cxn ang="0">
                    <a:pos x="187" y="41"/>
                  </a:cxn>
                  <a:cxn ang="0">
                    <a:pos x="160" y="13"/>
                  </a:cxn>
                  <a:cxn ang="0">
                    <a:pos x="137" y="4"/>
                  </a:cxn>
                  <a:cxn ang="0">
                    <a:pos x="114" y="0"/>
                  </a:cxn>
                  <a:cxn ang="0">
                    <a:pos x="96" y="0"/>
                  </a:cxn>
                  <a:cxn ang="0">
                    <a:pos x="77" y="0"/>
                  </a:cxn>
                  <a:cxn ang="0">
                    <a:pos x="64" y="0"/>
                  </a:cxn>
                  <a:cxn ang="0">
                    <a:pos x="55" y="0"/>
                  </a:cxn>
                  <a:cxn ang="0">
                    <a:pos x="50" y="0"/>
                  </a:cxn>
                  <a:cxn ang="0">
                    <a:pos x="45" y="0"/>
                  </a:cxn>
                  <a:cxn ang="0">
                    <a:pos x="50" y="0"/>
                  </a:cxn>
                  <a:cxn ang="0">
                    <a:pos x="36" y="4"/>
                  </a:cxn>
                  <a:cxn ang="0">
                    <a:pos x="23" y="9"/>
                  </a:cxn>
                  <a:cxn ang="0">
                    <a:pos x="13" y="13"/>
                  </a:cxn>
                  <a:cxn ang="0">
                    <a:pos x="9" y="23"/>
                  </a:cxn>
                  <a:cxn ang="0">
                    <a:pos x="0" y="41"/>
                  </a:cxn>
                  <a:cxn ang="0">
                    <a:pos x="0" y="64"/>
                  </a:cxn>
                  <a:cxn ang="0">
                    <a:pos x="4" y="82"/>
                  </a:cxn>
                  <a:cxn ang="0">
                    <a:pos x="18" y="100"/>
                  </a:cxn>
                  <a:cxn ang="0">
                    <a:pos x="23" y="105"/>
                  </a:cxn>
                  <a:cxn ang="0">
                    <a:pos x="36" y="109"/>
                  </a:cxn>
                  <a:cxn ang="0">
                    <a:pos x="45" y="114"/>
                  </a:cxn>
                  <a:cxn ang="0">
                    <a:pos x="59" y="114"/>
                  </a:cxn>
                  <a:cxn ang="0">
                    <a:pos x="64" y="114"/>
                  </a:cxn>
                </a:cxnLst>
                <a:rect l="0" t="0" r="r" b="b"/>
                <a:pathLst>
                  <a:path w="187" h="114">
                    <a:moveTo>
                      <a:pt x="64" y="114"/>
                    </a:moveTo>
                    <a:lnTo>
                      <a:pt x="59" y="114"/>
                    </a:lnTo>
                    <a:lnTo>
                      <a:pt x="64" y="114"/>
                    </a:lnTo>
                    <a:lnTo>
                      <a:pt x="68" y="114"/>
                    </a:lnTo>
                    <a:lnTo>
                      <a:pt x="77" y="109"/>
                    </a:lnTo>
                    <a:lnTo>
                      <a:pt x="91" y="109"/>
                    </a:lnTo>
                    <a:lnTo>
                      <a:pt x="100" y="114"/>
                    </a:lnTo>
                    <a:lnTo>
                      <a:pt x="105" y="114"/>
                    </a:lnTo>
                    <a:lnTo>
                      <a:pt x="105" y="109"/>
                    </a:lnTo>
                    <a:lnTo>
                      <a:pt x="86" y="96"/>
                    </a:lnTo>
                    <a:lnTo>
                      <a:pt x="187" y="41"/>
                    </a:lnTo>
                    <a:lnTo>
                      <a:pt x="160" y="13"/>
                    </a:lnTo>
                    <a:lnTo>
                      <a:pt x="137" y="4"/>
                    </a:lnTo>
                    <a:lnTo>
                      <a:pt x="114" y="0"/>
                    </a:lnTo>
                    <a:lnTo>
                      <a:pt x="96" y="0"/>
                    </a:lnTo>
                    <a:lnTo>
                      <a:pt x="77" y="0"/>
                    </a:lnTo>
                    <a:lnTo>
                      <a:pt x="64" y="0"/>
                    </a:lnTo>
                    <a:lnTo>
                      <a:pt x="55" y="0"/>
                    </a:lnTo>
                    <a:lnTo>
                      <a:pt x="50" y="0"/>
                    </a:lnTo>
                    <a:lnTo>
                      <a:pt x="45" y="0"/>
                    </a:lnTo>
                    <a:lnTo>
                      <a:pt x="50" y="0"/>
                    </a:lnTo>
                    <a:lnTo>
                      <a:pt x="36" y="4"/>
                    </a:lnTo>
                    <a:lnTo>
                      <a:pt x="23" y="9"/>
                    </a:lnTo>
                    <a:lnTo>
                      <a:pt x="13" y="13"/>
                    </a:lnTo>
                    <a:lnTo>
                      <a:pt x="9" y="23"/>
                    </a:lnTo>
                    <a:lnTo>
                      <a:pt x="0" y="41"/>
                    </a:lnTo>
                    <a:lnTo>
                      <a:pt x="0" y="64"/>
                    </a:lnTo>
                    <a:lnTo>
                      <a:pt x="4" y="82"/>
                    </a:lnTo>
                    <a:lnTo>
                      <a:pt x="18" y="100"/>
                    </a:lnTo>
                    <a:lnTo>
                      <a:pt x="23" y="105"/>
                    </a:lnTo>
                    <a:lnTo>
                      <a:pt x="36" y="109"/>
                    </a:lnTo>
                    <a:lnTo>
                      <a:pt x="45" y="114"/>
                    </a:lnTo>
                    <a:lnTo>
                      <a:pt x="59" y="114"/>
                    </a:lnTo>
                    <a:lnTo>
                      <a:pt x="64" y="11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0" name="Freeform 328"/>
              <p:cNvSpPr>
                <a:spLocks/>
              </p:cNvSpPr>
              <p:nvPr/>
            </p:nvSpPr>
            <p:spPr bwMode="auto">
              <a:xfrm>
                <a:off x="3135" y="1078"/>
                <a:ext cx="183" cy="155"/>
              </a:xfrm>
              <a:custGeom>
                <a:avLst/>
                <a:gdLst/>
                <a:ahLst/>
                <a:cxnLst>
                  <a:cxn ang="0">
                    <a:pos x="64" y="155"/>
                  </a:cxn>
                  <a:cxn ang="0">
                    <a:pos x="64" y="155"/>
                  </a:cxn>
                  <a:cxn ang="0">
                    <a:pos x="69" y="150"/>
                  </a:cxn>
                  <a:cxn ang="0">
                    <a:pos x="82" y="146"/>
                  </a:cxn>
                  <a:cxn ang="0">
                    <a:pos x="96" y="137"/>
                  </a:cxn>
                  <a:cxn ang="0">
                    <a:pos x="114" y="132"/>
                  </a:cxn>
                  <a:cxn ang="0">
                    <a:pos x="132" y="123"/>
                  </a:cxn>
                  <a:cxn ang="0">
                    <a:pos x="155" y="118"/>
                  </a:cxn>
                  <a:cxn ang="0">
                    <a:pos x="183" y="114"/>
                  </a:cxn>
                  <a:cxn ang="0">
                    <a:pos x="164" y="0"/>
                  </a:cxn>
                  <a:cxn ang="0">
                    <a:pos x="132" y="4"/>
                  </a:cxn>
                  <a:cxn ang="0">
                    <a:pos x="100" y="13"/>
                  </a:cxn>
                  <a:cxn ang="0">
                    <a:pos x="73" y="23"/>
                  </a:cxn>
                  <a:cxn ang="0">
                    <a:pos x="50" y="36"/>
                  </a:cxn>
                  <a:cxn ang="0">
                    <a:pos x="32" y="45"/>
                  </a:cxn>
                  <a:cxn ang="0">
                    <a:pos x="18" y="50"/>
                  </a:cxn>
                  <a:cxn ang="0">
                    <a:pos x="5" y="55"/>
                  </a:cxn>
                  <a:cxn ang="0">
                    <a:pos x="0" y="59"/>
                  </a:cxn>
                  <a:cxn ang="0">
                    <a:pos x="64" y="155"/>
                  </a:cxn>
                </a:cxnLst>
                <a:rect l="0" t="0" r="r" b="b"/>
                <a:pathLst>
                  <a:path w="183" h="155">
                    <a:moveTo>
                      <a:pt x="64" y="155"/>
                    </a:moveTo>
                    <a:lnTo>
                      <a:pt x="64" y="155"/>
                    </a:lnTo>
                    <a:lnTo>
                      <a:pt x="69" y="150"/>
                    </a:lnTo>
                    <a:lnTo>
                      <a:pt x="82" y="146"/>
                    </a:lnTo>
                    <a:lnTo>
                      <a:pt x="96" y="137"/>
                    </a:lnTo>
                    <a:lnTo>
                      <a:pt x="114" y="132"/>
                    </a:lnTo>
                    <a:lnTo>
                      <a:pt x="132" y="123"/>
                    </a:lnTo>
                    <a:lnTo>
                      <a:pt x="155" y="118"/>
                    </a:lnTo>
                    <a:lnTo>
                      <a:pt x="183" y="114"/>
                    </a:lnTo>
                    <a:lnTo>
                      <a:pt x="164" y="0"/>
                    </a:lnTo>
                    <a:lnTo>
                      <a:pt x="132" y="4"/>
                    </a:lnTo>
                    <a:lnTo>
                      <a:pt x="100" y="13"/>
                    </a:lnTo>
                    <a:lnTo>
                      <a:pt x="73" y="23"/>
                    </a:lnTo>
                    <a:lnTo>
                      <a:pt x="50" y="36"/>
                    </a:lnTo>
                    <a:lnTo>
                      <a:pt x="32" y="45"/>
                    </a:lnTo>
                    <a:lnTo>
                      <a:pt x="18" y="50"/>
                    </a:lnTo>
                    <a:lnTo>
                      <a:pt x="5" y="55"/>
                    </a:lnTo>
                    <a:lnTo>
                      <a:pt x="0" y="59"/>
                    </a:lnTo>
                    <a:lnTo>
                      <a:pt x="64" y="155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1" name="Freeform 329"/>
              <p:cNvSpPr>
                <a:spLocks/>
              </p:cNvSpPr>
              <p:nvPr/>
            </p:nvSpPr>
            <p:spPr bwMode="auto">
              <a:xfrm>
                <a:off x="3249" y="1087"/>
                <a:ext cx="87" cy="105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18" y="9"/>
                  </a:cxn>
                  <a:cxn ang="0">
                    <a:pos x="9" y="18"/>
                  </a:cxn>
                  <a:cxn ang="0">
                    <a:pos x="5" y="27"/>
                  </a:cxn>
                  <a:cxn ang="0">
                    <a:pos x="0" y="36"/>
                  </a:cxn>
                  <a:cxn ang="0">
                    <a:pos x="5" y="59"/>
                  </a:cxn>
                  <a:cxn ang="0">
                    <a:pos x="9" y="78"/>
                  </a:cxn>
                  <a:cxn ang="0">
                    <a:pos x="23" y="91"/>
                  </a:cxn>
                  <a:cxn ang="0">
                    <a:pos x="46" y="105"/>
                  </a:cxn>
                  <a:cxn ang="0">
                    <a:pos x="55" y="105"/>
                  </a:cxn>
                  <a:cxn ang="0">
                    <a:pos x="64" y="105"/>
                  </a:cxn>
                  <a:cxn ang="0">
                    <a:pos x="78" y="100"/>
                  </a:cxn>
                  <a:cxn ang="0">
                    <a:pos x="87" y="96"/>
                  </a:cxn>
                  <a:cxn ang="0">
                    <a:pos x="28" y="0"/>
                  </a:cxn>
                </a:cxnLst>
                <a:rect l="0" t="0" r="r" b="b"/>
                <a:pathLst>
                  <a:path w="87" h="105">
                    <a:moveTo>
                      <a:pt x="28" y="0"/>
                    </a:moveTo>
                    <a:lnTo>
                      <a:pt x="18" y="9"/>
                    </a:lnTo>
                    <a:lnTo>
                      <a:pt x="9" y="18"/>
                    </a:lnTo>
                    <a:lnTo>
                      <a:pt x="5" y="27"/>
                    </a:lnTo>
                    <a:lnTo>
                      <a:pt x="0" y="36"/>
                    </a:lnTo>
                    <a:lnTo>
                      <a:pt x="5" y="59"/>
                    </a:lnTo>
                    <a:lnTo>
                      <a:pt x="9" y="78"/>
                    </a:lnTo>
                    <a:lnTo>
                      <a:pt x="23" y="91"/>
                    </a:lnTo>
                    <a:lnTo>
                      <a:pt x="46" y="105"/>
                    </a:lnTo>
                    <a:lnTo>
                      <a:pt x="55" y="105"/>
                    </a:lnTo>
                    <a:lnTo>
                      <a:pt x="64" y="105"/>
                    </a:lnTo>
                    <a:lnTo>
                      <a:pt x="78" y="100"/>
                    </a:lnTo>
                    <a:lnTo>
                      <a:pt x="87" y="96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2" name="Freeform 330"/>
              <p:cNvSpPr>
                <a:spLocks/>
              </p:cNvSpPr>
              <p:nvPr/>
            </p:nvSpPr>
            <p:spPr bwMode="auto">
              <a:xfrm>
                <a:off x="3354" y="1119"/>
                <a:ext cx="92" cy="73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14" y="64"/>
                  </a:cxn>
                  <a:cxn ang="0">
                    <a:pos x="32" y="73"/>
                  </a:cxn>
                  <a:cxn ang="0">
                    <a:pos x="50" y="73"/>
                  </a:cxn>
                  <a:cxn ang="0">
                    <a:pos x="69" y="68"/>
                  </a:cxn>
                  <a:cxn ang="0">
                    <a:pos x="82" y="55"/>
                  </a:cxn>
                  <a:cxn ang="0">
                    <a:pos x="92" y="41"/>
                  </a:cxn>
                  <a:cxn ang="0">
                    <a:pos x="92" y="18"/>
                  </a:cxn>
                  <a:cxn ang="0">
                    <a:pos x="87" y="0"/>
                  </a:cxn>
                  <a:cxn ang="0">
                    <a:pos x="0" y="50"/>
                  </a:cxn>
                </a:cxnLst>
                <a:rect l="0" t="0" r="r" b="b"/>
                <a:pathLst>
                  <a:path w="92" h="73">
                    <a:moveTo>
                      <a:pt x="0" y="50"/>
                    </a:moveTo>
                    <a:lnTo>
                      <a:pt x="14" y="64"/>
                    </a:lnTo>
                    <a:lnTo>
                      <a:pt x="32" y="73"/>
                    </a:lnTo>
                    <a:lnTo>
                      <a:pt x="50" y="73"/>
                    </a:lnTo>
                    <a:lnTo>
                      <a:pt x="69" y="68"/>
                    </a:lnTo>
                    <a:lnTo>
                      <a:pt x="82" y="55"/>
                    </a:lnTo>
                    <a:lnTo>
                      <a:pt x="92" y="41"/>
                    </a:lnTo>
                    <a:lnTo>
                      <a:pt x="92" y="18"/>
                    </a:lnTo>
                    <a:lnTo>
                      <a:pt x="87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3" name="Freeform 331"/>
              <p:cNvSpPr>
                <a:spLocks/>
              </p:cNvSpPr>
              <p:nvPr/>
            </p:nvSpPr>
            <p:spPr bwMode="auto">
              <a:xfrm>
                <a:off x="3258" y="1078"/>
                <a:ext cx="183" cy="105"/>
              </a:xfrm>
              <a:custGeom>
                <a:avLst/>
                <a:gdLst/>
                <a:ahLst/>
                <a:cxnLst>
                  <a:cxn ang="0">
                    <a:pos x="55" y="100"/>
                  </a:cxn>
                  <a:cxn ang="0">
                    <a:pos x="55" y="100"/>
                  </a:cxn>
                  <a:cxn ang="0">
                    <a:pos x="55" y="100"/>
                  </a:cxn>
                  <a:cxn ang="0">
                    <a:pos x="64" y="100"/>
                  </a:cxn>
                  <a:cxn ang="0">
                    <a:pos x="73" y="100"/>
                  </a:cxn>
                  <a:cxn ang="0">
                    <a:pos x="87" y="100"/>
                  </a:cxn>
                  <a:cxn ang="0">
                    <a:pos x="101" y="100"/>
                  </a:cxn>
                  <a:cxn ang="0">
                    <a:pos x="105" y="105"/>
                  </a:cxn>
                  <a:cxn ang="0">
                    <a:pos x="105" y="105"/>
                  </a:cxn>
                  <a:cxn ang="0">
                    <a:pos x="96" y="91"/>
                  </a:cxn>
                  <a:cxn ang="0">
                    <a:pos x="183" y="41"/>
                  </a:cxn>
                  <a:cxn ang="0">
                    <a:pos x="156" y="13"/>
                  </a:cxn>
                  <a:cxn ang="0">
                    <a:pos x="133" y="4"/>
                  </a:cxn>
                  <a:cxn ang="0">
                    <a:pos x="110" y="4"/>
                  </a:cxn>
                  <a:cxn ang="0">
                    <a:pos x="92" y="0"/>
                  </a:cxn>
                  <a:cxn ang="0">
                    <a:pos x="73" y="0"/>
                  </a:cxn>
                  <a:cxn ang="0">
                    <a:pos x="60" y="0"/>
                  </a:cxn>
                  <a:cxn ang="0">
                    <a:pos x="51" y="4"/>
                  </a:cxn>
                  <a:cxn ang="0">
                    <a:pos x="46" y="4"/>
                  </a:cxn>
                  <a:cxn ang="0">
                    <a:pos x="41" y="4"/>
                  </a:cxn>
                  <a:cxn ang="0">
                    <a:pos x="46" y="4"/>
                  </a:cxn>
                  <a:cxn ang="0">
                    <a:pos x="23" y="9"/>
                  </a:cxn>
                  <a:cxn ang="0">
                    <a:pos x="9" y="23"/>
                  </a:cxn>
                  <a:cxn ang="0">
                    <a:pos x="0" y="36"/>
                  </a:cxn>
                  <a:cxn ang="0">
                    <a:pos x="0" y="55"/>
                  </a:cxn>
                  <a:cxn ang="0">
                    <a:pos x="5" y="73"/>
                  </a:cxn>
                  <a:cxn ang="0">
                    <a:pos x="14" y="91"/>
                  </a:cxn>
                  <a:cxn ang="0">
                    <a:pos x="32" y="100"/>
                  </a:cxn>
                  <a:cxn ang="0">
                    <a:pos x="55" y="100"/>
                  </a:cxn>
                </a:cxnLst>
                <a:rect l="0" t="0" r="r" b="b"/>
                <a:pathLst>
                  <a:path w="183" h="105">
                    <a:moveTo>
                      <a:pt x="55" y="100"/>
                    </a:moveTo>
                    <a:lnTo>
                      <a:pt x="55" y="100"/>
                    </a:lnTo>
                    <a:lnTo>
                      <a:pt x="55" y="100"/>
                    </a:lnTo>
                    <a:lnTo>
                      <a:pt x="64" y="100"/>
                    </a:lnTo>
                    <a:lnTo>
                      <a:pt x="73" y="100"/>
                    </a:lnTo>
                    <a:lnTo>
                      <a:pt x="87" y="100"/>
                    </a:lnTo>
                    <a:lnTo>
                      <a:pt x="101" y="100"/>
                    </a:lnTo>
                    <a:lnTo>
                      <a:pt x="105" y="105"/>
                    </a:lnTo>
                    <a:lnTo>
                      <a:pt x="105" y="105"/>
                    </a:lnTo>
                    <a:lnTo>
                      <a:pt x="96" y="91"/>
                    </a:lnTo>
                    <a:lnTo>
                      <a:pt x="183" y="41"/>
                    </a:lnTo>
                    <a:lnTo>
                      <a:pt x="156" y="13"/>
                    </a:lnTo>
                    <a:lnTo>
                      <a:pt x="133" y="4"/>
                    </a:lnTo>
                    <a:lnTo>
                      <a:pt x="110" y="4"/>
                    </a:lnTo>
                    <a:lnTo>
                      <a:pt x="92" y="0"/>
                    </a:lnTo>
                    <a:lnTo>
                      <a:pt x="73" y="0"/>
                    </a:lnTo>
                    <a:lnTo>
                      <a:pt x="60" y="0"/>
                    </a:lnTo>
                    <a:lnTo>
                      <a:pt x="51" y="4"/>
                    </a:lnTo>
                    <a:lnTo>
                      <a:pt x="46" y="4"/>
                    </a:lnTo>
                    <a:lnTo>
                      <a:pt x="41" y="4"/>
                    </a:lnTo>
                    <a:lnTo>
                      <a:pt x="46" y="4"/>
                    </a:lnTo>
                    <a:lnTo>
                      <a:pt x="23" y="9"/>
                    </a:lnTo>
                    <a:lnTo>
                      <a:pt x="9" y="23"/>
                    </a:lnTo>
                    <a:lnTo>
                      <a:pt x="0" y="36"/>
                    </a:lnTo>
                    <a:lnTo>
                      <a:pt x="0" y="55"/>
                    </a:lnTo>
                    <a:lnTo>
                      <a:pt x="5" y="73"/>
                    </a:lnTo>
                    <a:lnTo>
                      <a:pt x="14" y="91"/>
                    </a:lnTo>
                    <a:lnTo>
                      <a:pt x="32" y="100"/>
                    </a:lnTo>
                    <a:lnTo>
                      <a:pt x="55" y="100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4" name="Freeform 332"/>
              <p:cNvSpPr>
                <a:spLocks/>
              </p:cNvSpPr>
              <p:nvPr/>
            </p:nvSpPr>
            <p:spPr bwMode="auto">
              <a:xfrm>
                <a:off x="3135" y="1082"/>
                <a:ext cx="178" cy="142"/>
              </a:xfrm>
              <a:custGeom>
                <a:avLst/>
                <a:gdLst/>
                <a:ahLst/>
                <a:cxnLst>
                  <a:cxn ang="0">
                    <a:pos x="64" y="142"/>
                  </a:cxn>
                  <a:cxn ang="0">
                    <a:pos x="64" y="142"/>
                  </a:cxn>
                  <a:cxn ang="0">
                    <a:pos x="69" y="137"/>
                  </a:cxn>
                  <a:cxn ang="0">
                    <a:pos x="78" y="133"/>
                  </a:cxn>
                  <a:cxn ang="0">
                    <a:pos x="91" y="124"/>
                  </a:cxn>
                  <a:cxn ang="0">
                    <a:pos x="110" y="119"/>
                  </a:cxn>
                  <a:cxn ang="0">
                    <a:pos x="128" y="110"/>
                  </a:cxn>
                  <a:cxn ang="0">
                    <a:pos x="151" y="101"/>
                  </a:cxn>
                  <a:cxn ang="0">
                    <a:pos x="178" y="96"/>
                  </a:cxn>
                  <a:cxn ang="0">
                    <a:pos x="164" y="0"/>
                  </a:cxn>
                  <a:cxn ang="0">
                    <a:pos x="128" y="5"/>
                  </a:cxn>
                  <a:cxn ang="0">
                    <a:pos x="100" y="14"/>
                  </a:cxn>
                  <a:cxn ang="0">
                    <a:pos x="73" y="23"/>
                  </a:cxn>
                  <a:cxn ang="0">
                    <a:pos x="50" y="37"/>
                  </a:cxn>
                  <a:cxn ang="0">
                    <a:pos x="27" y="46"/>
                  </a:cxn>
                  <a:cxn ang="0">
                    <a:pos x="14" y="51"/>
                  </a:cxn>
                  <a:cxn ang="0">
                    <a:pos x="5" y="60"/>
                  </a:cxn>
                  <a:cxn ang="0">
                    <a:pos x="0" y="64"/>
                  </a:cxn>
                  <a:cxn ang="0">
                    <a:pos x="64" y="142"/>
                  </a:cxn>
                </a:cxnLst>
                <a:rect l="0" t="0" r="r" b="b"/>
                <a:pathLst>
                  <a:path w="178" h="142">
                    <a:moveTo>
                      <a:pt x="64" y="142"/>
                    </a:moveTo>
                    <a:lnTo>
                      <a:pt x="64" y="142"/>
                    </a:lnTo>
                    <a:lnTo>
                      <a:pt x="69" y="137"/>
                    </a:lnTo>
                    <a:lnTo>
                      <a:pt x="78" y="133"/>
                    </a:lnTo>
                    <a:lnTo>
                      <a:pt x="91" y="124"/>
                    </a:lnTo>
                    <a:lnTo>
                      <a:pt x="110" y="119"/>
                    </a:lnTo>
                    <a:lnTo>
                      <a:pt x="128" y="110"/>
                    </a:lnTo>
                    <a:lnTo>
                      <a:pt x="151" y="101"/>
                    </a:lnTo>
                    <a:lnTo>
                      <a:pt x="178" y="96"/>
                    </a:lnTo>
                    <a:lnTo>
                      <a:pt x="164" y="0"/>
                    </a:lnTo>
                    <a:lnTo>
                      <a:pt x="128" y="5"/>
                    </a:lnTo>
                    <a:lnTo>
                      <a:pt x="100" y="14"/>
                    </a:lnTo>
                    <a:lnTo>
                      <a:pt x="73" y="23"/>
                    </a:lnTo>
                    <a:lnTo>
                      <a:pt x="50" y="37"/>
                    </a:lnTo>
                    <a:lnTo>
                      <a:pt x="27" y="46"/>
                    </a:lnTo>
                    <a:lnTo>
                      <a:pt x="14" y="51"/>
                    </a:lnTo>
                    <a:lnTo>
                      <a:pt x="5" y="60"/>
                    </a:lnTo>
                    <a:lnTo>
                      <a:pt x="0" y="64"/>
                    </a:lnTo>
                    <a:lnTo>
                      <a:pt x="64" y="142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5" name="Freeform 333"/>
              <p:cNvSpPr>
                <a:spLocks/>
              </p:cNvSpPr>
              <p:nvPr/>
            </p:nvSpPr>
            <p:spPr bwMode="auto">
              <a:xfrm>
                <a:off x="3258" y="1091"/>
                <a:ext cx="78" cy="8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5" y="14"/>
                  </a:cxn>
                  <a:cxn ang="0">
                    <a:pos x="0" y="32"/>
                  </a:cxn>
                  <a:cxn ang="0">
                    <a:pos x="0" y="51"/>
                  </a:cxn>
                  <a:cxn ang="0">
                    <a:pos x="9" y="69"/>
                  </a:cxn>
                  <a:cxn ang="0">
                    <a:pos x="23" y="83"/>
                  </a:cxn>
                  <a:cxn ang="0">
                    <a:pos x="41" y="87"/>
                  </a:cxn>
                  <a:cxn ang="0">
                    <a:pos x="60" y="87"/>
                  </a:cxn>
                  <a:cxn ang="0">
                    <a:pos x="78" y="78"/>
                  </a:cxn>
                  <a:cxn ang="0">
                    <a:pos x="19" y="0"/>
                  </a:cxn>
                </a:cxnLst>
                <a:rect l="0" t="0" r="r" b="b"/>
                <a:pathLst>
                  <a:path w="78" h="87">
                    <a:moveTo>
                      <a:pt x="19" y="0"/>
                    </a:moveTo>
                    <a:lnTo>
                      <a:pt x="5" y="14"/>
                    </a:lnTo>
                    <a:lnTo>
                      <a:pt x="0" y="32"/>
                    </a:lnTo>
                    <a:lnTo>
                      <a:pt x="0" y="51"/>
                    </a:lnTo>
                    <a:lnTo>
                      <a:pt x="9" y="69"/>
                    </a:lnTo>
                    <a:lnTo>
                      <a:pt x="23" y="83"/>
                    </a:lnTo>
                    <a:lnTo>
                      <a:pt x="41" y="87"/>
                    </a:lnTo>
                    <a:lnTo>
                      <a:pt x="60" y="87"/>
                    </a:lnTo>
                    <a:lnTo>
                      <a:pt x="78" y="78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AE2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6" name="Freeform 334"/>
              <p:cNvSpPr>
                <a:spLocks/>
              </p:cNvSpPr>
              <p:nvPr/>
            </p:nvSpPr>
            <p:spPr bwMode="auto">
              <a:xfrm>
                <a:off x="3359" y="1119"/>
                <a:ext cx="82" cy="64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13" y="55"/>
                  </a:cxn>
                  <a:cxn ang="0">
                    <a:pos x="27" y="64"/>
                  </a:cxn>
                  <a:cxn ang="0">
                    <a:pos x="45" y="64"/>
                  </a:cxn>
                  <a:cxn ang="0">
                    <a:pos x="59" y="59"/>
                  </a:cxn>
                  <a:cxn ang="0">
                    <a:pos x="73" y="50"/>
                  </a:cxn>
                  <a:cxn ang="0">
                    <a:pos x="82" y="36"/>
                  </a:cxn>
                  <a:cxn ang="0">
                    <a:pos x="82" y="18"/>
                  </a:cxn>
                  <a:cxn ang="0">
                    <a:pos x="77" y="0"/>
                  </a:cxn>
                  <a:cxn ang="0">
                    <a:pos x="0" y="41"/>
                  </a:cxn>
                </a:cxnLst>
                <a:rect l="0" t="0" r="r" b="b"/>
                <a:pathLst>
                  <a:path w="82" h="64">
                    <a:moveTo>
                      <a:pt x="0" y="41"/>
                    </a:moveTo>
                    <a:lnTo>
                      <a:pt x="13" y="55"/>
                    </a:lnTo>
                    <a:lnTo>
                      <a:pt x="27" y="64"/>
                    </a:lnTo>
                    <a:lnTo>
                      <a:pt x="45" y="64"/>
                    </a:lnTo>
                    <a:lnTo>
                      <a:pt x="59" y="59"/>
                    </a:lnTo>
                    <a:lnTo>
                      <a:pt x="73" y="50"/>
                    </a:lnTo>
                    <a:lnTo>
                      <a:pt x="82" y="36"/>
                    </a:lnTo>
                    <a:lnTo>
                      <a:pt x="82" y="18"/>
                    </a:lnTo>
                    <a:lnTo>
                      <a:pt x="77" y="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7" name="Freeform 335"/>
              <p:cNvSpPr>
                <a:spLocks/>
              </p:cNvSpPr>
              <p:nvPr/>
            </p:nvSpPr>
            <p:spPr bwMode="auto">
              <a:xfrm>
                <a:off x="3263" y="1082"/>
                <a:ext cx="173" cy="87"/>
              </a:xfrm>
              <a:custGeom>
                <a:avLst/>
                <a:gdLst/>
                <a:ahLst/>
                <a:cxnLst>
                  <a:cxn ang="0">
                    <a:pos x="50" y="87"/>
                  </a:cxn>
                  <a:cxn ang="0">
                    <a:pos x="50" y="87"/>
                  </a:cxn>
                  <a:cxn ang="0">
                    <a:pos x="50" y="87"/>
                  </a:cxn>
                  <a:cxn ang="0">
                    <a:pos x="59" y="87"/>
                  </a:cxn>
                  <a:cxn ang="0">
                    <a:pos x="68" y="87"/>
                  </a:cxn>
                  <a:cxn ang="0">
                    <a:pos x="82" y="87"/>
                  </a:cxn>
                  <a:cxn ang="0">
                    <a:pos x="96" y="87"/>
                  </a:cxn>
                  <a:cxn ang="0">
                    <a:pos x="105" y="87"/>
                  </a:cxn>
                  <a:cxn ang="0">
                    <a:pos x="105" y="87"/>
                  </a:cxn>
                  <a:cxn ang="0">
                    <a:pos x="96" y="78"/>
                  </a:cxn>
                  <a:cxn ang="0">
                    <a:pos x="173" y="37"/>
                  </a:cxn>
                  <a:cxn ang="0">
                    <a:pos x="151" y="14"/>
                  </a:cxn>
                  <a:cxn ang="0">
                    <a:pos x="128" y="5"/>
                  </a:cxn>
                  <a:cxn ang="0">
                    <a:pos x="105" y="0"/>
                  </a:cxn>
                  <a:cxn ang="0">
                    <a:pos x="87" y="0"/>
                  </a:cxn>
                  <a:cxn ang="0">
                    <a:pos x="68" y="0"/>
                  </a:cxn>
                  <a:cxn ang="0">
                    <a:pos x="55" y="0"/>
                  </a:cxn>
                  <a:cxn ang="0">
                    <a:pos x="46" y="0"/>
                  </a:cxn>
                  <a:cxn ang="0">
                    <a:pos x="41" y="0"/>
                  </a:cxn>
                  <a:cxn ang="0">
                    <a:pos x="36" y="0"/>
                  </a:cxn>
                  <a:cxn ang="0">
                    <a:pos x="41" y="0"/>
                  </a:cxn>
                  <a:cxn ang="0">
                    <a:pos x="23" y="5"/>
                  </a:cxn>
                  <a:cxn ang="0">
                    <a:pos x="9" y="19"/>
                  </a:cxn>
                  <a:cxn ang="0">
                    <a:pos x="0" y="32"/>
                  </a:cxn>
                  <a:cxn ang="0">
                    <a:pos x="0" y="51"/>
                  </a:cxn>
                  <a:cxn ang="0">
                    <a:pos x="4" y="64"/>
                  </a:cxn>
                  <a:cxn ang="0">
                    <a:pos x="14" y="78"/>
                  </a:cxn>
                  <a:cxn ang="0">
                    <a:pos x="27" y="87"/>
                  </a:cxn>
                  <a:cxn ang="0">
                    <a:pos x="50" y="87"/>
                  </a:cxn>
                </a:cxnLst>
                <a:rect l="0" t="0" r="r" b="b"/>
                <a:pathLst>
                  <a:path w="173" h="87">
                    <a:moveTo>
                      <a:pt x="50" y="87"/>
                    </a:moveTo>
                    <a:lnTo>
                      <a:pt x="50" y="87"/>
                    </a:lnTo>
                    <a:lnTo>
                      <a:pt x="50" y="87"/>
                    </a:lnTo>
                    <a:lnTo>
                      <a:pt x="59" y="87"/>
                    </a:lnTo>
                    <a:lnTo>
                      <a:pt x="68" y="87"/>
                    </a:lnTo>
                    <a:lnTo>
                      <a:pt x="82" y="87"/>
                    </a:lnTo>
                    <a:lnTo>
                      <a:pt x="96" y="87"/>
                    </a:lnTo>
                    <a:lnTo>
                      <a:pt x="105" y="87"/>
                    </a:lnTo>
                    <a:lnTo>
                      <a:pt x="105" y="87"/>
                    </a:lnTo>
                    <a:lnTo>
                      <a:pt x="96" y="78"/>
                    </a:lnTo>
                    <a:lnTo>
                      <a:pt x="173" y="37"/>
                    </a:lnTo>
                    <a:lnTo>
                      <a:pt x="151" y="14"/>
                    </a:lnTo>
                    <a:lnTo>
                      <a:pt x="128" y="5"/>
                    </a:lnTo>
                    <a:lnTo>
                      <a:pt x="105" y="0"/>
                    </a:lnTo>
                    <a:lnTo>
                      <a:pt x="87" y="0"/>
                    </a:lnTo>
                    <a:lnTo>
                      <a:pt x="68" y="0"/>
                    </a:lnTo>
                    <a:lnTo>
                      <a:pt x="55" y="0"/>
                    </a:lnTo>
                    <a:lnTo>
                      <a:pt x="46" y="0"/>
                    </a:lnTo>
                    <a:lnTo>
                      <a:pt x="41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23" y="5"/>
                    </a:lnTo>
                    <a:lnTo>
                      <a:pt x="9" y="19"/>
                    </a:lnTo>
                    <a:lnTo>
                      <a:pt x="0" y="32"/>
                    </a:lnTo>
                    <a:lnTo>
                      <a:pt x="0" y="51"/>
                    </a:lnTo>
                    <a:lnTo>
                      <a:pt x="4" y="64"/>
                    </a:lnTo>
                    <a:lnTo>
                      <a:pt x="14" y="78"/>
                    </a:lnTo>
                    <a:lnTo>
                      <a:pt x="27" y="87"/>
                    </a:lnTo>
                    <a:lnTo>
                      <a:pt x="50" y="87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8" name="Freeform 336"/>
              <p:cNvSpPr>
                <a:spLocks/>
              </p:cNvSpPr>
              <p:nvPr/>
            </p:nvSpPr>
            <p:spPr bwMode="auto">
              <a:xfrm>
                <a:off x="3140" y="1082"/>
                <a:ext cx="173" cy="133"/>
              </a:xfrm>
              <a:custGeom>
                <a:avLst/>
                <a:gdLst/>
                <a:ahLst/>
                <a:cxnLst>
                  <a:cxn ang="0">
                    <a:pos x="54" y="133"/>
                  </a:cxn>
                  <a:cxn ang="0">
                    <a:pos x="54" y="133"/>
                  </a:cxn>
                  <a:cxn ang="0">
                    <a:pos x="59" y="128"/>
                  </a:cxn>
                  <a:cxn ang="0">
                    <a:pos x="68" y="124"/>
                  </a:cxn>
                  <a:cxn ang="0">
                    <a:pos x="82" y="119"/>
                  </a:cxn>
                  <a:cxn ang="0">
                    <a:pos x="100" y="110"/>
                  </a:cxn>
                  <a:cxn ang="0">
                    <a:pos x="118" y="101"/>
                  </a:cxn>
                  <a:cxn ang="0">
                    <a:pos x="146" y="92"/>
                  </a:cxn>
                  <a:cxn ang="0">
                    <a:pos x="173" y="87"/>
                  </a:cxn>
                  <a:cxn ang="0">
                    <a:pos x="159" y="0"/>
                  </a:cxn>
                  <a:cxn ang="0">
                    <a:pos x="123" y="9"/>
                  </a:cxn>
                  <a:cxn ang="0">
                    <a:pos x="91" y="19"/>
                  </a:cxn>
                  <a:cxn ang="0">
                    <a:pos x="64" y="28"/>
                  </a:cxn>
                  <a:cxn ang="0">
                    <a:pos x="41" y="37"/>
                  </a:cxn>
                  <a:cxn ang="0">
                    <a:pos x="22" y="51"/>
                  </a:cxn>
                  <a:cxn ang="0">
                    <a:pos x="9" y="55"/>
                  </a:cxn>
                  <a:cxn ang="0">
                    <a:pos x="4" y="64"/>
                  </a:cxn>
                  <a:cxn ang="0">
                    <a:pos x="0" y="69"/>
                  </a:cxn>
                  <a:cxn ang="0">
                    <a:pos x="54" y="133"/>
                  </a:cxn>
                </a:cxnLst>
                <a:rect l="0" t="0" r="r" b="b"/>
                <a:pathLst>
                  <a:path w="173" h="133">
                    <a:moveTo>
                      <a:pt x="54" y="133"/>
                    </a:moveTo>
                    <a:lnTo>
                      <a:pt x="54" y="133"/>
                    </a:lnTo>
                    <a:lnTo>
                      <a:pt x="59" y="128"/>
                    </a:lnTo>
                    <a:lnTo>
                      <a:pt x="68" y="124"/>
                    </a:lnTo>
                    <a:lnTo>
                      <a:pt x="82" y="119"/>
                    </a:lnTo>
                    <a:lnTo>
                      <a:pt x="100" y="110"/>
                    </a:lnTo>
                    <a:lnTo>
                      <a:pt x="118" y="101"/>
                    </a:lnTo>
                    <a:lnTo>
                      <a:pt x="146" y="92"/>
                    </a:lnTo>
                    <a:lnTo>
                      <a:pt x="173" y="87"/>
                    </a:lnTo>
                    <a:lnTo>
                      <a:pt x="159" y="0"/>
                    </a:lnTo>
                    <a:lnTo>
                      <a:pt x="123" y="9"/>
                    </a:lnTo>
                    <a:lnTo>
                      <a:pt x="91" y="19"/>
                    </a:lnTo>
                    <a:lnTo>
                      <a:pt x="64" y="28"/>
                    </a:lnTo>
                    <a:lnTo>
                      <a:pt x="41" y="37"/>
                    </a:lnTo>
                    <a:lnTo>
                      <a:pt x="22" y="51"/>
                    </a:lnTo>
                    <a:lnTo>
                      <a:pt x="9" y="55"/>
                    </a:lnTo>
                    <a:lnTo>
                      <a:pt x="4" y="64"/>
                    </a:lnTo>
                    <a:lnTo>
                      <a:pt x="0" y="69"/>
                    </a:lnTo>
                    <a:lnTo>
                      <a:pt x="54" y="133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09" name="Freeform 337"/>
              <p:cNvSpPr>
                <a:spLocks/>
              </p:cNvSpPr>
              <p:nvPr/>
            </p:nvSpPr>
            <p:spPr bwMode="auto">
              <a:xfrm>
                <a:off x="3263" y="1091"/>
                <a:ext cx="73" cy="7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19"/>
                  </a:cxn>
                  <a:cxn ang="0">
                    <a:pos x="0" y="32"/>
                  </a:cxn>
                  <a:cxn ang="0">
                    <a:pos x="0" y="51"/>
                  </a:cxn>
                  <a:cxn ang="0">
                    <a:pos x="9" y="64"/>
                  </a:cxn>
                  <a:cxn ang="0">
                    <a:pos x="23" y="74"/>
                  </a:cxn>
                  <a:cxn ang="0">
                    <a:pos x="36" y="78"/>
                  </a:cxn>
                  <a:cxn ang="0">
                    <a:pos x="55" y="78"/>
                  </a:cxn>
                  <a:cxn ang="0">
                    <a:pos x="73" y="69"/>
                  </a:cxn>
                  <a:cxn ang="0">
                    <a:pos x="14" y="0"/>
                  </a:cxn>
                </a:cxnLst>
                <a:rect l="0" t="0" r="r" b="b"/>
                <a:pathLst>
                  <a:path w="73" h="78">
                    <a:moveTo>
                      <a:pt x="14" y="0"/>
                    </a:moveTo>
                    <a:lnTo>
                      <a:pt x="4" y="19"/>
                    </a:lnTo>
                    <a:lnTo>
                      <a:pt x="0" y="32"/>
                    </a:lnTo>
                    <a:lnTo>
                      <a:pt x="0" y="51"/>
                    </a:lnTo>
                    <a:lnTo>
                      <a:pt x="9" y="64"/>
                    </a:lnTo>
                    <a:lnTo>
                      <a:pt x="23" y="74"/>
                    </a:lnTo>
                    <a:lnTo>
                      <a:pt x="36" y="78"/>
                    </a:lnTo>
                    <a:lnTo>
                      <a:pt x="55" y="78"/>
                    </a:lnTo>
                    <a:lnTo>
                      <a:pt x="73" y="69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E2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0" name="Freeform 338"/>
              <p:cNvSpPr>
                <a:spLocks/>
              </p:cNvSpPr>
              <p:nvPr/>
            </p:nvSpPr>
            <p:spPr bwMode="auto">
              <a:xfrm>
                <a:off x="3372" y="1114"/>
                <a:ext cx="69" cy="55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10" y="51"/>
                  </a:cxn>
                  <a:cxn ang="0">
                    <a:pos x="23" y="55"/>
                  </a:cxn>
                  <a:cxn ang="0">
                    <a:pos x="37" y="55"/>
                  </a:cxn>
                  <a:cxn ang="0">
                    <a:pos x="51" y="51"/>
                  </a:cxn>
                  <a:cxn ang="0">
                    <a:pos x="60" y="41"/>
                  </a:cxn>
                  <a:cxn ang="0">
                    <a:pos x="64" y="32"/>
                  </a:cxn>
                  <a:cxn ang="0">
                    <a:pos x="69" y="19"/>
                  </a:cxn>
                  <a:cxn ang="0">
                    <a:pos x="64" y="0"/>
                  </a:cxn>
                  <a:cxn ang="0">
                    <a:pos x="0" y="41"/>
                  </a:cxn>
                </a:cxnLst>
                <a:rect l="0" t="0" r="r" b="b"/>
                <a:pathLst>
                  <a:path w="69" h="55">
                    <a:moveTo>
                      <a:pt x="0" y="41"/>
                    </a:moveTo>
                    <a:lnTo>
                      <a:pt x="10" y="51"/>
                    </a:lnTo>
                    <a:lnTo>
                      <a:pt x="23" y="55"/>
                    </a:lnTo>
                    <a:lnTo>
                      <a:pt x="37" y="55"/>
                    </a:lnTo>
                    <a:lnTo>
                      <a:pt x="51" y="51"/>
                    </a:lnTo>
                    <a:lnTo>
                      <a:pt x="60" y="41"/>
                    </a:lnTo>
                    <a:lnTo>
                      <a:pt x="64" y="32"/>
                    </a:lnTo>
                    <a:lnTo>
                      <a:pt x="69" y="19"/>
                    </a:lnTo>
                    <a:lnTo>
                      <a:pt x="64" y="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1" name="Freeform 339"/>
              <p:cNvSpPr>
                <a:spLocks/>
              </p:cNvSpPr>
              <p:nvPr/>
            </p:nvSpPr>
            <p:spPr bwMode="auto">
              <a:xfrm>
                <a:off x="3272" y="1082"/>
                <a:ext cx="164" cy="78"/>
              </a:xfrm>
              <a:custGeom>
                <a:avLst/>
                <a:gdLst/>
                <a:ahLst/>
                <a:cxnLst>
                  <a:cxn ang="0">
                    <a:pos x="41" y="78"/>
                  </a:cxn>
                  <a:cxn ang="0">
                    <a:pos x="37" y="78"/>
                  </a:cxn>
                  <a:cxn ang="0">
                    <a:pos x="41" y="78"/>
                  </a:cxn>
                  <a:cxn ang="0">
                    <a:pos x="50" y="78"/>
                  </a:cxn>
                  <a:cxn ang="0">
                    <a:pos x="64" y="78"/>
                  </a:cxn>
                  <a:cxn ang="0">
                    <a:pos x="78" y="78"/>
                  </a:cxn>
                  <a:cxn ang="0">
                    <a:pos x="91" y="78"/>
                  </a:cxn>
                  <a:cxn ang="0">
                    <a:pos x="100" y="78"/>
                  </a:cxn>
                  <a:cxn ang="0">
                    <a:pos x="105" y="78"/>
                  </a:cxn>
                  <a:cxn ang="0">
                    <a:pos x="100" y="73"/>
                  </a:cxn>
                  <a:cxn ang="0">
                    <a:pos x="164" y="32"/>
                  </a:cxn>
                  <a:cxn ang="0">
                    <a:pos x="142" y="14"/>
                  </a:cxn>
                  <a:cxn ang="0">
                    <a:pos x="119" y="5"/>
                  </a:cxn>
                  <a:cxn ang="0">
                    <a:pos x="96" y="5"/>
                  </a:cxn>
                  <a:cxn ang="0">
                    <a:pos x="78" y="0"/>
                  </a:cxn>
                  <a:cxn ang="0">
                    <a:pos x="59" y="5"/>
                  </a:cxn>
                  <a:cxn ang="0">
                    <a:pos x="46" y="5"/>
                  </a:cxn>
                  <a:cxn ang="0">
                    <a:pos x="37" y="5"/>
                  </a:cxn>
                  <a:cxn ang="0">
                    <a:pos x="32" y="5"/>
                  </a:cxn>
                  <a:cxn ang="0">
                    <a:pos x="27" y="5"/>
                  </a:cxn>
                  <a:cxn ang="0">
                    <a:pos x="32" y="5"/>
                  </a:cxn>
                  <a:cxn ang="0">
                    <a:pos x="14" y="9"/>
                  </a:cxn>
                  <a:cxn ang="0">
                    <a:pos x="5" y="19"/>
                  </a:cxn>
                  <a:cxn ang="0">
                    <a:pos x="0" y="32"/>
                  </a:cxn>
                  <a:cxn ang="0">
                    <a:pos x="0" y="46"/>
                  </a:cxn>
                  <a:cxn ang="0">
                    <a:pos x="0" y="60"/>
                  </a:cxn>
                  <a:cxn ang="0">
                    <a:pos x="9" y="69"/>
                  </a:cxn>
                  <a:cxn ang="0">
                    <a:pos x="23" y="78"/>
                  </a:cxn>
                  <a:cxn ang="0">
                    <a:pos x="37" y="78"/>
                  </a:cxn>
                  <a:cxn ang="0">
                    <a:pos x="41" y="78"/>
                  </a:cxn>
                </a:cxnLst>
                <a:rect l="0" t="0" r="r" b="b"/>
                <a:pathLst>
                  <a:path w="164" h="78">
                    <a:moveTo>
                      <a:pt x="41" y="78"/>
                    </a:moveTo>
                    <a:lnTo>
                      <a:pt x="37" y="78"/>
                    </a:lnTo>
                    <a:lnTo>
                      <a:pt x="41" y="78"/>
                    </a:lnTo>
                    <a:lnTo>
                      <a:pt x="50" y="78"/>
                    </a:lnTo>
                    <a:lnTo>
                      <a:pt x="64" y="78"/>
                    </a:lnTo>
                    <a:lnTo>
                      <a:pt x="78" y="78"/>
                    </a:lnTo>
                    <a:lnTo>
                      <a:pt x="91" y="78"/>
                    </a:lnTo>
                    <a:lnTo>
                      <a:pt x="100" y="78"/>
                    </a:lnTo>
                    <a:lnTo>
                      <a:pt x="105" y="78"/>
                    </a:lnTo>
                    <a:lnTo>
                      <a:pt x="100" y="73"/>
                    </a:lnTo>
                    <a:lnTo>
                      <a:pt x="164" y="32"/>
                    </a:lnTo>
                    <a:lnTo>
                      <a:pt x="142" y="14"/>
                    </a:lnTo>
                    <a:lnTo>
                      <a:pt x="119" y="5"/>
                    </a:lnTo>
                    <a:lnTo>
                      <a:pt x="96" y="5"/>
                    </a:lnTo>
                    <a:lnTo>
                      <a:pt x="78" y="0"/>
                    </a:lnTo>
                    <a:lnTo>
                      <a:pt x="59" y="5"/>
                    </a:lnTo>
                    <a:lnTo>
                      <a:pt x="46" y="5"/>
                    </a:lnTo>
                    <a:lnTo>
                      <a:pt x="37" y="5"/>
                    </a:lnTo>
                    <a:lnTo>
                      <a:pt x="32" y="5"/>
                    </a:lnTo>
                    <a:lnTo>
                      <a:pt x="27" y="5"/>
                    </a:lnTo>
                    <a:lnTo>
                      <a:pt x="32" y="5"/>
                    </a:lnTo>
                    <a:lnTo>
                      <a:pt x="14" y="9"/>
                    </a:lnTo>
                    <a:lnTo>
                      <a:pt x="5" y="19"/>
                    </a:lnTo>
                    <a:lnTo>
                      <a:pt x="0" y="32"/>
                    </a:lnTo>
                    <a:lnTo>
                      <a:pt x="0" y="46"/>
                    </a:lnTo>
                    <a:lnTo>
                      <a:pt x="0" y="60"/>
                    </a:lnTo>
                    <a:lnTo>
                      <a:pt x="9" y="69"/>
                    </a:lnTo>
                    <a:lnTo>
                      <a:pt x="23" y="78"/>
                    </a:lnTo>
                    <a:lnTo>
                      <a:pt x="37" y="78"/>
                    </a:lnTo>
                    <a:lnTo>
                      <a:pt x="41" y="78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2" name="Freeform 340"/>
              <p:cNvSpPr>
                <a:spLocks/>
              </p:cNvSpPr>
              <p:nvPr/>
            </p:nvSpPr>
            <p:spPr bwMode="auto">
              <a:xfrm>
                <a:off x="3140" y="1087"/>
                <a:ext cx="173" cy="119"/>
              </a:xfrm>
              <a:custGeom>
                <a:avLst/>
                <a:gdLst/>
                <a:ahLst/>
                <a:cxnLst>
                  <a:cxn ang="0">
                    <a:pos x="50" y="119"/>
                  </a:cxn>
                  <a:cxn ang="0">
                    <a:pos x="50" y="119"/>
                  </a:cxn>
                  <a:cxn ang="0">
                    <a:pos x="54" y="119"/>
                  </a:cxn>
                  <a:cxn ang="0">
                    <a:pos x="64" y="109"/>
                  </a:cxn>
                  <a:cxn ang="0">
                    <a:pos x="77" y="105"/>
                  </a:cxn>
                  <a:cxn ang="0">
                    <a:pos x="95" y="96"/>
                  </a:cxn>
                  <a:cxn ang="0">
                    <a:pos x="114" y="87"/>
                  </a:cxn>
                  <a:cxn ang="0">
                    <a:pos x="141" y="78"/>
                  </a:cxn>
                  <a:cxn ang="0">
                    <a:pos x="173" y="73"/>
                  </a:cxn>
                  <a:cxn ang="0">
                    <a:pos x="159" y="0"/>
                  </a:cxn>
                  <a:cxn ang="0">
                    <a:pos x="123" y="9"/>
                  </a:cxn>
                  <a:cxn ang="0">
                    <a:pos x="91" y="18"/>
                  </a:cxn>
                  <a:cxn ang="0">
                    <a:pos x="64" y="27"/>
                  </a:cxn>
                  <a:cxn ang="0">
                    <a:pos x="41" y="41"/>
                  </a:cxn>
                  <a:cxn ang="0">
                    <a:pos x="22" y="50"/>
                  </a:cxn>
                  <a:cxn ang="0">
                    <a:pos x="13" y="59"/>
                  </a:cxn>
                  <a:cxn ang="0">
                    <a:pos x="4" y="64"/>
                  </a:cxn>
                  <a:cxn ang="0">
                    <a:pos x="0" y="68"/>
                  </a:cxn>
                  <a:cxn ang="0">
                    <a:pos x="50" y="119"/>
                  </a:cxn>
                </a:cxnLst>
                <a:rect l="0" t="0" r="r" b="b"/>
                <a:pathLst>
                  <a:path w="173" h="119">
                    <a:moveTo>
                      <a:pt x="50" y="119"/>
                    </a:moveTo>
                    <a:lnTo>
                      <a:pt x="50" y="119"/>
                    </a:lnTo>
                    <a:lnTo>
                      <a:pt x="54" y="119"/>
                    </a:lnTo>
                    <a:lnTo>
                      <a:pt x="64" y="109"/>
                    </a:lnTo>
                    <a:lnTo>
                      <a:pt x="77" y="105"/>
                    </a:lnTo>
                    <a:lnTo>
                      <a:pt x="95" y="96"/>
                    </a:lnTo>
                    <a:lnTo>
                      <a:pt x="114" y="87"/>
                    </a:lnTo>
                    <a:lnTo>
                      <a:pt x="141" y="78"/>
                    </a:lnTo>
                    <a:lnTo>
                      <a:pt x="173" y="73"/>
                    </a:lnTo>
                    <a:lnTo>
                      <a:pt x="159" y="0"/>
                    </a:lnTo>
                    <a:lnTo>
                      <a:pt x="123" y="9"/>
                    </a:lnTo>
                    <a:lnTo>
                      <a:pt x="91" y="18"/>
                    </a:lnTo>
                    <a:lnTo>
                      <a:pt x="64" y="27"/>
                    </a:lnTo>
                    <a:lnTo>
                      <a:pt x="41" y="41"/>
                    </a:lnTo>
                    <a:lnTo>
                      <a:pt x="22" y="50"/>
                    </a:lnTo>
                    <a:lnTo>
                      <a:pt x="13" y="59"/>
                    </a:lnTo>
                    <a:lnTo>
                      <a:pt x="4" y="64"/>
                    </a:lnTo>
                    <a:lnTo>
                      <a:pt x="0" y="68"/>
                    </a:lnTo>
                    <a:lnTo>
                      <a:pt x="50" y="119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3" name="Freeform 341"/>
              <p:cNvSpPr>
                <a:spLocks/>
              </p:cNvSpPr>
              <p:nvPr/>
            </p:nvSpPr>
            <p:spPr bwMode="auto">
              <a:xfrm>
                <a:off x="3267" y="1096"/>
                <a:ext cx="64" cy="6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5" y="14"/>
                  </a:cxn>
                  <a:cxn ang="0">
                    <a:pos x="0" y="27"/>
                  </a:cxn>
                  <a:cxn ang="0">
                    <a:pos x="5" y="41"/>
                  </a:cxn>
                  <a:cxn ang="0">
                    <a:pos x="14" y="55"/>
                  </a:cxn>
                  <a:cxn ang="0">
                    <a:pos x="23" y="59"/>
                  </a:cxn>
                  <a:cxn ang="0">
                    <a:pos x="37" y="64"/>
                  </a:cxn>
                  <a:cxn ang="0">
                    <a:pos x="51" y="64"/>
                  </a:cxn>
                  <a:cxn ang="0">
                    <a:pos x="64" y="55"/>
                  </a:cxn>
                  <a:cxn ang="0">
                    <a:pos x="14" y="0"/>
                  </a:cxn>
                </a:cxnLst>
                <a:rect l="0" t="0" r="r" b="b"/>
                <a:pathLst>
                  <a:path w="64" h="64">
                    <a:moveTo>
                      <a:pt x="14" y="0"/>
                    </a:moveTo>
                    <a:lnTo>
                      <a:pt x="5" y="14"/>
                    </a:lnTo>
                    <a:lnTo>
                      <a:pt x="0" y="27"/>
                    </a:lnTo>
                    <a:lnTo>
                      <a:pt x="5" y="41"/>
                    </a:lnTo>
                    <a:lnTo>
                      <a:pt x="14" y="55"/>
                    </a:lnTo>
                    <a:lnTo>
                      <a:pt x="23" y="59"/>
                    </a:lnTo>
                    <a:lnTo>
                      <a:pt x="37" y="64"/>
                    </a:lnTo>
                    <a:lnTo>
                      <a:pt x="51" y="64"/>
                    </a:lnTo>
                    <a:lnTo>
                      <a:pt x="64" y="5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AE27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4" name="Freeform 342"/>
              <p:cNvSpPr>
                <a:spLocks/>
              </p:cNvSpPr>
              <p:nvPr/>
            </p:nvSpPr>
            <p:spPr bwMode="auto">
              <a:xfrm>
                <a:off x="3377" y="1114"/>
                <a:ext cx="59" cy="46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9" y="41"/>
                  </a:cxn>
                  <a:cxn ang="0">
                    <a:pos x="23" y="46"/>
                  </a:cxn>
                  <a:cxn ang="0">
                    <a:pos x="32" y="46"/>
                  </a:cxn>
                  <a:cxn ang="0">
                    <a:pos x="46" y="41"/>
                  </a:cxn>
                  <a:cxn ang="0">
                    <a:pos x="55" y="37"/>
                  </a:cxn>
                  <a:cxn ang="0">
                    <a:pos x="59" y="23"/>
                  </a:cxn>
                  <a:cxn ang="0">
                    <a:pos x="59" y="14"/>
                  </a:cxn>
                  <a:cxn ang="0">
                    <a:pos x="55" y="0"/>
                  </a:cxn>
                  <a:cxn ang="0">
                    <a:pos x="0" y="32"/>
                  </a:cxn>
                </a:cxnLst>
                <a:rect l="0" t="0" r="r" b="b"/>
                <a:pathLst>
                  <a:path w="59" h="46">
                    <a:moveTo>
                      <a:pt x="0" y="32"/>
                    </a:moveTo>
                    <a:lnTo>
                      <a:pt x="9" y="41"/>
                    </a:lnTo>
                    <a:lnTo>
                      <a:pt x="23" y="46"/>
                    </a:lnTo>
                    <a:lnTo>
                      <a:pt x="32" y="46"/>
                    </a:lnTo>
                    <a:lnTo>
                      <a:pt x="46" y="41"/>
                    </a:lnTo>
                    <a:lnTo>
                      <a:pt x="55" y="37"/>
                    </a:lnTo>
                    <a:lnTo>
                      <a:pt x="59" y="23"/>
                    </a:lnTo>
                    <a:lnTo>
                      <a:pt x="59" y="14"/>
                    </a:lnTo>
                    <a:lnTo>
                      <a:pt x="55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5" name="Freeform 343"/>
              <p:cNvSpPr>
                <a:spLocks/>
              </p:cNvSpPr>
              <p:nvPr/>
            </p:nvSpPr>
            <p:spPr bwMode="auto">
              <a:xfrm>
                <a:off x="3277" y="1087"/>
                <a:ext cx="155" cy="64"/>
              </a:xfrm>
              <a:custGeom>
                <a:avLst/>
                <a:gdLst/>
                <a:ahLst/>
                <a:cxnLst>
                  <a:cxn ang="0">
                    <a:pos x="36" y="64"/>
                  </a:cxn>
                  <a:cxn ang="0">
                    <a:pos x="32" y="64"/>
                  </a:cxn>
                  <a:cxn ang="0">
                    <a:pos x="36" y="64"/>
                  </a:cxn>
                  <a:cxn ang="0">
                    <a:pos x="45" y="64"/>
                  </a:cxn>
                  <a:cxn ang="0">
                    <a:pos x="59" y="59"/>
                  </a:cxn>
                  <a:cxn ang="0">
                    <a:pos x="73" y="59"/>
                  </a:cxn>
                  <a:cxn ang="0">
                    <a:pos x="91" y="64"/>
                  </a:cxn>
                  <a:cxn ang="0">
                    <a:pos x="100" y="64"/>
                  </a:cxn>
                  <a:cxn ang="0">
                    <a:pos x="105" y="64"/>
                  </a:cxn>
                  <a:cxn ang="0">
                    <a:pos x="100" y="59"/>
                  </a:cxn>
                  <a:cxn ang="0">
                    <a:pos x="155" y="27"/>
                  </a:cxn>
                  <a:cxn ang="0">
                    <a:pos x="132" y="9"/>
                  </a:cxn>
                  <a:cxn ang="0">
                    <a:pos x="114" y="4"/>
                  </a:cxn>
                  <a:cxn ang="0">
                    <a:pos x="95" y="0"/>
                  </a:cxn>
                  <a:cxn ang="0">
                    <a:pos x="73" y="0"/>
                  </a:cxn>
                  <a:cxn ang="0">
                    <a:pos x="54" y="0"/>
                  </a:cxn>
                  <a:cxn ang="0">
                    <a:pos x="41" y="0"/>
                  </a:cxn>
                  <a:cxn ang="0">
                    <a:pos x="32" y="0"/>
                  </a:cxn>
                  <a:cxn ang="0">
                    <a:pos x="27" y="0"/>
                  </a:cxn>
                  <a:cxn ang="0">
                    <a:pos x="22" y="4"/>
                  </a:cxn>
                  <a:cxn ang="0">
                    <a:pos x="27" y="0"/>
                  </a:cxn>
                  <a:cxn ang="0">
                    <a:pos x="13" y="4"/>
                  </a:cxn>
                  <a:cxn ang="0">
                    <a:pos x="4" y="14"/>
                  </a:cxn>
                  <a:cxn ang="0">
                    <a:pos x="0" y="23"/>
                  </a:cxn>
                  <a:cxn ang="0">
                    <a:pos x="0" y="36"/>
                  </a:cxn>
                  <a:cxn ang="0">
                    <a:pos x="0" y="46"/>
                  </a:cxn>
                  <a:cxn ang="0">
                    <a:pos x="9" y="55"/>
                  </a:cxn>
                  <a:cxn ang="0">
                    <a:pos x="18" y="64"/>
                  </a:cxn>
                  <a:cxn ang="0">
                    <a:pos x="32" y="64"/>
                  </a:cxn>
                  <a:cxn ang="0">
                    <a:pos x="36" y="64"/>
                  </a:cxn>
                </a:cxnLst>
                <a:rect l="0" t="0" r="r" b="b"/>
                <a:pathLst>
                  <a:path w="155" h="64">
                    <a:moveTo>
                      <a:pt x="36" y="64"/>
                    </a:moveTo>
                    <a:lnTo>
                      <a:pt x="32" y="64"/>
                    </a:lnTo>
                    <a:lnTo>
                      <a:pt x="36" y="64"/>
                    </a:lnTo>
                    <a:lnTo>
                      <a:pt x="45" y="64"/>
                    </a:lnTo>
                    <a:lnTo>
                      <a:pt x="59" y="59"/>
                    </a:lnTo>
                    <a:lnTo>
                      <a:pt x="73" y="59"/>
                    </a:lnTo>
                    <a:lnTo>
                      <a:pt x="91" y="64"/>
                    </a:lnTo>
                    <a:lnTo>
                      <a:pt x="100" y="64"/>
                    </a:lnTo>
                    <a:lnTo>
                      <a:pt x="105" y="64"/>
                    </a:lnTo>
                    <a:lnTo>
                      <a:pt x="100" y="59"/>
                    </a:lnTo>
                    <a:lnTo>
                      <a:pt x="155" y="27"/>
                    </a:lnTo>
                    <a:lnTo>
                      <a:pt x="132" y="9"/>
                    </a:lnTo>
                    <a:lnTo>
                      <a:pt x="114" y="4"/>
                    </a:lnTo>
                    <a:lnTo>
                      <a:pt x="95" y="0"/>
                    </a:lnTo>
                    <a:lnTo>
                      <a:pt x="73" y="0"/>
                    </a:lnTo>
                    <a:lnTo>
                      <a:pt x="54" y="0"/>
                    </a:lnTo>
                    <a:lnTo>
                      <a:pt x="41" y="0"/>
                    </a:lnTo>
                    <a:lnTo>
                      <a:pt x="32" y="0"/>
                    </a:lnTo>
                    <a:lnTo>
                      <a:pt x="27" y="0"/>
                    </a:lnTo>
                    <a:lnTo>
                      <a:pt x="22" y="4"/>
                    </a:lnTo>
                    <a:lnTo>
                      <a:pt x="27" y="0"/>
                    </a:lnTo>
                    <a:lnTo>
                      <a:pt x="13" y="4"/>
                    </a:lnTo>
                    <a:lnTo>
                      <a:pt x="4" y="14"/>
                    </a:lnTo>
                    <a:lnTo>
                      <a:pt x="0" y="23"/>
                    </a:lnTo>
                    <a:lnTo>
                      <a:pt x="0" y="36"/>
                    </a:lnTo>
                    <a:lnTo>
                      <a:pt x="0" y="46"/>
                    </a:lnTo>
                    <a:lnTo>
                      <a:pt x="9" y="55"/>
                    </a:lnTo>
                    <a:lnTo>
                      <a:pt x="18" y="64"/>
                    </a:lnTo>
                    <a:lnTo>
                      <a:pt x="32" y="64"/>
                    </a:lnTo>
                    <a:lnTo>
                      <a:pt x="36" y="64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6" name="Freeform 344"/>
              <p:cNvSpPr>
                <a:spLocks/>
              </p:cNvSpPr>
              <p:nvPr/>
            </p:nvSpPr>
            <p:spPr bwMode="auto">
              <a:xfrm>
                <a:off x="3144" y="1091"/>
                <a:ext cx="169" cy="110"/>
              </a:xfrm>
              <a:custGeom>
                <a:avLst/>
                <a:gdLst/>
                <a:ahLst/>
                <a:cxnLst>
                  <a:cxn ang="0">
                    <a:pos x="46" y="110"/>
                  </a:cxn>
                  <a:cxn ang="0">
                    <a:pos x="46" y="110"/>
                  </a:cxn>
                  <a:cxn ang="0">
                    <a:pos x="46" y="105"/>
                  </a:cxn>
                  <a:cxn ang="0">
                    <a:pos x="55" y="101"/>
                  </a:cxn>
                  <a:cxn ang="0">
                    <a:pos x="69" y="92"/>
                  </a:cxn>
                  <a:cxn ang="0">
                    <a:pos x="82" y="83"/>
                  </a:cxn>
                  <a:cxn ang="0">
                    <a:pos x="105" y="74"/>
                  </a:cxn>
                  <a:cxn ang="0">
                    <a:pos x="133" y="64"/>
                  </a:cxn>
                  <a:cxn ang="0">
                    <a:pos x="169" y="60"/>
                  </a:cxn>
                  <a:cxn ang="0">
                    <a:pos x="155" y="0"/>
                  </a:cxn>
                  <a:cxn ang="0">
                    <a:pos x="119" y="10"/>
                  </a:cxn>
                  <a:cxn ang="0">
                    <a:pos x="87" y="19"/>
                  </a:cxn>
                  <a:cxn ang="0">
                    <a:pos x="60" y="28"/>
                  </a:cxn>
                  <a:cxn ang="0">
                    <a:pos x="37" y="42"/>
                  </a:cxn>
                  <a:cxn ang="0">
                    <a:pos x="23" y="51"/>
                  </a:cxn>
                  <a:cxn ang="0">
                    <a:pos x="9" y="60"/>
                  </a:cxn>
                  <a:cxn ang="0">
                    <a:pos x="5" y="64"/>
                  </a:cxn>
                  <a:cxn ang="0">
                    <a:pos x="0" y="69"/>
                  </a:cxn>
                  <a:cxn ang="0">
                    <a:pos x="46" y="110"/>
                  </a:cxn>
                </a:cxnLst>
                <a:rect l="0" t="0" r="r" b="b"/>
                <a:pathLst>
                  <a:path w="169" h="110">
                    <a:moveTo>
                      <a:pt x="46" y="110"/>
                    </a:moveTo>
                    <a:lnTo>
                      <a:pt x="46" y="110"/>
                    </a:lnTo>
                    <a:lnTo>
                      <a:pt x="46" y="105"/>
                    </a:lnTo>
                    <a:lnTo>
                      <a:pt x="55" y="101"/>
                    </a:lnTo>
                    <a:lnTo>
                      <a:pt x="69" y="92"/>
                    </a:lnTo>
                    <a:lnTo>
                      <a:pt x="82" y="83"/>
                    </a:lnTo>
                    <a:lnTo>
                      <a:pt x="105" y="74"/>
                    </a:lnTo>
                    <a:lnTo>
                      <a:pt x="133" y="64"/>
                    </a:lnTo>
                    <a:lnTo>
                      <a:pt x="169" y="60"/>
                    </a:lnTo>
                    <a:lnTo>
                      <a:pt x="155" y="0"/>
                    </a:lnTo>
                    <a:lnTo>
                      <a:pt x="119" y="10"/>
                    </a:lnTo>
                    <a:lnTo>
                      <a:pt x="87" y="19"/>
                    </a:lnTo>
                    <a:lnTo>
                      <a:pt x="60" y="28"/>
                    </a:lnTo>
                    <a:lnTo>
                      <a:pt x="37" y="42"/>
                    </a:lnTo>
                    <a:lnTo>
                      <a:pt x="23" y="51"/>
                    </a:lnTo>
                    <a:lnTo>
                      <a:pt x="9" y="60"/>
                    </a:lnTo>
                    <a:lnTo>
                      <a:pt x="5" y="64"/>
                    </a:lnTo>
                    <a:lnTo>
                      <a:pt x="0" y="69"/>
                    </a:lnTo>
                    <a:lnTo>
                      <a:pt x="46" y="110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7" name="Freeform 345"/>
              <p:cNvSpPr>
                <a:spLocks/>
              </p:cNvSpPr>
              <p:nvPr/>
            </p:nvSpPr>
            <p:spPr bwMode="auto">
              <a:xfrm>
                <a:off x="3272" y="1101"/>
                <a:ext cx="55" cy="5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9"/>
                  </a:cxn>
                  <a:cxn ang="0">
                    <a:pos x="0" y="22"/>
                  </a:cxn>
                  <a:cxn ang="0">
                    <a:pos x="5" y="32"/>
                  </a:cxn>
                  <a:cxn ang="0">
                    <a:pos x="14" y="41"/>
                  </a:cxn>
                  <a:cxn ang="0">
                    <a:pos x="23" y="45"/>
                  </a:cxn>
                  <a:cxn ang="0">
                    <a:pos x="32" y="50"/>
                  </a:cxn>
                  <a:cxn ang="0">
                    <a:pos x="46" y="45"/>
                  </a:cxn>
                  <a:cxn ang="0">
                    <a:pos x="55" y="41"/>
                  </a:cxn>
                  <a:cxn ang="0">
                    <a:pos x="9" y="0"/>
                  </a:cxn>
                </a:cxnLst>
                <a:rect l="0" t="0" r="r" b="b"/>
                <a:pathLst>
                  <a:path w="55" h="50">
                    <a:moveTo>
                      <a:pt x="9" y="0"/>
                    </a:moveTo>
                    <a:lnTo>
                      <a:pt x="5" y="9"/>
                    </a:lnTo>
                    <a:lnTo>
                      <a:pt x="0" y="22"/>
                    </a:lnTo>
                    <a:lnTo>
                      <a:pt x="5" y="32"/>
                    </a:lnTo>
                    <a:lnTo>
                      <a:pt x="14" y="41"/>
                    </a:lnTo>
                    <a:lnTo>
                      <a:pt x="23" y="45"/>
                    </a:lnTo>
                    <a:lnTo>
                      <a:pt x="32" y="50"/>
                    </a:lnTo>
                    <a:lnTo>
                      <a:pt x="46" y="45"/>
                    </a:lnTo>
                    <a:lnTo>
                      <a:pt x="55" y="41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AE58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8" name="Freeform 346"/>
              <p:cNvSpPr>
                <a:spLocks/>
              </p:cNvSpPr>
              <p:nvPr/>
            </p:nvSpPr>
            <p:spPr bwMode="auto">
              <a:xfrm>
                <a:off x="3386" y="1114"/>
                <a:ext cx="46" cy="37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9" y="32"/>
                  </a:cxn>
                  <a:cxn ang="0">
                    <a:pos x="18" y="37"/>
                  </a:cxn>
                  <a:cxn ang="0">
                    <a:pos x="28" y="37"/>
                  </a:cxn>
                  <a:cxn ang="0">
                    <a:pos x="37" y="32"/>
                  </a:cxn>
                  <a:cxn ang="0">
                    <a:pos x="41" y="28"/>
                  </a:cxn>
                  <a:cxn ang="0">
                    <a:pos x="46" y="19"/>
                  </a:cxn>
                  <a:cxn ang="0">
                    <a:pos x="46" y="9"/>
                  </a:cxn>
                  <a:cxn ang="0">
                    <a:pos x="41" y="0"/>
                  </a:cxn>
                  <a:cxn ang="0">
                    <a:pos x="0" y="23"/>
                  </a:cxn>
                </a:cxnLst>
                <a:rect l="0" t="0" r="r" b="b"/>
                <a:pathLst>
                  <a:path w="46" h="37">
                    <a:moveTo>
                      <a:pt x="0" y="23"/>
                    </a:moveTo>
                    <a:lnTo>
                      <a:pt x="9" y="32"/>
                    </a:lnTo>
                    <a:lnTo>
                      <a:pt x="18" y="37"/>
                    </a:lnTo>
                    <a:lnTo>
                      <a:pt x="28" y="37"/>
                    </a:lnTo>
                    <a:lnTo>
                      <a:pt x="37" y="32"/>
                    </a:lnTo>
                    <a:lnTo>
                      <a:pt x="41" y="28"/>
                    </a:lnTo>
                    <a:lnTo>
                      <a:pt x="46" y="19"/>
                    </a:lnTo>
                    <a:lnTo>
                      <a:pt x="46" y="9"/>
                    </a:lnTo>
                    <a:lnTo>
                      <a:pt x="41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19" name="Freeform 347"/>
              <p:cNvSpPr>
                <a:spLocks/>
              </p:cNvSpPr>
              <p:nvPr/>
            </p:nvSpPr>
            <p:spPr bwMode="auto">
              <a:xfrm>
                <a:off x="3281" y="1091"/>
                <a:ext cx="146" cy="51"/>
              </a:xfrm>
              <a:custGeom>
                <a:avLst/>
                <a:gdLst/>
                <a:ahLst/>
                <a:cxnLst>
                  <a:cxn ang="0">
                    <a:pos x="28" y="51"/>
                  </a:cxn>
                  <a:cxn ang="0">
                    <a:pos x="28" y="51"/>
                  </a:cxn>
                  <a:cxn ang="0">
                    <a:pos x="32" y="51"/>
                  </a:cxn>
                  <a:cxn ang="0">
                    <a:pos x="41" y="46"/>
                  </a:cxn>
                  <a:cxn ang="0">
                    <a:pos x="55" y="46"/>
                  </a:cxn>
                  <a:cxn ang="0">
                    <a:pos x="69" y="46"/>
                  </a:cxn>
                  <a:cxn ang="0">
                    <a:pos x="87" y="46"/>
                  </a:cxn>
                  <a:cxn ang="0">
                    <a:pos x="101" y="51"/>
                  </a:cxn>
                  <a:cxn ang="0">
                    <a:pos x="110" y="51"/>
                  </a:cxn>
                  <a:cxn ang="0">
                    <a:pos x="105" y="46"/>
                  </a:cxn>
                  <a:cxn ang="0">
                    <a:pos x="146" y="23"/>
                  </a:cxn>
                  <a:cxn ang="0">
                    <a:pos x="128" y="10"/>
                  </a:cxn>
                  <a:cxn ang="0">
                    <a:pos x="110" y="0"/>
                  </a:cxn>
                  <a:cxn ang="0">
                    <a:pos x="91" y="0"/>
                  </a:cxn>
                  <a:cxn ang="0">
                    <a:pos x="73" y="0"/>
                  </a:cxn>
                  <a:cxn ang="0">
                    <a:pos x="55" y="0"/>
                  </a:cxn>
                  <a:cxn ang="0">
                    <a:pos x="37" y="0"/>
                  </a:cxn>
                  <a:cxn ang="0">
                    <a:pos x="28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23" y="0"/>
                  </a:cxn>
                  <a:cxn ang="0">
                    <a:pos x="9" y="5"/>
                  </a:cxn>
                  <a:cxn ang="0">
                    <a:pos x="5" y="10"/>
                  </a:cxn>
                  <a:cxn ang="0">
                    <a:pos x="0" y="19"/>
                  </a:cxn>
                  <a:cxn ang="0">
                    <a:pos x="0" y="28"/>
                  </a:cxn>
                  <a:cxn ang="0">
                    <a:pos x="5" y="37"/>
                  </a:cxn>
                  <a:cxn ang="0">
                    <a:pos x="9" y="46"/>
                  </a:cxn>
                  <a:cxn ang="0">
                    <a:pos x="18" y="51"/>
                  </a:cxn>
                  <a:cxn ang="0">
                    <a:pos x="28" y="51"/>
                  </a:cxn>
                </a:cxnLst>
                <a:rect l="0" t="0" r="r" b="b"/>
                <a:pathLst>
                  <a:path w="146" h="51">
                    <a:moveTo>
                      <a:pt x="28" y="51"/>
                    </a:moveTo>
                    <a:lnTo>
                      <a:pt x="28" y="51"/>
                    </a:lnTo>
                    <a:lnTo>
                      <a:pt x="32" y="51"/>
                    </a:lnTo>
                    <a:lnTo>
                      <a:pt x="41" y="46"/>
                    </a:lnTo>
                    <a:lnTo>
                      <a:pt x="55" y="46"/>
                    </a:lnTo>
                    <a:lnTo>
                      <a:pt x="69" y="46"/>
                    </a:lnTo>
                    <a:lnTo>
                      <a:pt x="87" y="46"/>
                    </a:lnTo>
                    <a:lnTo>
                      <a:pt x="101" y="51"/>
                    </a:lnTo>
                    <a:lnTo>
                      <a:pt x="110" y="51"/>
                    </a:lnTo>
                    <a:lnTo>
                      <a:pt x="105" y="46"/>
                    </a:lnTo>
                    <a:lnTo>
                      <a:pt x="146" y="23"/>
                    </a:lnTo>
                    <a:lnTo>
                      <a:pt x="128" y="10"/>
                    </a:lnTo>
                    <a:lnTo>
                      <a:pt x="110" y="0"/>
                    </a:lnTo>
                    <a:lnTo>
                      <a:pt x="91" y="0"/>
                    </a:lnTo>
                    <a:lnTo>
                      <a:pt x="73" y="0"/>
                    </a:lnTo>
                    <a:lnTo>
                      <a:pt x="55" y="0"/>
                    </a:lnTo>
                    <a:lnTo>
                      <a:pt x="37" y="0"/>
                    </a:lnTo>
                    <a:lnTo>
                      <a:pt x="28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9" y="5"/>
                    </a:lnTo>
                    <a:lnTo>
                      <a:pt x="5" y="10"/>
                    </a:lnTo>
                    <a:lnTo>
                      <a:pt x="0" y="19"/>
                    </a:lnTo>
                    <a:lnTo>
                      <a:pt x="0" y="28"/>
                    </a:lnTo>
                    <a:lnTo>
                      <a:pt x="5" y="37"/>
                    </a:lnTo>
                    <a:lnTo>
                      <a:pt x="9" y="46"/>
                    </a:lnTo>
                    <a:lnTo>
                      <a:pt x="18" y="51"/>
                    </a:lnTo>
                    <a:lnTo>
                      <a:pt x="28" y="51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0" name="Freeform 348"/>
              <p:cNvSpPr>
                <a:spLocks/>
              </p:cNvSpPr>
              <p:nvPr/>
            </p:nvSpPr>
            <p:spPr bwMode="auto">
              <a:xfrm>
                <a:off x="3144" y="1091"/>
                <a:ext cx="165" cy="101"/>
              </a:xfrm>
              <a:custGeom>
                <a:avLst/>
                <a:gdLst/>
                <a:ahLst/>
                <a:cxnLst>
                  <a:cxn ang="0">
                    <a:pos x="41" y="101"/>
                  </a:cxn>
                  <a:cxn ang="0">
                    <a:pos x="41" y="101"/>
                  </a:cxn>
                  <a:cxn ang="0">
                    <a:pos x="41" y="101"/>
                  </a:cxn>
                  <a:cxn ang="0">
                    <a:pos x="50" y="92"/>
                  </a:cxn>
                  <a:cxn ang="0">
                    <a:pos x="60" y="87"/>
                  </a:cxn>
                  <a:cxn ang="0">
                    <a:pos x="78" y="78"/>
                  </a:cxn>
                  <a:cxn ang="0">
                    <a:pos x="101" y="69"/>
                  </a:cxn>
                  <a:cxn ang="0">
                    <a:pos x="128" y="55"/>
                  </a:cxn>
                  <a:cxn ang="0">
                    <a:pos x="165" y="51"/>
                  </a:cxn>
                  <a:cxn ang="0">
                    <a:pos x="155" y="0"/>
                  </a:cxn>
                  <a:cxn ang="0">
                    <a:pos x="119" y="10"/>
                  </a:cxn>
                  <a:cxn ang="0">
                    <a:pos x="82" y="23"/>
                  </a:cxn>
                  <a:cxn ang="0">
                    <a:pos x="60" y="32"/>
                  </a:cxn>
                  <a:cxn ang="0">
                    <a:pos x="37" y="46"/>
                  </a:cxn>
                  <a:cxn ang="0">
                    <a:pos x="23" y="55"/>
                  </a:cxn>
                  <a:cxn ang="0">
                    <a:pos x="9" y="64"/>
                  </a:cxn>
                  <a:cxn ang="0">
                    <a:pos x="5" y="69"/>
                  </a:cxn>
                  <a:cxn ang="0">
                    <a:pos x="0" y="74"/>
                  </a:cxn>
                  <a:cxn ang="0">
                    <a:pos x="41" y="101"/>
                  </a:cxn>
                </a:cxnLst>
                <a:rect l="0" t="0" r="r" b="b"/>
                <a:pathLst>
                  <a:path w="165" h="101">
                    <a:moveTo>
                      <a:pt x="41" y="101"/>
                    </a:moveTo>
                    <a:lnTo>
                      <a:pt x="41" y="101"/>
                    </a:lnTo>
                    <a:lnTo>
                      <a:pt x="41" y="101"/>
                    </a:lnTo>
                    <a:lnTo>
                      <a:pt x="50" y="92"/>
                    </a:lnTo>
                    <a:lnTo>
                      <a:pt x="60" y="87"/>
                    </a:lnTo>
                    <a:lnTo>
                      <a:pt x="78" y="78"/>
                    </a:lnTo>
                    <a:lnTo>
                      <a:pt x="101" y="69"/>
                    </a:lnTo>
                    <a:lnTo>
                      <a:pt x="128" y="55"/>
                    </a:lnTo>
                    <a:lnTo>
                      <a:pt x="165" y="51"/>
                    </a:lnTo>
                    <a:lnTo>
                      <a:pt x="155" y="0"/>
                    </a:lnTo>
                    <a:lnTo>
                      <a:pt x="119" y="10"/>
                    </a:lnTo>
                    <a:lnTo>
                      <a:pt x="82" y="23"/>
                    </a:lnTo>
                    <a:lnTo>
                      <a:pt x="60" y="32"/>
                    </a:lnTo>
                    <a:lnTo>
                      <a:pt x="37" y="46"/>
                    </a:lnTo>
                    <a:lnTo>
                      <a:pt x="23" y="55"/>
                    </a:lnTo>
                    <a:lnTo>
                      <a:pt x="9" y="64"/>
                    </a:lnTo>
                    <a:lnTo>
                      <a:pt x="5" y="69"/>
                    </a:lnTo>
                    <a:lnTo>
                      <a:pt x="0" y="74"/>
                    </a:lnTo>
                    <a:lnTo>
                      <a:pt x="41" y="101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1" name="Freeform 349"/>
              <p:cNvSpPr>
                <a:spLocks/>
              </p:cNvSpPr>
              <p:nvPr/>
            </p:nvSpPr>
            <p:spPr bwMode="auto">
              <a:xfrm>
                <a:off x="3281" y="1101"/>
                <a:ext cx="46" cy="41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13"/>
                  </a:cxn>
                  <a:cxn ang="0">
                    <a:pos x="0" y="22"/>
                  </a:cxn>
                  <a:cxn ang="0">
                    <a:pos x="5" y="27"/>
                  </a:cxn>
                  <a:cxn ang="0">
                    <a:pos x="9" y="36"/>
                  </a:cxn>
                  <a:cxn ang="0">
                    <a:pos x="18" y="41"/>
                  </a:cxn>
                  <a:cxn ang="0">
                    <a:pos x="28" y="41"/>
                  </a:cxn>
                  <a:cxn ang="0">
                    <a:pos x="37" y="36"/>
                  </a:cxn>
                  <a:cxn ang="0">
                    <a:pos x="46" y="32"/>
                  </a:cxn>
                  <a:cxn ang="0">
                    <a:pos x="5" y="0"/>
                  </a:cxn>
                </a:cxnLst>
                <a:rect l="0" t="0" r="r" b="b"/>
                <a:pathLst>
                  <a:path w="46" h="41">
                    <a:moveTo>
                      <a:pt x="5" y="0"/>
                    </a:moveTo>
                    <a:lnTo>
                      <a:pt x="0" y="13"/>
                    </a:lnTo>
                    <a:lnTo>
                      <a:pt x="0" y="22"/>
                    </a:lnTo>
                    <a:lnTo>
                      <a:pt x="5" y="27"/>
                    </a:lnTo>
                    <a:lnTo>
                      <a:pt x="9" y="36"/>
                    </a:lnTo>
                    <a:lnTo>
                      <a:pt x="18" y="41"/>
                    </a:lnTo>
                    <a:lnTo>
                      <a:pt x="28" y="41"/>
                    </a:lnTo>
                    <a:lnTo>
                      <a:pt x="37" y="36"/>
                    </a:lnTo>
                    <a:lnTo>
                      <a:pt x="46" y="3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6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2" name="Freeform 350"/>
              <p:cNvSpPr>
                <a:spLocks/>
              </p:cNvSpPr>
              <p:nvPr/>
            </p:nvSpPr>
            <p:spPr bwMode="auto">
              <a:xfrm>
                <a:off x="3395" y="1114"/>
                <a:ext cx="32" cy="28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5" y="23"/>
                  </a:cxn>
                  <a:cxn ang="0">
                    <a:pos x="9" y="28"/>
                  </a:cxn>
                  <a:cxn ang="0">
                    <a:pos x="19" y="28"/>
                  </a:cxn>
                  <a:cxn ang="0">
                    <a:pos x="23" y="23"/>
                  </a:cxn>
                  <a:cxn ang="0">
                    <a:pos x="28" y="19"/>
                  </a:cxn>
                  <a:cxn ang="0">
                    <a:pos x="32" y="14"/>
                  </a:cxn>
                  <a:cxn ang="0">
                    <a:pos x="32" y="9"/>
                  </a:cxn>
                  <a:cxn ang="0">
                    <a:pos x="32" y="0"/>
                  </a:cxn>
                  <a:cxn ang="0">
                    <a:pos x="0" y="19"/>
                  </a:cxn>
                </a:cxnLst>
                <a:rect l="0" t="0" r="r" b="b"/>
                <a:pathLst>
                  <a:path w="32" h="28">
                    <a:moveTo>
                      <a:pt x="0" y="19"/>
                    </a:moveTo>
                    <a:lnTo>
                      <a:pt x="5" y="23"/>
                    </a:lnTo>
                    <a:lnTo>
                      <a:pt x="9" y="28"/>
                    </a:lnTo>
                    <a:lnTo>
                      <a:pt x="19" y="28"/>
                    </a:lnTo>
                    <a:lnTo>
                      <a:pt x="23" y="23"/>
                    </a:lnTo>
                    <a:lnTo>
                      <a:pt x="28" y="19"/>
                    </a:lnTo>
                    <a:lnTo>
                      <a:pt x="32" y="14"/>
                    </a:lnTo>
                    <a:lnTo>
                      <a:pt x="32" y="9"/>
                    </a:lnTo>
                    <a:lnTo>
                      <a:pt x="32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3" name="Freeform 351"/>
              <p:cNvSpPr>
                <a:spLocks/>
              </p:cNvSpPr>
              <p:nvPr/>
            </p:nvSpPr>
            <p:spPr bwMode="auto">
              <a:xfrm>
                <a:off x="3286" y="1091"/>
                <a:ext cx="141" cy="42"/>
              </a:xfrm>
              <a:custGeom>
                <a:avLst/>
                <a:gdLst/>
                <a:ahLst/>
                <a:cxnLst>
                  <a:cxn ang="0">
                    <a:pos x="23" y="37"/>
                  </a:cxn>
                  <a:cxn ang="0">
                    <a:pos x="23" y="37"/>
                  </a:cxn>
                  <a:cxn ang="0">
                    <a:pos x="23" y="37"/>
                  </a:cxn>
                  <a:cxn ang="0">
                    <a:pos x="36" y="37"/>
                  </a:cxn>
                  <a:cxn ang="0">
                    <a:pos x="50" y="37"/>
                  </a:cxn>
                  <a:cxn ang="0">
                    <a:pos x="68" y="37"/>
                  </a:cxn>
                  <a:cxn ang="0">
                    <a:pos x="86" y="37"/>
                  </a:cxn>
                  <a:cxn ang="0">
                    <a:pos x="100" y="37"/>
                  </a:cxn>
                  <a:cxn ang="0">
                    <a:pos x="109" y="42"/>
                  </a:cxn>
                  <a:cxn ang="0">
                    <a:pos x="109" y="42"/>
                  </a:cxn>
                  <a:cxn ang="0">
                    <a:pos x="141" y="23"/>
                  </a:cxn>
                  <a:cxn ang="0">
                    <a:pos x="123" y="10"/>
                  </a:cxn>
                  <a:cxn ang="0">
                    <a:pos x="109" y="5"/>
                  </a:cxn>
                  <a:cxn ang="0">
                    <a:pos x="86" y="0"/>
                  </a:cxn>
                  <a:cxn ang="0">
                    <a:pos x="68" y="0"/>
                  </a:cxn>
                  <a:cxn ang="0">
                    <a:pos x="50" y="0"/>
                  </a:cxn>
                  <a:cxn ang="0">
                    <a:pos x="32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3" y="5"/>
                  </a:cxn>
                  <a:cxn ang="0">
                    <a:pos x="18" y="0"/>
                  </a:cxn>
                  <a:cxn ang="0">
                    <a:pos x="9" y="5"/>
                  </a:cxn>
                  <a:cxn ang="0">
                    <a:pos x="4" y="10"/>
                  </a:cxn>
                  <a:cxn ang="0">
                    <a:pos x="4" y="14"/>
                  </a:cxn>
                  <a:cxn ang="0">
                    <a:pos x="0" y="23"/>
                  </a:cxn>
                  <a:cxn ang="0">
                    <a:pos x="4" y="28"/>
                  </a:cxn>
                  <a:cxn ang="0">
                    <a:pos x="9" y="32"/>
                  </a:cxn>
                  <a:cxn ang="0">
                    <a:pos x="13" y="37"/>
                  </a:cxn>
                  <a:cxn ang="0">
                    <a:pos x="23" y="37"/>
                  </a:cxn>
                </a:cxnLst>
                <a:rect l="0" t="0" r="r" b="b"/>
                <a:pathLst>
                  <a:path w="141" h="42">
                    <a:moveTo>
                      <a:pt x="23" y="37"/>
                    </a:moveTo>
                    <a:lnTo>
                      <a:pt x="23" y="37"/>
                    </a:lnTo>
                    <a:lnTo>
                      <a:pt x="23" y="37"/>
                    </a:lnTo>
                    <a:lnTo>
                      <a:pt x="36" y="37"/>
                    </a:lnTo>
                    <a:lnTo>
                      <a:pt x="50" y="37"/>
                    </a:lnTo>
                    <a:lnTo>
                      <a:pt x="68" y="37"/>
                    </a:lnTo>
                    <a:lnTo>
                      <a:pt x="86" y="37"/>
                    </a:lnTo>
                    <a:lnTo>
                      <a:pt x="100" y="37"/>
                    </a:lnTo>
                    <a:lnTo>
                      <a:pt x="109" y="42"/>
                    </a:lnTo>
                    <a:lnTo>
                      <a:pt x="109" y="42"/>
                    </a:lnTo>
                    <a:lnTo>
                      <a:pt x="141" y="23"/>
                    </a:lnTo>
                    <a:lnTo>
                      <a:pt x="123" y="10"/>
                    </a:lnTo>
                    <a:lnTo>
                      <a:pt x="109" y="5"/>
                    </a:lnTo>
                    <a:lnTo>
                      <a:pt x="86" y="0"/>
                    </a:lnTo>
                    <a:lnTo>
                      <a:pt x="68" y="0"/>
                    </a:lnTo>
                    <a:lnTo>
                      <a:pt x="50" y="0"/>
                    </a:lnTo>
                    <a:lnTo>
                      <a:pt x="32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3" y="5"/>
                    </a:lnTo>
                    <a:lnTo>
                      <a:pt x="18" y="0"/>
                    </a:lnTo>
                    <a:lnTo>
                      <a:pt x="9" y="5"/>
                    </a:lnTo>
                    <a:lnTo>
                      <a:pt x="4" y="10"/>
                    </a:lnTo>
                    <a:lnTo>
                      <a:pt x="4" y="14"/>
                    </a:lnTo>
                    <a:lnTo>
                      <a:pt x="0" y="23"/>
                    </a:lnTo>
                    <a:lnTo>
                      <a:pt x="4" y="28"/>
                    </a:lnTo>
                    <a:lnTo>
                      <a:pt x="9" y="32"/>
                    </a:lnTo>
                    <a:lnTo>
                      <a:pt x="13" y="37"/>
                    </a:lnTo>
                    <a:lnTo>
                      <a:pt x="23" y="37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4" name="Freeform 352"/>
              <p:cNvSpPr>
                <a:spLocks/>
              </p:cNvSpPr>
              <p:nvPr/>
            </p:nvSpPr>
            <p:spPr bwMode="auto">
              <a:xfrm>
                <a:off x="3149" y="1096"/>
                <a:ext cx="160" cy="91"/>
              </a:xfrm>
              <a:custGeom>
                <a:avLst/>
                <a:gdLst/>
                <a:ahLst/>
                <a:cxnLst>
                  <a:cxn ang="0">
                    <a:pos x="32" y="91"/>
                  </a:cxn>
                  <a:cxn ang="0">
                    <a:pos x="32" y="91"/>
                  </a:cxn>
                  <a:cxn ang="0">
                    <a:pos x="32" y="87"/>
                  </a:cxn>
                  <a:cxn ang="0">
                    <a:pos x="41" y="82"/>
                  </a:cxn>
                  <a:cxn ang="0">
                    <a:pos x="50" y="73"/>
                  </a:cxn>
                  <a:cxn ang="0">
                    <a:pos x="68" y="64"/>
                  </a:cxn>
                  <a:cxn ang="0">
                    <a:pos x="91" y="55"/>
                  </a:cxn>
                  <a:cxn ang="0">
                    <a:pos x="123" y="41"/>
                  </a:cxn>
                  <a:cxn ang="0">
                    <a:pos x="160" y="32"/>
                  </a:cxn>
                  <a:cxn ang="0">
                    <a:pos x="150" y="0"/>
                  </a:cxn>
                  <a:cxn ang="0">
                    <a:pos x="109" y="9"/>
                  </a:cxn>
                  <a:cxn ang="0">
                    <a:pos x="77" y="18"/>
                  </a:cxn>
                  <a:cxn ang="0">
                    <a:pos x="50" y="32"/>
                  </a:cxn>
                  <a:cxn ang="0">
                    <a:pos x="32" y="41"/>
                  </a:cxn>
                  <a:cxn ang="0">
                    <a:pos x="18" y="55"/>
                  </a:cxn>
                  <a:cxn ang="0">
                    <a:pos x="9" y="64"/>
                  </a:cxn>
                  <a:cxn ang="0">
                    <a:pos x="4" y="69"/>
                  </a:cxn>
                  <a:cxn ang="0">
                    <a:pos x="0" y="73"/>
                  </a:cxn>
                  <a:cxn ang="0">
                    <a:pos x="32" y="91"/>
                  </a:cxn>
                </a:cxnLst>
                <a:rect l="0" t="0" r="r" b="b"/>
                <a:pathLst>
                  <a:path w="160" h="91">
                    <a:moveTo>
                      <a:pt x="32" y="91"/>
                    </a:moveTo>
                    <a:lnTo>
                      <a:pt x="32" y="91"/>
                    </a:lnTo>
                    <a:lnTo>
                      <a:pt x="32" y="87"/>
                    </a:lnTo>
                    <a:lnTo>
                      <a:pt x="41" y="82"/>
                    </a:lnTo>
                    <a:lnTo>
                      <a:pt x="50" y="73"/>
                    </a:lnTo>
                    <a:lnTo>
                      <a:pt x="68" y="64"/>
                    </a:lnTo>
                    <a:lnTo>
                      <a:pt x="91" y="55"/>
                    </a:lnTo>
                    <a:lnTo>
                      <a:pt x="123" y="41"/>
                    </a:lnTo>
                    <a:lnTo>
                      <a:pt x="160" y="32"/>
                    </a:lnTo>
                    <a:lnTo>
                      <a:pt x="150" y="0"/>
                    </a:lnTo>
                    <a:lnTo>
                      <a:pt x="109" y="9"/>
                    </a:lnTo>
                    <a:lnTo>
                      <a:pt x="77" y="18"/>
                    </a:lnTo>
                    <a:lnTo>
                      <a:pt x="50" y="32"/>
                    </a:lnTo>
                    <a:lnTo>
                      <a:pt x="32" y="41"/>
                    </a:lnTo>
                    <a:lnTo>
                      <a:pt x="18" y="55"/>
                    </a:lnTo>
                    <a:lnTo>
                      <a:pt x="9" y="64"/>
                    </a:lnTo>
                    <a:lnTo>
                      <a:pt x="4" y="69"/>
                    </a:lnTo>
                    <a:lnTo>
                      <a:pt x="0" y="73"/>
                    </a:lnTo>
                    <a:lnTo>
                      <a:pt x="32" y="91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5" name="Freeform 353"/>
              <p:cNvSpPr>
                <a:spLocks/>
              </p:cNvSpPr>
              <p:nvPr/>
            </p:nvSpPr>
            <p:spPr bwMode="auto">
              <a:xfrm>
                <a:off x="3286" y="1101"/>
                <a:ext cx="36" cy="2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9"/>
                  </a:cxn>
                  <a:cxn ang="0">
                    <a:pos x="4" y="18"/>
                  </a:cxn>
                  <a:cxn ang="0">
                    <a:pos x="4" y="22"/>
                  </a:cxn>
                  <a:cxn ang="0">
                    <a:pos x="9" y="27"/>
                  </a:cxn>
                  <a:cxn ang="0">
                    <a:pos x="18" y="27"/>
                  </a:cxn>
                  <a:cxn ang="0">
                    <a:pos x="23" y="27"/>
                  </a:cxn>
                  <a:cxn ang="0">
                    <a:pos x="32" y="27"/>
                  </a:cxn>
                  <a:cxn ang="0">
                    <a:pos x="36" y="18"/>
                  </a:cxn>
                  <a:cxn ang="0">
                    <a:pos x="4" y="0"/>
                  </a:cxn>
                </a:cxnLst>
                <a:rect l="0" t="0" r="r" b="b"/>
                <a:pathLst>
                  <a:path w="36" h="27">
                    <a:moveTo>
                      <a:pt x="4" y="0"/>
                    </a:moveTo>
                    <a:lnTo>
                      <a:pt x="0" y="9"/>
                    </a:lnTo>
                    <a:lnTo>
                      <a:pt x="4" y="18"/>
                    </a:lnTo>
                    <a:lnTo>
                      <a:pt x="4" y="22"/>
                    </a:lnTo>
                    <a:lnTo>
                      <a:pt x="9" y="27"/>
                    </a:lnTo>
                    <a:lnTo>
                      <a:pt x="18" y="27"/>
                    </a:lnTo>
                    <a:lnTo>
                      <a:pt x="23" y="27"/>
                    </a:lnTo>
                    <a:lnTo>
                      <a:pt x="32" y="27"/>
                    </a:lnTo>
                    <a:lnTo>
                      <a:pt x="36" y="18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FAE8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6" name="Freeform 354"/>
              <p:cNvSpPr>
                <a:spLocks/>
              </p:cNvSpPr>
              <p:nvPr/>
            </p:nvSpPr>
            <p:spPr bwMode="auto">
              <a:xfrm>
                <a:off x="3404" y="1114"/>
                <a:ext cx="19" cy="1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5" y="14"/>
                  </a:cxn>
                  <a:cxn ang="0">
                    <a:pos x="5" y="14"/>
                  </a:cxn>
                  <a:cxn ang="0">
                    <a:pos x="10" y="14"/>
                  </a:cxn>
                  <a:cxn ang="0">
                    <a:pos x="14" y="14"/>
                  </a:cxn>
                  <a:cxn ang="0">
                    <a:pos x="19" y="9"/>
                  </a:cxn>
                  <a:cxn ang="0">
                    <a:pos x="19" y="9"/>
                  </a:cxn>
                  <a:cxn ang="0">
                    <a:pos x="19" y="5"/>
                  </a:cxn>
                  <a:cxn ang="0">
                    <a:pos x="19" y="0"/>
                  </a:cxn>
                  <a:cxn ang="0">
                    <a:pos x="0" y="9"/>
                  </a:cxn>
                </a:cxnLst>
                <a:rect l="0" t="0" r="r" b="b"/>
                <a:pathLst>
                  <a:path w="19" h="14">
                    <a:moveTo>
                      <a:pt x="0" y="9"/>
                    </a:moveTo>
                    <a:lnTo>
                      <a:pt x="5" y="14"/>
                    </a:lnTo>
                    <a:lnTo>
                      <a:pt x="5" y="14"/>
                    </a:lnTo>
                    <a:lnTo>
                      <a:pt x="10" y="14"/>
                    </a:lnTo>
                    <a:lnTo>
                      <a:pt x="14" y="14"/>
                    </a:lnTo>
                    <a:lnTo>
                      <a:pt x="19" y="9"/>
                    </a:lnTo>
                    <a:lnTo>
                      <a:pt x="19" y="9"/>
                    </a:lnTo>
                    <a:lnTo>
                      <a:pt x="19" y="5"/>
                    </a:lnTo>
                    <a:lnTo>
                      <a:pt x="19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7" name="Freeform 355"/>
              <p:cNvSpPr>
                <a:spLocks/>
              </p:cNvSpPr>
              <p:nvPr/>
            </p:nvSpPr>
            <p:spPr bwMode="auto">
              <a:xfrm>
                <a:off x="3295" y="1096"/>
                <a:ext cx="128" cy="27"/>
              </a:xfrm>
              <a:custGeom>
                <a:avLst/>
                <a:gdLst/>
                <a:ahLst/>
                <a:cxnLst>
                  <a:cxn ang="0">
                    <a:pos x="9" y="23"/>
                  </a:cxn>
                  <a:cxn ang="0">
                    <a:pos x="9" y="23"/>
                  </a:cxn>
                  <a:cxn ang="0">
                    <a:pos x="14" y="23"/>
                  </a:cxn>
                  <a:cxn ang="0">
                    <a:pos x="27" y="23"/>
                  </a:cxn>
                  <a:cxn ang="0">
                    <a:pos x="41" y="23"/>
                  </a:cxn>
                  <a:cxn ang="0">
                    <a:pos x="59" y="18"/>
                  </a:cxn>
                  <a:cxn ang="0">
                    <a:pos x="77" y="23"/>
                  </a:cxn>
                  <a:cxn ang="0">
                    <a:pos x="96" y="23"/>
                  </a:cxn>
                  <a:cxn ang="0">
                    <a:pos x="105" y="27"/>
                  </a:cxn>
                  <a:cxn ang="0">
                    <a:pos x="109" y="27"/>
                  </a:cxn>
                  <a:cxn ang="0">
                    <a:pos x="128" y="18"/>
                  </a:cxn>
                  <a:cxn ang="0">
                    <a:pos x="114" y="5"/>
                  </a:cxn>
                  <a:cxn ang="0">
                    <a:pos x="100" y="0"/>
                  </a:cxn>
                  <a:cxn ang="0">
                    <a:pos x="77" y="0"/>
                  </a:cxn>
                  <a:cxn ang="0">
                    <a:pos x="59" y="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9" y="0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0" y="23"/>
                  </a:cxn>
                  <a:cxn ang="0">
                    <a:pos x="4" y="23"/>
                  </a:cxn>
                  <a:cxn ang="0">
                    <a:pos x="9" y="23"/>
                  </a:cxn>
                </a:cxnLst>
                <a:rect l="0" t="0" r="r" b="b"/>
                <a:pathLst>
                  <a:path w="128" h="27">
                    <a:moveTo>
                      <a:pt x="9" y="23"/>
                    </a:moveTo>
                    <a:lnTo>
                      <a:pt x="9" y="23"/>
                    </a:lnTo>
                    <a:lnTo>
                      <a:pt x="14" y="23"/>
                    </a:lnTo>
                    <a:lnTo>
                      <a:pt x="27" y="23"/>
                    </a:lnTo>
                    <a:lnTo>
                      <a:pt x="41" y="23"/>
                    </a:lnTo>
                    <a:lnTo>
                      <a:pt x="59" y="18"/>
                    </a:lnTo>
                    <a:lnTo>
                      <a:pt x="77" y="23"/>
                    </a:lnTo>
                    <a:lnTo>
                      <a:pt x="96" y="23"/>
                    </a:lnTo>
                    <a:lnTo>
                      <a:pt x="105" y="27"/>
                    </a:lnTo>
                    <a:lnTo>
                      <a:pt x="109" y="27"/>
                    </a:lnTo>
                    <a:lnTo>
                      <a:pt x="128" y="18"/>
                    </a:lnTo>
                    <a:lnTo>
                      <a:pt x="114" y="5"/>
                    </a:lnTo>
                    <a:lnTo>
                      <a:pt x="100" y="0"/>
                    </a:lnTo>
                    <a:lnTo>
                      <a:pt x="77" y="0"/>
                    </a:lnTo>
                    <a:lnTo>
                      <a:pt x="59" y="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3"/>
                    </a:lnTo>
                    <a:lnTo>
                      <a:pt x="4" y="23"/>
                    </a:lnTo>
                    <a:lnTo>
                      <a:pt x="9" y="23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8" name="Freeform 356"/>
              <p:cNvSpPr>
                <a:spLocks/>
              </p:cNvSpPr>
              <p:nvPr/>
            </p:nvSpPr>
            <p:spPr bwMode="auto">
              <a:xfrm>
                <a:off x="3153" y="1096"/>
                <a:ext cx="151" cy="87"/>
              </a:xfrm>
              <a:custGeom>
                <a:avLst/>
                <a:gdLst/>
                <a:ahLst/>
                <a:cxnLst>
                  <a:cxn ang="0">
                    <a:pos x="23" y="87"/>
                  </a:cxn>
                  <a:cxn ang="0">
                    <a:pos x="23" y="87"/>
                  </a:cxn>
                  <a:cxn ang="0">
                    <a:pos x="23" y="82"/>
                  </a:cxn>
                  <a:cxn ang="0">
                    <a:pos x="28" y="73"/>
                  </a:cxn>
                  <a:cxn ang="0">
                    <a:pos x="41" y="64"/>
                  </a:cxn>
                  <a:cxn ang="0">
                    <a:pos x="55" y="55"/>
                  </a:cxn>
                  <a:cxn ang="0">
                    <a:pos x="82" y="46"/>
                  </a:cxn>
                  <a:cxn ang="0">
                    <a:pos x="110" y="32"/>
                  </a:cxn>
                  <a:cxn ang="0">
                    <a:pos x="151" y="23"/>
                  </a:cxn>
                  <a:cxn ang="0">
                    <a:pos x="146" y="0"/>
                  </a:cxn>
                  <a:cxn ang="0">
                    <a:pos x="105" y="14"/>
                  </a:cxn>
                  <a:cxn ang="0">
                    <a:pos x="73" y="23"/>
                  </a:cxn>
                  <a:cxn ang="0">
                    <a:pos x="46" y="37"/>
                  </a:cxn>
                  <a:cxn ang="0">
                    <a:pos x="28" y="46"/>
                  </a:cxn>
                  <a:cxn ang="0">
                    <a:pos x="14" y="59"/>
                  </a:cxn>
                  <a:cxn ang="0">
                    <a:pos x="5" y="69"/>
                  </a:cxn>
                  <a:cxn ang="0">
                    <a:pos x="5" y="73"/>
                  </a:cxn>
                  <a:cxn ang="0">
                    <a:pos x="0" y="78"/>
                  </a:cxn>
                  <a:cxn ang="0">
                    <a:pos x="23" y="87"/>
                  </a:cxn>
                </a:cxnLst>
                <a:rect l="0" t="0" r="r" b="b"/>
                <a:pathLst>
                  <a:path w="151" h="87">
                    <a:moveTo>
                      <a:pt x="23" y="87"/>
                    </a:moveTo>
                    <a:lnTo>
                      <a:pt x="23" y="87"/>
                    </a:lnTo>
                    <a:lnTo>
                      <a:pt x="23" y="82"/>
                    </a:lnTo>
                    <a:lnTo>
                      <a:pt x="28" y="73"/>
                    </a:lnTo>
                    <a:lnTo>
                      <a:pt x="41" y="64"/>
                    </a:lnTo>
                    <a:lnTo>
                      <a:pt x="55" y="55"/>
                    </a:lnTo>
                    <a:lnTo>
                      <a:pt x="82" y="46"/>
                    </a:lnTo>
                    <a:lnTo>
                      <a:pt x="110" y="32"/>
                    </a:lnTo>
                    <a:lnTo>
                      <a:pt x="151" y="23"/>
                    </a:lnTo>
                    <a:lnTo>
                      <a:pt x="146" y="0"/>
                    </a:lnTo>
                    <a:lnTo>
                      <a:pt x="105" y="14"/>
                    </a:lnTo>
                    <a:lnTo>
                      <a:pt x="73" y="23"/>
                    </a:lnTo>
                    <a:lnTo>
                      <a:pt x="46" y="37"/>
                    </a:lnTo>
                    <a:lnTo>
                      <a:pt x="28" y="46"/>
                    </a:lnTo>
                    <a:lnTo>
                      <a:pt x="14" y="59"/>
                    </a:lnTo>
                    <a:lnTo>
                      <a:pt x="5" y="69"/>
                    </a:lnTo>
                    <a:lnTo>
                      <a:pt x="5" y="73"/>
                    </a:lnTo>
                    <a:lnTo>
                      <a:pt x="0" y="78"/>
                    </a:lnTo>
                    <a:lnTo>
                      <a:pt x="23" y="87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29" name="Freeform 357"/>
              <p:cNvSpPr>
                <a:spLocks/>
              </p:cNvSpPr>
              <p:nvPr/>
            </p:nvSpPr>
            <p:spPr bwMode="auto">
              <a:xfrm>
                <a:off x="3295" y="1105"/>
                <a:ext cx="18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4" y="14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14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4" y="14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0" name="Freeform 358"/>
              <p:cNvSpPr>
                <a:spLocks/>
              </p:cNvSpPr>
              <p:nvPr/>
            </p:nvSpPr>
            <p:spPr bwMode="auto">
              <a:xfrm>
                <a:off x="2414" y="776"/>
                <a:ext cx="287" cy="690"/>
              </a:xfrm>
              <a:custGeom>
                <a:avLst/>
                <a:gdLst/>
                <a:ahLst/>
                <a:cxnLst>
                  <a:cxn ang="0">
                    <a:pos x="187" y="41"/>
                  </a:cxn>
                  <a:cxn ang="0">
                    <a:pos x="146" y="73"/>
                  </a:cxn>
                  <a:cxn ang="0">
                    <a:pos x="141" y="110"/>
                  </a:cxn>
                  <a:cxn ang="0">
                    <a:pos x="132" y="128"/>
                  </a:cxn>
                  <a:cxn ang="0">
                    <a:pos x="105" y="156"/>
                  </a:cxn>
                  <a:cxn ang="0">
                    <a:pos x="73" y="197"/>
                  </a:cxn>
                  <a:cxn ang="0">
                    <a:pos x="68" y="256"/>
                  </a:cxn>
                  <a:cxn ang="0">
                    <a:pos x="77" y="302"/>
                  </a:cxn>
                  <a:cxn ang="0">
                    <a:pos x="54" y="343"/>
                  </a:cxn>
                  <a:cxn ang="0">
                    <a:pos x="36" y="370"/>
                  </a:cxn>
                  <a:cxn ang="0">
                    <a:pos x="36" y="389"/>
                  </a:cxn>
                  <a:cxn ang="0">
                    <a:pos x="32" y="420"/>
                  </a:cxn>
                  <a:cxn ang="0">
                    <a:pos x="9" y="475"/>
                  </a:cxn>
                  <a:cxn ang="0">
                    <a:pos x="0" y="553"/>
                  </a:cxn>
                  <a:cxn ang="0">
                    <a:pos x="9" y="557"/>
                  </a:cxn>
                  <a:cxn ang="0">
                    <a:pos x="13" y="521"/>
                  </a:cxn>
                  <a:cxn ang="0">
                    <a:pos x="13" y="530"/>
                  </a:cxn>
                  <a:cxn ang="0">
                    <a:pos x="27" y="567"/>
                  </a:cxn>
                  <a:cxn ang="0">
                    <a:pos x="50" y="599"/>
                  </a:cxn>
                  <a:cxn ang="0">
                    <a:pos x="50" y="640"/>
                  </a:cxn>
                  <a:cxn ang="0">
                    <a:pos x="54" y="635"/>
                  </a:cxn>
                  <a:cxn ang="0">
                    <a:pos x="68" y="603"/>
                  </a:cxn>
                  <a:cxn ang="0">
                    <a:pos x="77" y="599"/>
                  </a:cxn>
                  <a:cxn ang="0">
                    <a:pos x="86" y="621"/>
                  </a:cxn>
                  <a:cxn ang="0">
                    <a:pos x="77" y="663"/>
                  </a:cxn>
                  <a:cxn ang="0">
                    <a:pos x="59" y="690"/>
                  </a:cxn>
                  <a:cxn ang="0">
                    <a:pos x="73" y="676"/>
                  </a:cxn>
                  <a:cxn ang="0">
                    <a:pos x="105" y="640"/>
                  </a:cxn>
                  <a:cxn ang="0">
                    <a:pos x="123" y="621"/>
                  </a:cxn>
                  <a:cxn ang="0">
                    <a:pos x="159" y="571"/>
                  </a:cxn>
                  <a:cxn ang="0">
                    <a:pos x="178" y="553"/>
                  </a:cxn>
                  <a:cxn ang="0">
                    <a:pos x="196" y="557"/>
                  </a:cxn>
                  <a:cxn ang="0">
                    <a:pos x="205" y="594"/>
                  </a:cxn>
                  <a:cxn ang="0">
                    <a:pos x="201" y="644"/>
                  </a:cxn>
                  <a:cxn ang="0">
                    <a:pos x="173" y="644"/>
                  </a:cxn>
                  <a:cxn ang="0">
                    <a:pos x="164" y="644"/>
                  </a:cxn>
                  <a:cxn ang="0">
                    <a:pos x="178" y="653"/>
                  </a:cxn>
                  <a:cxn ang="0">
                    <a:pos x="214" y="649"/>
                  </a:cxn>
                  <a:cxn ang="0">
                    <a:pos x="223" y="612"/>
                  </a:cxn>
                  <a:cxn ang="0">
                    <a:pos x="223" y="526"/>
                  </a:cxn>
                  <a:cxn ang="0">
                    <a:pos x="201" y="439"/>
                  </a:cxn>
                  <a:cxn ang="0">
                    <a:pos x="205" y="402"/>
                  </a:cxn>
                  <a:cxn ang="0">
                    <a:pos x="219" y="375"/>
                  </a:cxn>
                  <a:cxn ang="0">
                    <a:pos x="228" y="347"/>
                  </a:cxn>
                  <a:cxn ang="0">
                    <a:pos x="251" y="242"/>
                  </a:cxn>
                  <a:cxn ang="0">
                    <a:pos x="287" y="37"/>
                  </a:cxn>
                  <a:cxn ang="0">
                    <a:pos x="264" y="0"/>
                  </a:cxn>
                  <a:cxn ang="0">
                    <a:pos x="219" y="19"/>
                  </a:cxn>
                </a:cxnLst>
                <a:rect l="0" t="0" r="r" b="b"/>
                <a:pathLst>
                  <a:path w="287" h="690">
                    <a:moveTo>
                      <a:pt x="205" y="32"/>
                    </a:moveTo>
                    <a:lnTo>
                      <a:pt x="201" y="32"/>
                    </a:lnTo>
                    <a:lnTo>
                      <a:pt x="196" y="37"/>
                    </a:lnTo>
                    <a:lnTo>
                      <a:pt x="187" y="41"/>
                    </a:lnTo>
                    <a:lnTo>
                      <a:pt x="173" y="46"/>
                    </a:lnTo>
                    <a:lnTo>
                      <a:pt x="164" y="55"/>
                    </a:lnTo>
                    <a:lnTo>
                      <a:pt x="155" y="64"/>
                    </a:lnTo>
                    <a:lnTo>
                      <a:pt x="146" y="73"/>
                    </a:lnTo>
                    <a:lnTo>
                      <a:pt x="141" y="87"/>
                    </a:lnTo>
                    <a:lnTo>
                      <a:pt x="141" y="96"/>
                    </a:lnTo>
                    <a:lnTo>
                      <a:pt x="141" y="105"/>
                    </a:lnTo>
                    <a:lnTo>
                      <a:pt x="141" y="110"/>
                    </a:lnTo>
                    <a:lnTo>
                      <a:pt x="141" y="115"/>
                    </a:lnTo>
                    <a:lnTo>
                      <a:pt x="141" y="119"/>
                    </a:lnTo>
                    <a:lnTo>
                      <a:pt x="137" y="124"/>
                    </a:lnTo>
                    <a:lnTo>
                      <a:pt x="132" y="128"/>
                    </a:lnTo>
                    <a:lnTo>
                      <a:pt x="128" y="133"/>
                    </a:lnTo>
                    <a:lnTo>
                      <a:pt x="123" y="137"/>
                    </a:lnTo>
                    <a:lnTo>
                      <a:pt x="114" y="147"/>
                    </a:lnTo>
                    <a:lnTo>
                      <a:pt x="105" y="156"/>
                    </a:lnTo>
                    <a:lnTo>
                      <a:pt x="96" y="165"/>
                    </a:lnTo>
                    <a:lnTo>
                      <a:pt x="86" y="178"/>
                    </a:lnTo>
                    <a:lnTo>
                      <a:pt x="77" y="188"/>
                    </a:lnTo>
                    <a:lnTo>
                      <a:pt x="73" y="197"/>
                    </a:lnTo>
                    <a:lnTo>
                      <a:pt x="68" y="206"/>
                    </a:lnTo>
                    <a:lnTo>
                      <a:pt x="64" y="224"/>
                    </a:lnTo>
                    <a:lnTo>
                      <a:pt x="64" y="238"/>
                    </a:lnTo>
                    <a:lnTo>
                      <a:pt x="68" y="256"/>
                    </a:lnTo>
                    <a:lnTo>
                      <a:pt x="73" y="270"/>
                    </a:lnTo>
                    <a:lnTo>
                      <a:pt x="77" y="279"/>
                    </a:lnTo>
                    <a:lnTo>
                      <a:pt x="77" y="293"/>
                    </a:lnTo>
                    <a:lnTo>
                      <a:pt x="77" y="302"/>
                    </a:lnTo>
                    <a:lnTo>
                      <a:pt x="77" y="315"/>
                    </a:lnTo>
                    <a:lnTo>
                      <a:pt x="68" y="325"/>
                    </a:lnTo>
                    <a:lnTo>
                      <a:pt x="64" y="334"/>
                    </a:lnTo>
                    <a:lnTo>
                      <a:pt x="54" y="343"/>
                    </a:lnTo>
                    <a:lnTo>
                      <a:pt x="50" y="352"/>
                    </a:lnTo>
                    <a:lnTo>
                      <a:pt x="45" y="357"/>
                    </a:lnTo>
                    <a:lnTo>
                      <a:pt x="41" y="366"/>
                    </a:lnTo>
                    <a:lnTo>
                      <a:pt x="36" y="370"/>
                    </a:lnTo>
                    <a:lnTo>
                      <a:pt x="36" y="379"/>
                    </a:lnTo>
                    <a:lnTo>
                      <a:pt x="36" y="379"/>
                    </a:lnTo>
                    <a:lnTo>
                      <a:pt x="36" y="384"/>
                    </a:lnTo>
                    <a:lnTo>
                      <a:pt x="36" y="389"/>
                    </a:lnTo>
                    <a:lnTo>
                      <a:pt x="36" y="393"/>
                    </a:lnTo>
                    <a:lnTo>
                      <a:pt x="36" y="402"/>
                    </a:lnTo>
                    <a:lnTo>
                      <a:pt x="36" y="411"/>
                    </a:lnTo>
                    <a:lnTo>
                      <a:pt x="32" y="420"/>
                    </a:lnTo>
                    <a:lnTo>
                      <a:pt x="27" y="430"/>
                    </a:lnTo>
                    <a:lnTo>
                      <a:pt x="23" y="439"/>
                    </a:lnTo>
                    <a:lnTo>
                      <a:pt x="13" y="457"/>
                    </a:lnTo>
                    <a:lnTo>
                      <a:pt x="9" y="475"/>
                    </a:lnTo>
                    <a:lnTo>
                      <a:pt x="4" y="494"/>
                    </a:lnTo>
                    <a:lnTo>
                      <a:pt x="0" y="516"/>
                    </a:lnTo>
                    <a:lnTo>
                      <a:pt x="0" y="535"/>
                    </a:lnTo>
                    <a:lnTo>
                      <a:pt x="0" y="553"/>
                    </a:lnTo>
                    <a:lnTo>
                      <a:pt x="9" y="571"/>
                    </a:lnTo>
                    <a:lnTo>
                      <a:pt x="9" y="567"/>
                    </a:lnTo>
                    <a:lnTo>
                      <a:pt x="9" y="562"/>
                    </a:lnTo>
                    <a:lnTo>
                      <a:pt x="9" y="557"/>
                    </a:lnTo>
                    <a:lnTo>
                      <a:pt x="9" y="548"/>
                    </a:lnTo>
                    <a:lnTo>
                      <a:pt x="9" y="539"/>
                    </a:lnTo>
                    <a:lnTo>
                      <a:pt x="9" y="530"/>
                    </a:lnTo>
                    <a:lnTo>
                      <a:pt x="13" y="521"/>
                    </a:lnTo>
                    <a:lnTo>
                      <a:pt x="18" y="512"/>
                    </a:lnTo>
                    <a:lnTo>
                      <a:pt x="18" y="516"/>
                    </a:lnTo>
                    <a:lnTo>
                      <a:pt x="13" y="521"/>
                    </a:lnTo>
                    <a:lnTo>
                      <a:pt x="13" y="530"/>
                    </a:lnTo>
                    <a:lnTo>
                      <a:pt x="18" y="539"/>
                    </a:lnTo>
                    <a:lnTo>
                      <a:pt x="18" y="548"/>
                    </a:lnTo>
                    <a:lnTo>
                      <a:pt x="23" y="557"/>
                    </a:lnTo>
                    <a:lnTo>
                      <a:pt x="27" y="567"/>
                    </a:lnTo>
                    <a:lnTo>
                      <a:pt x="32" y="576"/>
                    </a:lnTo>
                    <a:lnTo>
                      <a:pt x="41" y="580"/>
                    </a:lnTo>
                    <a:lnTo>
                      <a:pt x="45" y="589"/>
                    </a:lnTo>
                    <a:lnTo>
                      <a:pt x="50" y="599"/>
                    </a:lnTo>
                    <a:lnTo>
                      <a:pt x="54" y="608"/>
                    </a:lnTo>
                    <a:lnTo>
                      <a:pt x="54" y="617"/>
                    </a:lnTo>
                    <a:lnTo>
                      <a:pt x="54" y="631"/>
                    </a:lnTo>
                    <a:lnTo>
                      <a:pt x="50" y="640"/>
                    </a:lnTo>
                    <a:lnTo>
                      <a:pt x="45" y="644"/>
                    </a:lnTo>
                    <a:lnTo>
                      <a:pt x="45" y="644"/>
                    </a:lnTo>
                    <a:lnTo>
                      <a:pt x="50" y="640"/>
                    </a:lnTo>
                    <a:lnTo>
                      <a:pt x="54" y="635"/>
                    </a:lnTo>
                    <a:lnTo>
                      <a:pt x="59" y="626"/>
                    </a:lnTo>
                    <a:lnTo>
                      <a:pt x="64" y="621"/>
                    </a:lnTo>
                    <a:lnTo>
                      <a:pt x="68" y="612"/>
                    </a:lnTo>
                    <a:lnTo>
                      <a:pt x="68" y="603"/>
                    </a:lnTo>
                    <a:lnTo>
                      <a:pt x="68" y="594"/>
                    </a:lnTo>
                    <a:lnTo>
                      <a:pt x="68" y="594"/>
                    </a:lnTo>
                    <a:lnTo>
                      <a:pt x="73" y="599"/>
                    </a:lnTo>
                    <a:lnTo>
                      <a:pt x="77" y="599"/>
                    </a:lnTo>
                    <a:lnTo>
                      <a:pt x="77" y="603"/>
                    </a:lnTo>
                    <a:lnTo>
                      <a:pt x="82" y="608"/>
                    </a:lnTo>
                    <a:lnTo>
                      <a:pt x="86" y="612"/>
                    </a:lnTo>
                    <a:lnTo>
                      <a:pt x="86" y="621"/>
                    </a:lnTo>
                    <a:lnTo>
                      <a:pt x="86" y="631"/>
                    </a:lnTo>
                    <a:lnTo>
                      <a:pt x="86" y="640"/>
                    </a:lnTo>
                    <a:lnTo>
                      <a:pt x="82" y="649"/>
                    </a:lnTo>
                    <a:lnTo>
                      <a:pt x="77" y="663"/>
                    </a:lnTo>
                    <a:lnTo>
                      <a:pt x="73" y="672"/>
                    </a:lnTo>
                    <a:lnTo>
                      <a:pt x="68" y="681"/>
                    </a:lnTo>
                    <a:lnTo>
                      <a:pt x="64" y="685"/>
                    </a:lnTo>
                    <a:lnTo>
                      <a:pt x="59" y="690"/>
                    </a:lnTo>
                    <a:lnTo>
                      <a:pt x="59" y="690"/>
                    </a:lnTo>
                    <a:lnTo>
                      <a:pt x="59" y="690"/>
                    </a:lnTo>
                    <a:lnTo>
                      <a:pt x="64" y="685"/>
                    </a:lnTo>
                    <a:lnTo>
                      <a:pt x="73" y="676"/>
                    </a:lnTo>
                    <a:lnTo>
                      <a:pt x="82" y="667"/>
                    </a:lnTo>
                    <a:lnTo>
                      <a:pt x="86" y="658"/>
                    </a:lnTo>
                    <a:lnTo>
                      <a:pt x="96" y="649"/>
                    </a:lnTo>
                    <a:lnTo>
                      <a:pt x="105" y="640"/>
                    </a:lnTo>
                    <a:lnTo>
                      <a:pt x="109" y="635"/>
                    </a:lnTo>
                    <a:lnTo>
                      <a:pt x="109" y="635"/>
                    </a:lnTo>
                    <a:lnTo>
                      <a:pt x="114" y="631"/>
                    </a:lnTo>
                    <a:lnTo>
                      <a:pt x="123" y="621"/>
                    </a:lnTo>
                    <a:lnTo>
                      <a:pt x="132" y="612"/>
                    </a:lnTo>
                    <a:lnTo>
                      <a:pt x="141" y="603"/>
                    </a:lnTo>
                    <a:lnTo>
                      <a:pt x="150" y="585"/>
                    </a:lnTo>
                    <a:lnTo>
                      <a:pt x="159" y="571"/>
                    </a:lnTo>
                    <a:lnTo>
                      <a:pt x="169" y="553"/>
                    </a:lnTo>
                    <a:lnTo>
                      <a:pt x="169" y="553"/>
                    </a:lnTo>
                    <a:lnTo>
                      <a:pt x="173" y="553"/>
                    </a:lnTo>
                    <a:lnTo>
                      <a:pt x="178" y="553"/>
                    </a:lnTo>
                    <a:lnTo>
                      <a:pt x="182" y="553"/>
                    </a:lnTo>
                    <a:lnTo>
                      <a:pt x="187" y="553"/>
                    </a:lnTo>
                    <a:lnTo>
                      <a:pt x="191" y="553"/>
                    </a:lnTo>
                    <a:lnTo>
                      <a:pt x="196" y="557"/>
                    </a:lnTo>
                    <a:lnTo>
                      <a:pt x="196" y="562"/>
                    </a:lnTo>
                    <a:lnTo>
                      <a:pt x="201" y="567"/>
                    </a:lnTo>
                    <a:lnTo>
                      <a:pt x="205" y="580"/>
                    </a:lnTo>
                    <a:lnTo>
                      <a:pt x="205" y="594"/>
                    </a:lnTo>
                    <a:lnTo>
                      <a:pt x="210" y="612"/>
                    </a:lnTo>
                    <a:lnTo>
                      <a:pt x="210" y="626"/>
                    </a:lnTo>
                    <a:lnTo>
                      <a:pt x="205" y="635"/>
                    </a:lnTo>
                    <a:lnTo>
                      <a:pt x="201" y="644"/>
                    </a:lnTo>
                    <a:lnTo>
                      <a:pt x="191" y="649"/>
                    </a:lnTo>
                    <a:lnTo>
                      <a:pt x="182" y="649"/>
                    </a:lnTo>
                    <a:lnTo>
                      <a:pt x="178" y="649"/>
                    </a:lnTo>
                    <a:lnTo>
                      <a:pt x="173" y="644"/>
                    </a:lnTo>
                    <a:lnTo>
                      <a:pt x="169" y="644"/>
                    </a:lnTo>
                    <a:lnTo>
                      <a:pt x="169" y="644"/>
                    </a:lnTo>
                    <a:lnTo>
                      <a:pt x="164" y="644"/>
                    </a:lnTo>
                    <a:lnTo>
                      <a:pt x="164" y="644"/>
                    </a:lnTo>
                    <a:lnTo>
                      <a:pt x="164" y="644"/>
                    </a:lnTo>
                    <a:lnTo>
                      <a:pt x="169" y="644"/>
                    </a:lnTo>
                    <a:lnTo>
                      <a:pt x="173" y="649"/>
                    </a:lnTo>
                    <a:lnTo>
                      <a:pt x="178" y="653"/>
                    </a:lnTo>
                    <a:lnTo>
                      <a:pt x="187" y="653"/>
                    </a:lnTo>
                    <a:lnTo>
                      <a:pt x="196" y="658"/>
                    </a:lnTo>
                    <a:lnTo>
                      <a:pt x="205" y="653"/>
                    </a:lnTo>
                    <a:lnTo>
                      <a:pt x="214" y="649"/>
                    </a:lnTo>
                    <a:lnTo>
                      <a:pt x="219" y="635"/>
                    </a:lnTo>
                    <a:lnTo>
                      <a:pt x="219" y="635"/>
                    </a:lnTo>
                    <a:lnTo>
                      <a:pt x="223" y="626"/>
                    </a:lnTo>
                    <a:lnTo>
                      <a:pt x="223" y="612"/>
                    </a:lnTo>
                    <a:lnTo>
                      <a:pt x="228" y="594"/>
                    </a:lnTo>
                    <a:lnTo>
                      <a:pt x="228" y="576"/>
                    </a:lnTo>
                    <a:lnTo>
                      <a:pt x="228" y="553"/>
                    </a:lnTo>
                    <a:lnTo>
                      <a:pt x="223" y="526"/>
                    </a:lnTo>
                    <a:lnTo>
                      <a:pt x="214" y="498"/>
                    </a:lnTo>
                    <a:lnTo>
                      <a:pt x="210" y="471"/>
                    </a:lnTo>
                    <a:lnTo>
                      <a:pt x="205" y="452"/>
                    </a:lnTo>
                    <a:lnTo>
                      <a:pt x="201" y="439"/>
                    </a:lnTo>
                    <a:lnTo>
                      <a:pt x="201" y="425"/>
                    </a:lnTo>
                    <a:lnTo>
                      <a:pt x="201" y="416"/>
                    </a:lnTo>
                    <a:lnTo>
                      <a:pt x="201" y="407"/>
                    </a:lnTo>
                    <a:lnTo>
                      <a:pt x="205" y="402"/>
                    </a:lnTo>
                    <a:lnTo>
                      <a:pt x="210" y="398"/>
                    </a:lnTo>
                    <a:lnTo>
                      <a:pt x="210" y="389"/>
                    </a:lnTo>
                    <a:lnTo>
                      <a:pt x="214" y="384"/>
                    </a:lnTo>
                    <a:lnTo>
                      <a:pt x="219" y="375"/>
                    </a:lnTo>
                    <a:lnTo>
                      <a:pt x="219" y="366"/>
                    </a:lnTo>
                    <a:lnTo>
                      <a:pt x="223" y="361"/>
                    </a:lnTo>
                    <a:lnTo>
                      <a:pt x="223" y="352"/>
                    </a:lnTo>
                    <a:lnTo>
                      <a:pt x="228" y="347"/>
                    </a:lnTo>
                    <a:lnTo>
                      <a:pt x="228" y="347"/>
                    </a:lnTo>
                    <a:lnTo>
                      <a:pt x="233" y="334"/>
                    </a:lnTo>
                    <a:lnTo>
                      <a:pt x="242" y="297"/>
                    </a:lnTo>
                    <a:lnTo>
                      <a:pt x="251" y="242"/>
                    </a:lnTo>
                    <a:lnTo>
                      <a:pt x="264" y="178"/>
                    </a:lnTo>
                    <a:lnTo>
                      <a:pt x="278" y="115"/>
                    </a:lnTo>
                    <a:lnTo>
                      <a:pt x="287" y="60"/>
                    </a:lnTo>
                    <a:lnTo>
                      <a:pt x="287" y="37"/>
                    </a:lnTo>
                    <a:lnTo>
                      <a:pt x="287" y="19"/>
                    </a:lnTo>
                    <a:lnTo>
                      <a:pt x="283" y="10"/>
                    </a:lnTo>
                    <a:lnTo>
                      <a:pt x="278" y="0"/>
                    </a:lnTo>
                    <a:lnTo>
                      <a:pt x="264" y="0"/>
                    </a:lnTo>
                    <a:lnTo>
                      <a:pt x="251" y="0"/>
                    </a:lnTo>
                    <a:lnTo>
                      <a:pt x="237" y="5"/>
                    </a:lnTo>
                    <a:lnTo>
                      <a:pt x="228" y="14"/>
                    </a:lnTo>
                    <a:lnTo>
                      <a:pt x="219" y="19"/>
                    </a:lnTo>
                    <a:lnTo>
                      <a:pt x="210" y="28"/>
                    </a:lnTo>
                    <a:lnTo>
                      <a:pt x="205" y="32"/>
                    </a:lnTo>
                    <a:lnTo>
                      <a:pt x="205" y="32"/>
                    </a:lnTo>
                    <a:close/>
                  </a:path>
                </a:pathLst>
              </a:custGeom>
              <a:solidFill>
                <a:srgbClr val="FDFC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1" name="Freeform 359"/>
              <p:cNvSpPr>
                <a:spLocks/>
              </p:cNvSpPr>
              <p:nvPr/>
            </p:nvSpPr>
            <p:spPr bwMode="auto">
              <a:xfrm>
                <a:off x="2414" y="776"/>
                <a:ext cx="287" cy="690"/>
              </a:xfrm>
              <a:custGeom>
                <a:avLst/>
                <a:gdLst/>
                <a:ahLst/>
                <a:cxnLst>
                  <a:cxn ang="0">
                    <a:pos x="187" y="41"/>
                  </a:cxn>
                  <a:cxn ang="0">
                    <a:pos x="146" y="73"/>
                  </a:cxn>
                  <a:cxn ang="0">
                    <a:pos x="141" y="110"/>
                  </a:cxn>
                  <a:cxn ang="0">
                    <a:pos x="132" y="128"/>
                  </a:cxn>
                  <a:cxn ang="0">
                    <a:pos x="105" y="156"/>
                  </a:cxn>
                  <a:cxn ang="0">
                    <a:pos x="73" y="197"/>
                  </a:cxn>
                  <a:cxn ang="0">
                    <a:pos x="68" y="256"/>
                  </a:cxn>
                  <a:cxn ang="0">
                    <a:pos x="77" y="302"/>
                  </a:cxn>
                  <a:cxn ang="0">
                    <a:pos x="54" y="343"/>
                  </a:cxn>
                  <a:cxn ang="0">
                    <a:pos x="36" y="370"/>
                  </a:cxn>
                  <a:cxn ang="0">
                    <a:pos x="36" y="389"/>
                  </a:cxn>
                  <a:cxn ang="0">
                    <a:pos x="32" y="420"/>
                  </a:cxn>
                  <a:cxn ang="0">
                    <a:pos x="9" y="475"/>
                  </a:cxn>
                  <a:cxn ang="0">
                    <a:pos x="0" y="553"/>
                  </a:cxn>
                  <a:cxn ang="0">
                    <a:pos x="9" y="557"/>
                  </a:cxn>
                  <a:cxn ang="0">
                    <a:pos x="13" y="521"/>
                  </a:cxn>
                  <a:cxn ang="0">
                    <a:pos x="13" y="530"/>
                  </a:cxn>
                  <a:cxn ang="0">
                    <a:pos x="27" y="567"/>
                  </a:cxn>
                  <a:cxn ang="0">
                    <a:pos x="50" y="599"/>
                  </a:cxn>
                  <a:cxn ang="0">
                    <a:pos x="50" y="640"/>
                  </a:cxn>
                  <a:cxn ang="0">
                    <a:pos x="54" y="635"/>
                  </a:cxn>
                  <a:cxn ang="0">
                    <a:pos x="68" y="603"/>
                  </a:cxn>
                  <a:cxn ang="0">
                    <a:pos x="77" y="599"/>
                  </a:cxn>
                  <a:cxn ang="0">
                    <a:pos x="86" y="621"/>
                  </a:cxn>
                  <a:cxn ang="0">
                    <a:pos x="77" y="663"/>
                  </a:cxn>
                  <a:cxn ang="0">
                    <a:pos x="59" y="690"/>
                  </a:cxn>
                  <a:cxn ang="0">
                    <a:pos x="73" y="676"/>
                  </a:cxn>
                  <a:cxn ang="0">
                    <a:pos x="105" y="640"/>
                  </a:cxn>
                  <a:cxn ang="0">
                    <a:pos x="123" y="621"/>
                  </a:cxn>
                  <a:cxn ang="0">
                    <a:pos x="159" y="571"/>
                  </a:cxn>
                  <a:cxn ang="0">
                    <a:pos x="178" y="553"/>
                  </a:cxn>
                  <a:cxn ang="0">
                    <a:pos x="196" y="557"/>
                  </a:cxn>
                  <a:cxn ang="0">
                    <a:pos x="205" y="594"/>
                  </a:cxn>
                  <a:cxn ang="0">
                    <a:pos x="201" y="644"/>
                  </a:cxn>
                  <a:cxn ang="0">
                    <a:pos x="173" y="644"/>
                  </a:cxn>
                  <a:cxn ang="0">
                    <a:pos x="164" y="644"/>
                  </a:cxn>
                  <a:cxn ang="0">
                    <a:pos x="178" y="653"/>
                  </a:cxn>
                  <a:cxn ang="0">
                    <a:pos x="214" y="649"/>
                  </a:cxn>
                  <a:cxn ang="0">
                    <a:pos x="223" y="612"/>
                  </a:cxn>
                  <a:cxn ang="0">
                    <a:pos x="223" y="526"/>
                  </a:cxn>
                  <a:cxn ang="0">
                    <a:pos x="201" y="439"/>
                  </a:cxn>
                  <a:cxn ang="0">
                    <a:pos x="205" y="402"/>
                  </a:cxn>
                  <a:cxn ang="0">
                    <a:pos x="219" y="375"/>
                  </a:cxn>
                  <a:cxn ang="0">
                    <a:pos x="228" y="347"/>
                  </a:cxn>
                  <a:cxn ang="0">
                    <a:pos x="251" y="242"/>
                  </a:cxn>
                  <a:cxn ang="0">
                    <a:pos x="287" y="37"/>
                  </a:cxn>
                  <a:cxn ang="0">
                    <a:pos x="264" y="0"/>
                  </a:cxn>
                  <a:cxn ang="0">
                    <a:pos x="219" y="19"/>
                  </a:cxn>
                </a:cxnLst>
                <a:rect l="0" t="0" r="r" b="b"/>
                <a:pathLst>
                  <a:path w="287" h="690">
                    <a:moveTo>
                      <a:pt x="205" y="32"/>
                    </a:moveTo>
                    <a:lnTo>
                      <a:pt x="201" y="32"/>
                    </a:lnTo>
                    <a:lnTo>
                      <a:pt x="196" y="37"/>
                    </a:lnTo>
                    <a:lnTo>
                      <a:pt x="187" y="41"/>
                    </a:lnTo>
                    <a:lnTo>
                      <a:pt x="173" y="46"/>
                    </a:lnTo>
                    <a:lnTo>
                      <a:pt x="164" y="55"/>
                    </a:lnTo>
                    <a:lnTo>
                      <a:pt x="155" y="64"/>
                    </a:lnTo>
                    <a:lnTo>
                      <a:pt x="146" y="73"/>
                    </a:lnTo>
                    <a:lnTo>
                      <a:pt x="141" y="87"/>
                    </a:lnTo>
                    <a:lnTo>
                      <a:pt x="141" y="96"/>
                    </a:lnTo>
                    <a:lnTo>
                      <a:pt x="141" y="105"/>
                    </a:lnTo>
                    <a:lnTo>
                      <a:pt x="141" y="110"/>
                    </a:lnTo>
                    <a:lnTo>
                      <a:pt x="141" y="115"/>
                    </a:lnTo>
                    <a:lnTo>
                      <a:pt x="141" y="119"/>
                    </a:lnTo>
                    <a:lnTo>
                      <a:pt x="137" y="124"/>
                    </a:lnTo>
                    <a:lnTo>
                      <a:pt x="132" y="128"/>
                    </a:lnTo>
                    <a:lnTo>
                      <a:pt x="128" y="133"/>
                    </a:lnTo>
                    <a:lnTo>
                      <a:pt x="123" y="137"/>
                    </a:lnTo>
                    <a:lnTo>
                      <a:pt x="114" y="147"/>
                    </a:lnTo>
                    <a:lnTo>
                      <a:pt x="105" y="156"/>
                    </a:lnTo>
                    <a:lnTo>
                      <a:pt x="96" y="165"/>
                    </a:lnTo>
                    <a:lnTo>
                      <a:pt x="86" y="178"/>
                    </a:lnTo>
                    <a:lnTo>
                      <a:pt x="77" y="188"/>
                    </a:lnTo>
                    <a:lnTo>
                      <a:pt x="73" y="197"/>
                    </a:lnTo>
                    <a:lnTo>
                      <a:pt x="68" y="206"/>
                    </a:lnTo>
                    <a:lnTo>
                      <a:pt x="64" y="224"/>
                    </a:lnTo>
                    <a:lnTo>
                      <a:pt x="64" y="238"/>
                    </a:lnTo>
                    <a:lnTo>
                      <a:pt x="68" y="256"/>
                    </a:lnTo>
                    <a:lnTo>
                      <a:pt x="73" y="270"/>
                    </a:lnTo>
                    <a:lnTo>
                      <a:pt x="77" y="279"/>
                    </a:lnTo>
                    <a:lnTo>
                      <a:pt x="77" y="293"/>
                    </a:lnTo>
                    <a:lnTo>
                      <a:pt x="77" y="302"/>
                    </a:lnTo>
                    <a:lnTo>
                      <a:pt x="77" y="315"/>
                    </a:lnTo>
                    <a:lnTo>
                      <a:pt x="68" y="325"/>
                    </a:lnTo>
                    <a:lnTo>
                      <a:pt x="64" y="334"/>
                    </a:lnTo>
                    <a:lnTo>
                      <a:pt x="54" y="343"/>
                    </a:lnTo>
                    <a:lnTo>
                      <a:pt x="50" y="352"/>
                    </a:lnTo>
                    <a:lnTo>
                      <a:pt x="45" y="357"/>
                    </a:lnTo>
                    <a:lnTo>
                      <a:pt x="41" y="366"/>
                    </a:lnTo>
                    <a:lnTo>
                      <a:pt x="36" y="370"/>
                    </a:lnTo>
                    <a:lnTo>
                      <a:pt x="36" y="379"/>
                    </a:lnTo>
                    <a:lnTo>
                      <a:pt x="36" y="379"/>
                    </a:lnTo>
                    <a:lnTo>
                      <a:pt x="36" y="384"/>
                    </a:lnTo>
                    <a:lnTo>
                      <a:pt x="36" y="389"/>
                    </a:lnTo>
                    <a:lnTo>
                      <a:pt x="36" y="393"/>
                    </a:lnTo>
                    <a:lnTo>
                      <a:pt x="36" y="402"/>
                    </a:lnTo>
                    <a:lnTo>
                      <a:pt x="36" y="411"/>
                    </a:lnTo>
                    <a:lnTo>
                      <a:pt x="32" y="420"/>
                    </a:lnTo>
                    <a:lnTo>
                      <a:pt x="27" y="430"/>
                    </a:lnTo>
                    <a:lnTo>
                      <a:pt x="23" y="439"/>
                    </a:lnTo>
                    <a:lnTo>
                      <a:pt x="13" y="457"/>
                    </a:lnTo>
                    <a:lnTo>
                      <a:pt x="9" y="475"/>
                    </a:lnTo>
                    <a:lnTo>
                      <a:pt x="4" y="494"/>
                    </a:lnTo>
                    <a:lnTo>
                      <a:pt x="0" y="516"/>
                    </a:lnTo>
                    <a:lnTo>
                      <a:pt x="0" y="535"/>
                    </a:lnTo>
                    <a:lnTo>
                      <a:pt x="0" y="553"/>
                    </a:lnTo>
                    <a:lnTo>
                      <a:pt x="9" y="571"/>
                    </a:lnTo>
                    <a:lnTo>
                      <a:pt x="9" y="567"/>
                    </a:lnTo>
                    <a:lnTo>
                      <a:pt x="9" y="562"/>
                    </a:lnTo>
                    <a:lnTo>
                      <a:pt x="9" y="557"/>
                    </a:lnTo>
                    <a:lnTo>
                      <a:pt x="9" y="548"/>
                    </a:lnTo>
                    <a:lnTo>
                      <a:pt x="9" y="539"/>
                    </a:lnTo>
                    <a:lnTo>
                      <a:pt x="9" y="530"/>
                    </a:lnTo>
                    <a:lnTo>
                      <a:pt x="13" y="521"/>
                    </a:lnTo>
                    <a:lnTo>
                      <a:pt x="18" y="512"/>
                    </a:lnTo>
                    <a:lnTo>
                      <a:pt x="18" y="516"/>
                    </a:lnTo>
                    <a:lnTo>
                      <a:pt x="13" y="521"/>
                    </a:lnTo>
                    <a:lnTo>
                      <a:pt x="13" y="530"/>
                    </a:lnTo>
                    <a:lnTo>
                      <a:pt x="18" y="539"/>
                    </a:lnTo>
                    <a:lnTo>
                      <a:pt x="18" y="548"/>
                    </a:lnTo>
                    <a:lnTo>
                      <a:pt x="23" y="557"/>
                    </a:lnTo>
                    <a:lnTo>
                      <a:pt x="27" y="567"/>
                    </a:lnTo>
                    <a:lnTo>
                      <a:pt x="32" y="576"/>
                    </a:lnTo>
                    <a:lnTo>
                      <a:pt x="41" y="580"/>
                    </a:lnTo>
                    <a:lnTo>
                      <a:pt x="45" y="589"/>
                    </a:lnTo>
                    <a:lnTo>
                      <a:pt x="50" y="599"/>
                    </a:lnTo>
                    <a:lnTo>
                      <a:pt x="54" y="608"/>
                    </a:lnTo>
                    <a:lnTo>
                      <a:pt x="54" y="617"/>
                    </a:lnTo>
                    <a:lnTo>
                      <a:pt x="54" y="631"/>
                    </a:lnTo>
                    <a:lnTo>
                      <a:pt x="50" y="640"/>
                    </a:lnTo>
                    <a:lnTo>
                      <a:pt x="45" y="644"/>
                    </a:lnTo>
                    <a:lnTo>
                      <a:pt x="45" y="644"/>
                    </a:lnTo>
                    <a:lnTo>
                      <a:pt x="50" y="640"/>
                    </a:lnTo>
                    <a:lnTo>
                      <a:pt x="54" y="635"/>
                    </a:lnTo>
                    <a:lnTo>
                      <a:pt x="59" y="626"/>
                    </a:lnTo>
                    <a:lnTo>
                      <a:pt x="64" y="621"/>
                    </a:lnTo>
                    <a:lnTo>
                      <a:pt x="68" y="612"/>
                    </a:lnTo>
                    <a:lnTo>
                      <a:pt x="68" y="603"/>
                    </a:lnTo>
                    <a:lnTo>
                      <a:pt x="68" y="594"/>
                    </a:lnTo>
                    <a:lnTo>
                      <a:pt x="68" y="594"/>
                    </a:lnTo>
                    <a:lnTo>
                      <a:pt x="73" y="599"/>
                    </a:lnTo>
                    <a:lnTo>
                      <a:pt x="77" y="599"/>
                    </a:lnTo>
                    <a:lnTo>
                      <a:pt x="77" y="603"/>
                    </a:lnTo>
                    <a:lnTo>
                      <a:pt x="82" y="608"/>
                    </a:lnTo>
                    <a:lnTo>
                      <a:pt x="86" y="612"/>
                    </a:lnTo>
                    <a:lnTo>
                      <a:pt x="86" y="621"/>
                    </a:lnTo>
                    <a:lnTo>
                      <a:pt x="86" y="631"/>
                    </a:lnTo>
                    <a:lnTo>
                      <a:pt x="86" y="640"/>
                    </a:lnTo>
                    <a:lnTo>
                      <a:pt x="82" y="649"/>
                    </a:lnTo>
                    <a:lnTo>
                      <a:pt x="77" y="663"/>
                    </a:lnTo>
                    <a:lnTo>
                      <a:pt x="73" y="672"/>
                    </a:lnTo>
                    <a:lnTo>
                      <a:pt x="68" y="681"/>
                    </a:lnTo>
                    <a:lnTo>
                      <a:pt x="64" y="685"/>
                    </a:lnTo>
                    <a:lnTo>
                      <a:pt x="59" y="690"/>
                    </a:lnTo>
                    <a:lnTo>
                      <a:pt x="59" y="690"/>
                    </a:lnTo>
                    <a:lnTo>
                      <a:pt x="59" y="690"/>
                    </a:lnTo>
                    <a:lnTo>
                      <a:pt x="64" y="685"/>
                    </a:lnTo>
                    <a:lnTo>
                      <a:pt x="73" y="676"/>
                    </a:lnTo>
                    <a:lnTo>
                      <a:pt x="82" y="667"/>
                    </a:lnTo>
                    <a:lnTo>
                      <a:pt x="86" y="658"/>
                    </a:lnTo>
                    <a:lnTo>
                      <a:pt x="96" y="649"/>
                    </a:lnTo>
                    <a:lnTo>
                      <a:pt x="105" y="640"/>
                    </a:lnTo>
                    <a:lnTo>
                      <a:pt x="109" y="635"/>
                    </a:lnTo>
                    <a:lnTo>
                      <a:pt x="109" y="635"/>
                    </a:lnTo>
                    <a:lnTo>
                      <a:pt x="114" y="631"/>
                    </a:lnTo>
                    <a:lnTo>
                      <a:pt x="123" y="621"/>
                    </a:lnTo>
                    <a:lnTo>
                      <a:pt x="132" y="612"/>
                    </a:lnTo>
                    <a:lnTo>
                      <a:pt x="141" y="603"/>
                    </a:lnTo>
                    <a:lnTo>
                      <a:pt x="150" y="585"/>
                    </a:lnTo>
                    <a:lnTo>
                      <a:pt x="159" y="571"/>
                    </a:lnTo>
                    <a:lnTo>
                      <a:pt x="169" y="553"/>
                    </a:lnTo>
                    <a:lnTo>
                      <a:pt x="169" y="553"/>
                    </a:lnTo>
                    <a:lnTo>
                      <a:pt x="173" y="553"/>
                    </a:lnTo>
                    <a:lnTo>
                      <a:pt x="178" y="553"/>
                    </a:lnTo>
                    <a:lnTo>
                      <a:pt x="182" y="553"/>
                    </a:lnTo>
                    <a:lnTo>
                      <a:pt x="187" y="553"/>
                    </a:lnTo>
                    <a:lnTo>
                      <a:pt x="191" y="553"/>
                    </a:lnTo>
                    <a:lnTo>
                      <a:pt x="196" y="557"/>
                    </a:lnTo>
                    <a:lnTo>
                      <a:pt x="196" y="562"/>
                    </a:lnTo>
                    <a:lnTo>
                      <a:pt x="201" y="567"/>
                    </a:lnTo>
                    <a:lnTo>
                      <a:pt x="205" y="580"/>
                    </a:lnTo>
                    <a:lnTo>
                      <a:pt x="205" y="594"/>
                    </a:lnTo>
                    <a:lnTo>
                      <a:pt x="210" y="612"/>
                    </a:lnTo>
                    <a:lnTo>
                      <a:pt x="210" y="626"/>
                    </a:lnTo>
                    <a:lnTo>
                      <a:pt x="205" y="635"/>
                    </a:lnTo>
                    <a:lnTo>
                      <a:pt x="201" y="644"/>
                    </a:lnTo>
                    <a:lnTo>
                      <a:pt x="191" y="649"/>
                    </a:lnTo>
                    <a:lnTo>
                      <a:pt x="182" y="649"/>
                    </a:lnTo>
                    <a:lnTo>
                      <a:pt x="178" y="649"/>
                    </a:lnTo>
                    <a:lnTo>
                      <a:pt x="173" y="644"/>
                    </a:lnTo>
                    <a:lnTo>
                      <a:pt x="169" y="644"/>
                    </a:lnTo>
                    <a:lnTo>
                      <a:pt x="169" y="644"/>
                    </a:lnTo>
                    <a:lnTo>
                      <a:pt x="164" y="644"/>
                    </a:lnTo>
                    <a:lnTo>
                      <a:pt x="164" y="644"/>
                    </a:lnTo>
                    <a:lnTo>
                      <a:pt x="164" y="644"/>
                    </a:lnTo>
                    <a:lnTo>
                      <a:pt x="169" y="644"/>
                    </a:lnTo>
                    <a:lnTo>
                      <a:pt x="173" y="649"/>
                    </a:lnTo>
                    <a:lnTo>
                      <a:pt x="178" y="653"/>
                    </a:lnTo>
                    <a:lnTo>
                      <a:pt x="187" y="653"/>
                    </a:lnTo>
                    <a:lnTo>
                      <a:pt x="196" y="658"/>
                    </a:lnTo>
                    <a:lnTo>
                      <a:pt x="205" y="653"/>
                    </a:lnTo>
                    <a:lnTo>
                      <a:pt x="214" y="649"/>
                    </a:lnTo>
                    <a:lnTo>
                      <a:pt x="219" y="635"/>
                    </a:lnTo>
                    <a:lnTo>
                      <a:pt x="219" y="635"/>
                    </a:lnTo>
                    <a:lnTo>
                      <a:pt x="223" y="626"/>
                    </a:lnTo>
                    <a:lnTo>
                      <a:pt x="223" y="612"/>
                    </a:lnTo>
                    <a:lnTo>
                      <a:pt x="228" y="594"/>
                    </a:lnTo>
                    <a:lnTo>
                      <a:pt x="228" y="576"/>
                    </a:lnTo>
                    <a:lnTo>
                      <a:pt x="228" y="553"/>
                    </a:lnTo>
                    <a:lnTo>
                      <a:pt x="223" y="526"/>
                    </a:lnTo>
                    <a:lnTo>
                      <a:pt x="214" y="498"/>
                    </a:lnTo>
                    <a:lnTo>
                      <a:pt x="210" y="471"/>
                    </a:lnTo>
                    <a:lnTo>
                      <a:pt x="205" y="452"/>
                    </a:lnTo>
                    <a:lnTo>
                      <a:pt x="201" y="439"/>
                    </a:lnTo>
                    <a:lnTo>
                      <a:pt x="201" y="425"/>
                    </a:lnTo>
                    <a:lnTo>
                      <a:pt x="201" y="416"/>
                    </a:lnTo>
                    <a:lnTo>
                      <a:pt x="201" y="407"/>
                    </a:lnTo>
                    <a:lnTo>
                      <a:pt x="205" y="402"/>
                    </a:lnTo>
                    <a:lnTo>
                      <a:pt x="210" y="398"/>
                    </a:lnTo>
                    <a:lnTo>
                      <a:pt x="210" y="389"/>
                    </a:lnTo>
                    <a:lnTo>
                      <a:pt x="214" y="384"/>
                    </a:lnTo>
                    <a:lnTo>
                      <a:pt x="219" y="375"/>
                    </a:lnTo>
                    <a:lnTo>
                      <a:pt x="219" y="366"/>
                    </a:lnTo>
                    <a:lnTo>
                      <a:pt x="223" y="361"/>
                    </a:lnTo>
                    <a:lnTo>
                      <a:pt x="223" y="352"/>
                    </a:lnTo>
                    <a:lnTo>
                      <a:pt x="228" y="347"/>
                    </a:lnTo>
                    <a:lnTo>
                      <a:pt x="228" y="347"/>
                    </a:lnTo>
                    <a:lnTo>
                      <a:pt x="233" y="334"/>
                    </a:lnTo>
                    <a:lnTo>
                      <a:pt x="242" y="297"/>
                    </a:lnTo>
                    <a:lnTo>
                      <a:pt x="251" y="242"/>
                    </a:lnTo>
                    <a:lnTo>
                      <a:pt x="264" y="178"/>
                    </a:lnTo>
                    <a:lnTo>
                      <a:pt x="278" y="115"/>
                    </a:lnTo>
                    <a:lnTo>
                      <a:pt x="287" y="60"/>
                    </a:lnTo>
                    <a:lnTo>
                      <a:pt x="287" y="37"/>
                    </a:lnTo>
                    <a:lnTo>
                      <a:pt x="287" y="19"/>
                    </a:lnTo>
                    <a:lnTo>
                      <a:pt x="283" y="10"/>
                    </a:lnTo>
                    <a:lnTo>
                      <a:pt x="278" y="0"/>
                    </a:lnTo>
                    <a:lnTo>
                      <a:pt x="264" y="0"/>
                    </a:lnTo>
                    <a:lnTo>
                      <a:pt x="251" y="0"/>
                    </a:lnTo>
                    <a:lnTo>
                      <a:pt x="237" y="5"/>
                    </a:lnTo>
                    <a:lnTo>
                      <a:pt x="228" y="14"/>
                    </a:lnTo>
                    <a:lnTo>
                      <a:pt x="219" y="19"/>
                    </a:lnTo>
                    <a:lnTo>
                      <a:pt x="210" y="28"/>
                    </a:lnTo>
                    <a:lnTo>
                      <a:pt x="205" y="32"/>
                    </a:lnTo>
                    <a:lnTo>
                      <a:pt x="205" y="32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2" name="Freeform 360"/>
              <p:cNvSpPr>
                <a:spLocks/>
              </p:cNvSpPr>
              <p:nvPr/>
            </p:nvSpPr>
            <p:spPr bwMode="auto">
              <a:xfrm>
                <a:off x="2564" y="795"/>
                <a:ext cx="101" cy="470"/>
              </a:xfrm>
              <a:custGeom>
                <a:avLst/>
                <a:gdLst/>
                <a:ahLst/>
                <a:cxnLst>
                  <a:cxn ang="0">
                    <a:pos x="101" y="4"/>
                  </a:cxn>
                  <a:cxn ang="0">
                    <a:pos x="87" y="4"/>
                  </a:cxn>
                  <a:cxn ang="0">
                    <a:pos x="73" y="0"/>
                  </a:cxn>
                  <a:cxn ang="0">
                    <a:pos x="73" y="4"/>
                  </a:cxn>
                  <a:cxn ang="0">
                    <a:pos x="83" y="18"/>
                  </a:cxn>
                  <a:cxn ang="0">
                    <a:pos x="73" y="45"/>
                  </a:cxn>
                  <a:cxn ang="0">
                    <a:pos x="55" y="73"/>
                  </a:cxn>
                  <a:cxn ang="0">
                    <a:pos x="41" y="91"/>
                  </a:cxn>
                  <a:cxn ang="0">
                    <a:pos x="37" y="100"/>
                  </a:cxn>
                  <a:cxn ang="0">
                    <a:pos x="37" y="118"/>
                  </a:cxn>
                  <a:cxn ang="0">
                    <a:pos x="37" y="141"/>
                  </a:cxn>
                  <a:cxn ang="0">
                    <a:pos x="28" y="159"/>
                  </a:cxn>
                  <a:cxn ang="0">
                    <a:pos x="23" y="164"/>
                  </a:cxn>
                  <a:cxn ang="0">
                    <a:pos x="23" y="159"/>
                  </a:cxn>
                  <a:cxn ang="0">
                    <a:pos x="28" y="155"/>
                  </a:cxn>
                  <a:cxn ang="0">
                    <a:pos x="28" y="146"/>
                  </a:cxn>
                  <a:cxn ang="0">
                    <a:pos x="28" y="141"/>
                  </a:cxn>
                  <a:cxn ang="0">
                    <a:pos x="23" y="150"/>
                  </a:cxn>
                  <a:cxn ang="0">
                    <a:pos x="19" y="164"/>
                  </a:cxn>
                  <a:cxn ang="0">
                    <a:pos x="9" y="178"/>
                  </a:cxn>
                  <a:cxn ang="0">
                    <a:pos x="5" y="187"/>
                  </a:cxn>
                  <a:cxn ang="0">
                    <a:pos x="0" y="191"/>
                  </a:cxn>
                  <a:cxn ang="0">
                    <a:pos x="0" y="196"/>
                  </a:cxn>
                  <a:cxn ang="0">
                    <a:pos x="0" y="201"/>
                  </a:cxn>
                  <a:cxn ang="0">
                    <a:pos x="0" y="210"/>
                  </a:cxn>
                  <a:cxn ang="0">
                    <a:pos x="9" y="223"/>
                  </a:cxn>
                  <a:cxn ang="0">
                    <a:pos x="23" y="242"/>
                  </a:cxn>
                  <a:cxn ang="0">
                    <a:pos x="32" y="265"/>
                  </a:cxn>
                  <a:cxn ang="0">
                    <a:pos x="32" y="292"/>
                  </a:cxn>
                  <a:cxn ang="0">
                    <a:pos x="32" y="315"/>
                  </a:cxn>
                  <a:cxn ang="0">
                    <a:pos x="32" y="333"/>
                  </a:cxn>
                  <a:cxn ang="0">
                    <a:pos x="28" y="351"/>
                  </a:cxn>
                  <a:cxn ang="0">
                    <a:pos x="19" y="370"/>
                  </a:cxn>
                  <a:cxn ang="0">
                    <a:pos x="23" y="397"/>
                  </a:cxn>
                  <a:cxn ang="0">
                    <a:pos x="37" y="429"/>
                  </a:cxn>
                  <a:cxn ang="0">
                    <a:pos x="51" y="461"/>
                  </a:cxn>
                  <a:cxn ang="0">
                    <a:pos x="60" y="470"/>
                  </a:cxn>
                  <a:cxn ang="0">
                    <a:pos x="51" y="452"/>
                  </a:cxn>
                  <a:cxn ang="0">
                    <a:pos x="46" y="424"/>
                  </a:cxn>
                  <a:cxn ang="0">
                    <a:pos x="46" y="401"/>
                  </a:cxn>
                  <a:cxn ang="0">
                    <a:pos x="51" y="388"/>
                  </a:cxn>
                  <a:cxn ang="0">
                    <a:pos x="55" y="374"/>
                  </a:cxn>
                  <a:cxn ang="0">
                    <a:pos x="64" y="356"/>
                  </a:cxn>
                  <a:cxn ang="0">
                    <a:pos x="69" y="342"/>
                  </a:cxn>
                  <a:cxn ang="0">
                    <a:pos x="73" y="324"/>
                  </a:cxn>
                  <a:cxn ang="0">
                    <a:pos x="78" y="233"/>
                  </a:cxn>
                  <a:cxn ang="0">
                    <a:pos x="92" y="114"/>
                  </a:cxn>
                  <a:cxn ang="0">
                    <a:pos x="101" y="22"/>
                  </a:cxn>
                </a:cxnLst>
                <a:rect l="0" t="0" r="r" b="b"/>
                <a:pathLst>
                  <a:path w="101" h="470">
                    <a:moveTo>
                      <a:pt x="101" y="9"/>
                    </a:moveTo>
                    <a:lnTo>
                      <a:pt x="101" y="4"/>
                    </a:lnTo>
                    <a:lnTo>
                      <a:pt x="92" y="4"/>
                    </a:lnTo>
                    <a:lnTo>
                      <a:pt x="87" y="4"/>
                    </a:lnTo>
                    <a:lnTo>
                      <a:pt x="78" y="0"/>
                    </a:lnTo>
                    <a:lnTo>
                      <a:pt x="73" y="0"/>
                    </a:lnTo>
                    <a:lnTo>
                      <a:pt x="69" y="4"/>
                    </a:lnTo>
                    <a:lnTo>
                      <a:pt x="73" y="4"/>
                    </a:lnTo>
                    <a:lnTo>
                      <a:pt x="78" y="13"/>
                    </a:lnTo>
                    <a:lnTo>
                      <a:pt x="83" y="18"/>
                    </a:lnTo>
                    <a:lnTo>
                      <a:pt x="83" y="32"/>
                    </a:lnTo>
                    <a:lnTo>
                      <a:pt x="73" y="45"/>
                    </a:lnTo>
                    <a:lnTo>
                      <a:pt x="64" y="59"/>
                    </a:lnTo>
                    <a:lnTo>
                      <a:pt x="55" y="73"/>
                    </a:lnTo>
                    <a:lnTo>
                      <a:pt x="46" y="82"/>
                    </a:lnTo>
                    <a:lnTo>
                      <a:pt x="41" y="91"/>
                    </a:lnTo>
                    <a:lnTo>
                      <a:pt x="37" y="96"/>
                    </a:lnTo>
                    <a:lnTo>
                      <a:pt x="37" y="100"/>
                    </a:lnTo>
                    <a:lnTo>
                      <a:pt x="37" y="109"/>
                    </a:lnTo>
                    <a:lnTo>
                      <a:pt x="37" y="118"/>
                    </a:lnTo>
                    <a:lnTo>
                      <a:pt x="37" y="128"/>
                    </a:lnTo>
                    <a:lnTo>
                      <a:pt x="37" y="141"/>
                    </a:lnTo>
                    <a:lnTo>
                      <a:pt x="32" y="150"/>
                    </a:lnTo>
                    <a:lnTo>
                      <a:pt x="28" y="159"/>
                    </a:lnTo>
                    <a:lnTo>
                      <a:pt x="19" y="169"/>
                    </a:lnTo>
                    <a:lnTo>
                      <a:pt x="23" y="164"/>
                    </a:lnTo>
                    <a:lnTo>
                      <a:pt x="23" y="164"/>
                    </a:lnTo>
                    <a:lnTo>
                      <a:pt x="23" y="159"/>
                    </a:lnTo>
                    <a:lnTo>
                      <a:pt x="23" y="155"/>
                    </a:lnTo>
                    <a:lnTo>
                      <a:pt x="28" y="155"/>
                    </a:lnTo>
                    <a:lnTo>
                      <a:pt x="28" y="150"/>
                    </a:lnTo>
                    <a:lnTo>
                      <a:pt x="28" y="146"/>
                    </a:lnTo>
                    <a:lnTo>
                      <a:pt x="28" y="141"/>
                    </a:lnTo>
                    <a:lnTo>
                      <a:pt x="28" y="141"/>
                    </a:lnTo>
                    <a:lnTo>
                      <a:pt x="28" y="146"/>
                    </a:lnTo>
                    <a:lnTo>
                      <a:pt x="23" y="150"/>
                    </a:lnTo>
                    <a:lnTo>
                      <a:pt x="23" y="159"/>
                    </a:lnTo>
                    <a:lnTo>
                      <a:pt x="19" y="164"/>
                    </a:lnTo>
                    <a:lnTo>
                      <a:pt x="14" y="173"/>
                    </a:lnTo>
                    <a:lnTo>
                      <a:pt x="9" y="178"/>
                    </a:lnTo>
                    <a:lnTo>
                      <a:pt x="5" y="182"/>
                    </a:lnTo>
                    <a:lnTo>
                      <a:pt x="5" y="187"/>
                    </a:lnTo>
                    <a:lnTo>
                      <a:pt x="0" y="187"/>
                    </a:lnTo>
                    <a:lnTo>
                      <a:pt x="0" y="191"/>
                    </a:lnTo>
                    <a:lnTo>
                      <a:pt x="0" y="191"/>
                    </a:lnTo>
                    <a:lnTo>
                      <a:pt x="0" y="196"/>
                    </a:lnTo>
                    <a:lnTo>
                      <a:pt x="0" y="201"/>
                    </a:lnTo>
                    <a:lnTo>
                      <a:pt x="0" y="201"/>
                    </a:lnTo>
                    <a:lnTo>
                      <a:pt x="0" y="205"/>
                    </a:lnTo>
                    <a:lnTo>
                      <a:pt x="0" y="210"/>
                    </a:lnTo>
                    <a:lnTo>
                      <a:pt x="5" y="214"/>
                    </a:lnTo>
                    <a:lnTo>
                      <a:pt x="9" y="223"/>
                    </a:lnTo>
                    <a:lnTo>
                      <a:pt x="19" y="233"/>
                    </a:lnTo>
                    <a:lnTo>
                      <a:pt x="23" y="242"/>
                    </a:lnTo>
                    <a:lnTo>
                      <a:pt x="28" y="255"/>
                    </a:lnTo>
                    <a:lnTo>
                      <a:pt x="32" y="265"/>
                    </a:lnTo>
                    <a:lnTo>
                      <a:pt x="32" y="278"/>
                    </a:lnTo>
                    <a:lnTo>
                      <a:pt x="32" y="292"/>
                    </a:lnTo>
                    <a:lnTo>
                      <a:pt x="32" y="306"/>
                    </a:lnTo>
                    <a:lnTo>
                      <a:pt x="32" y="315"/>
                    </a:lnTo>
                    <a:lnTo>
                      <a:pt x="32" y="324"/>
                    </a:lnTo>
                    <a:lnTo>
                      <a:pt x="32" y="333"/>
                    </a:lnTo>
                    <a:lnTo>
                      <a:pt x="32" y="342"/>
                    </a:lnTo>
                    <a:lnTo>
                      <a:pt x="28" y="351"/>
                    </a:lnTo>
                    <a:lnTo>
                      <a:pt x="23" y="360"/>
                    </a:lnTo>
                    <a:lnTo>
                      <a:pt x="19" y="370"/>
                    </a:lnTo>
                    <a:lnTo>
                      <a:pt x="19" y="383"/>
                    </a:lnTo>
                    <a:lnTo>
                      <a:pt x="23" y="397"/>
                    </a:lnTo>
                    <a:lnTo>
                      <a:pt x="28" y="415"/>
                    </a:lnTo>
                    <a:lnTo>
                      <a:pt x="37" y="429"/>
                    </a:lnTo>
                    <a:lnTo>
                      <a:pt x="41" y="447"/>
                    </a:lnTo>
                    <a:lnTo>
                      <a:pt x="51" y="461"/>
                    </a:lnTo>
                    <a:lnTo>
                      <a:pt x="60" y="470"/>
                    </a:lnTo>
                    <a:lnTo>
                      <a:pt x="60" y="470"/>
                    </a:lnTo>
                    <a:lnTo>
                      <a:pt x="55" y="461"/>
                    </a:lnTo>
                    <a:lnTo>
                      <a:pt x="51" y="452"/>
                    </a:lnTo>
                    <a:lnTo>
                      <a:pt x="51" y="438"/>
                    </a:lnTo>
                    <a:lnTo>
                      <a:pt x="46" y="424"/>
                    </a:lnTo>
                    <a:lnTo>
                      <a:pt x="46" y="411"/>
                    </a:lnTo>
                    <a:lnTo>
                      <a:pt x="46" y="401"/>
                    </a:lnTo>
                    <a:lnTo>
                      <a:pt x="46" y="392"/>
                    </a:lnTo>
                    <a:lnTo>
                      <a:pt x="51" y="388"/>
                    </a:lnTo>
                    <a:lnTo>
                      <a:pt x="51" y="383"/>
                    </a:lnTo>
                    <a:lnTo>
                      <a:pt x="55" y="374"/>
                    </a:lnTo>
                    <a:lnTo>
                      <a:pt x="60" y="365"/>
                    </a:lnTo>
                    <a:lnTo>
                      <a:pt x="64" y="356"/>
                    </a:lnTo>
                    <a:lnTo>
                      <a:pt x="69" y="351"/>
                    </a:lnTo>
                    <a:lnTo>
                      <a:pt x="69" y="342"/>
                    </a:lnTo>
                    <a:lnTo>
                      <a:pt x="69" y="338"/>
                    </a:lnTo>
                    <a:lnTo>
                      <a:pt x="73" y="324"/>
                    </a:lnTo>
                    <a:lnTo>
                      <a:pt x="73" y="287"/>
                    </a:lnTo>
                    <a:lnTo>
                      <a:pt x="78" y="233"/>
                    </a:lnTo>
                    <a:lnTo>
                      <a:pt x="87" y="173"/>
                    </a:lnTo>
                    <a:lnTo>
                      <a:pt x="92" y="114"/>
                    </a:lnTo>
                    <a:lnTo>
                      <a:pt x="96" y="64"/>
                    </a:lnTo>
                    <a:lnTo>
                      <a:pt x="101" y="22"/>
                    </a:lnTo>
                    <a:lnTo>
                      <a:pt x="101" y="9"/>
                    </a:lnTo>
                    <a:close/>
                  </a:path>
                </a:pathLst>
              </a:custGeom>
              <a:solidFill>
                <a:srgbClr val="E4E4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3" name="Freeform 361"/>
              <p:cNvSpPr>
                <a:spLocks/>
              </p:cNvSpPr>
              <p:nvPr/>
            </p:nvSpPr>
            <p:spPr bwMode="auto">
              <a:xfrm>
                <a:off x="2601" y="941"/>
                <a:ext cx="32" cy="100"/>
              </a:xfrm>
              <a:custGeom>
                <a:avLst/>
                <a:gdLst/>
                <a:ahLst/>
                <a:cxnLst>
                  <a:cxn ang="0">
                    <a:pos x="32" y="9"/>
                  </a:cxn>
                  <a:cxn ang="0">
                    <a:pos x="32" y="9"/>
                  </a:cxn>
                  <a:cxn ang="0">
                    <a:pos x="27" y="4"/>
                  </a:cxn>
                  <a:cxn ang="0">
                    <a:pos x="27" y="4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4" y="13"/>
                  </a:cxn>
                  <a:cxn ang="0">
                    <a:pos x="4" y="18"/>
                  </a:cxn>
                  <a:cxn ang="0">
                    <a:pos x="0" y="23"/>
                  </a:cxn>
                  <a:cxn ang="0">
                    <a:pos x="0" y="27"/>
                  </a:cxn>
                  <a:cxn ang="0">
                    <a:pos x="0" y="32"/>
                  </a:cxn>
                  <a:cxn ang="0">
                    <a:pos x="0" y="36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0" y="55"/>
                  </a:cxn>
                  <a:cxn ang="0">
                    <a:pos x="4" y="64"/>
                  </a:cxn>
                  <a:cxn ang="0">
                    <a:pos x="4" y="77"/>
                  </a:cxn>
                  <a:cxn ang="0">
                    <a:pos x="4" y="87"/>
                  </a:cxn>
                  <a:cxn ang="0">
                    <a:pos x="4" y="96"/>
                  </a:cxn>
                  <a:cxn ang="0">
                    <a:pos x="9" y="100"/>
                  </a:cxn>
                  <a:cxn ang="0">
                    <a:pos x="9" y="100"/>
                  </a:cxn>
                  <a:cxn ang="0">
                    <a:pos x="14" y="96"/>
                  </a:cxn>
                  <a:cxn ang="0">
                    <a:pos x="14" y="87"/>
                  </a:cxn>
                  <a:cxn ang="0">
                    <a:pos x="18" y="73"/>
                  </a:cxn>
                  <a:cxn ang="0">
                    <a:pos x="23" y="55"/>
                  </a:cxn>
                  <a:cxn ang="0">
                    <a:pos x="27" y="36"/>
                  </a:cxn>
                  <a:cxn ang="0">
                    <a:pos x="27" y="23"/>
                  </a:cxn>
                  <a:cxn ang="0">
                    <a:pos x="32" y="13"/>
                  </a:cxn>
                  <a:cxn ang="0">
                    <a:pos x="32" y="9"/>
                  </a:cxn>
                </a:cxnLst>
                <a:rect l="0" t="0" r="r" b="b"/>
                <a:pathLst>
                  <a:path w="32" h="100">
                    <a:moveTo>
                      <a:pt x="32" y="9"/>
                    </a:moveTo>
                    <a:lnTo>
                      <a:pt x="32" y="9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4" y="13"/>
                    </a:lnTo>
                    <a:lnTo>
                      <a:pt x="4" y="18"/>
                    </a:lnTo>
                    <a:lnTo>
                      <a:pt x="0" y="23"/>
                    </a:lnTo>
                    <a:lnTo>
                      <a:pt x="0" y="27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0" y="55"/>
                    </a:lnTo>
                    <a:lnTo>
                      <a:pt x="4" y="64"/>
                    </a:lnTo>
                    <a:lnTo>
                      <a:pt x="4" y="77"/>
                    </a:lnTo>
                    <a:lnTo>
                      <a:pt x="4" y="87"/>
                    </a:lnTo>
                    <a:lnTo>
                      <a:pt x="4" y="96"/>
                    </a:lnTo>
                    <a:lnTo>
                      <a:pt x="9" y="100"/>
                    </a:lnTo>
                    <a:lnTo>
                      <a:pt x="9" y="100"/>
                    </a:lnTo>
                    <a:lnTo>
                      <a:pt x="14" y="96"/>
                    </a:lnTo>
                    <a:lnTo>
                      <a:pt x="14" y="87"/>
                    </a:lnTo>
                    <a:lnTo>
                      <a:pt x="18" y="73"/>
                    </a:lnTo>
                    <a:lnTo>
                      <a:pt x="23" y="55"/>
                    </a:lnTo>
                    <a:lnTo>
                      <a:pt x="27" y="36"/>
                    </a:lnTo>
                    <a:lnTo>
                      <a:pt x="27" y="23"/>
                    </a:lnTo>
                    <a:lnTo>
                      <a:pt x="32" y="13"/>
                    </a:lnTo>
                    <a:lnTo>
                      <a:pt x="32" y="9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4" name="Freeform 362"/>
              <p:cNvSpPr>
                <a:spLocks/>
              </p:cNvSpPr>
              <p:nvPr/>
            </p:nvSpPr>
            <p:spPr bwMode="auto">
              <a:xfrm>
                <a:off x="2601" y="941"/>
                <a:ext cx="32" cy="100"/>
              </a:xfrm>
              <a:custGeom>
                <a:avLst/>
                <a:gdLst/>
                <a:ahLst/>
                <a:cxnLst>
                  <a:cxn ang="0">
                    <a:pos x="32" y="9"/>
                  </a:cxn>
                  <a:cxn ang="0">
                    <a:pos x="32" y="9"/>
                  </a:cxn>
                  <a:cxn ang="0">
                    <a:pos x="27" y="4"/>
                  </a:cxn>
                  <a:cxn ang="0">
                    <a:pos x="27" y="4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4" y="13"/>
                  </a:cxn>
                  <a:cxn ang="0">
                    <a:pos x="4" y="18"/>
                  </a:cxn>
                  <a:cxn ang="0">
                    <a:pos x="0" y="23"/>
                  </a:cxn>
                  <a:cxn ang="0">
                    <a:pos x="0" y="27"/>
                  </a:cxn>
                  <a:cxn ang="0">
                    <a:pos x="0" y="32"/>
                  </a:cxn>
                  <a:cxn ang="0">
                    <a:pos x="0" y="36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0" y="55"/>
                  </a:cxn>
                  <a:cxn ang="0">
                    <a:pos x="4" y="64"/>
                  </a:cxn>
                  <a:cxn ang="0">
                    <a:pos x="4" y="77"/>
                  </a:cxn>
                  <a:cxn ang="0">
                    <a:pos x="4" y="87"/>
                  </a:cxn>
                  <a:cxn ang="0">
                    <a:pos x="4" y="96"/>
                  </a:cxn>
                  <a:cxn ang="0">
                    <a:pos x="9" y="100"/>
                  </a:cxn>
                  <a:cxn ang="0">
                    <a:pos x="9" y="100"/>
                  </a:cxn>
                  <a:cxn ang="0">
                    <a:pos x="14" y="96"/>
                  </a:cxn>
                  <a:cxn ang="0">
                    <a:pos x="14" y="87"/>
                  </a:cxn>
                  <a:cxn ang="0">
                    <a:pos x="18" y="73"/>
                  </a:cxn>
                  <a:cxn ang="0">
                    <a:pos x="23" y="55"/>
                  </a:cxn>
                  <a:cxn ang="0">
                    <a:pos x="27" y="36"/>
                  </a:cxn>
                  <a:cxn ang="0">
                    <a:pos x="27" y="23"/>
                  </a:cxn>
                  <a:cxn ang="0">
                    <a:pos x="32" y="13"/>
                  </a:cxn>
                  <a:cxn ang="0">
                    <a:pos x="32" y="9"/>
                  </a:cxn>
                </a:cxnLst>
                <a:rect l="0" t="0" r="r" b="b"/>
                <a:pathLst>
                  <a:path w="32" h="100">
                    <a:moveTo>
                      <a:pt x="32" y="9"/>
                    </a:moveTo>
                    <a:lnTo>
                      <a:pt x="32" y="9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4" y="13"/>
                    </a:lnTo>
                    <a:lnTo>
                      <a:pt x="4" y="18"/>
                    </a:lnTo>
                    <a:lnTo>
                      <a:pt x="0" y="23"/>
                    </a:lnTo>
                    <a:lnTo>
                      <a:pt x="0" y="27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0" y="55"/>
                    </a:lnTo>
                    <a:lnTo>
                      <a:pt x="4" y="64"/>
                    </a:lnTo>
                    <a:lnTo>
                      <a:pt x="4" y="77"/>
                    </a:lnTo>
                    <a:lnTo>
                      <a:pt x="4" y="87"/>
                    </a:lnTo>
                    <a:lnTo>
                      <a:pt x="4" y="96"/>
                    </a:lnTo>
                    <a:lnTo>
                      <a:pt x="9" y="100"/>
                    </a:lnTo>
                    <a:lnTo>
                      <a:pt x="9" y="100"/>
                    </a:lnTo>
                    <a:lnTo>
                      <a:pt x="14" y="96"/>
                    </a:lnTo>
                    <a:lnTo>
                      <a:pt x="14" y="87"/>
                    </a:lnTo>
                    <a:lnTo>
                      <a:pt x="18" y="73"/>
                    </a:lnTo>
                    <a:lnTo>
                      <a:pt x="23" y="55"/>
                    </a:lnTo>
                    <a:lnTo>
                      <a:pt x="27" y="36"/>
                    </a:lnTo>
                    <a:lnTo>
                      <a:pt x="27" y="23"/>
                    </a:lnTo>
                    <a:lnTo>
                      <a:pt x="32" y="13"/>
                    </a:lnTo>
                    <a:lnTo>
                      <a:pt x="32" y="9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5" name="Freeform 363"/>
              <p:cNvSpPr>
                <a:spLocks/>
              </p:cNvSpPr>
              <p:nvPr/>
            </p:nvSpPr>
            <p:spPr bwMode="auto">
              <a:xfrm>
                <a:off x="2605" y="763"/>
                <a:ext cx="462" cy="575"/>
              </a:xfrm>
              <a:custGeom>
                <a:avLst/>
                <a:gdLst/>
                <a:ahLst/>
                <a:cxnLst>
                  <a:cxn ang="0">
                    <a:pos x="366" y="36"/>
                  </a:cxn>
                  <a:cxn ang="0">
                    <a:pos x="384" y="77"/>
                  </a:cxn>
                  <a:cxn ang="0">
                    <a:pos x="407" y="123"/>
                  </a:cxn>
                  <a:cxn ang="0">
                    <a:pos x="420" y="155"/>
                  </a:cxn>
                  <a:cxn ang="0">
                    <a:pos x="434" y="164"/>
                  </a:cxn>
                  <a:cxn ang="0">
                    <a:pos x="448" y="178"/>
                  </a:cxn>
                  <a:cxn ang="0">
                    <a:pos x="462" y="196"/>
                  </a:cxn>
                  <a:cxn ang="0">
                    <a:pos x="462" y="228"/>
                  </a:cxn>
                  <a:cxn ang="0">
                    <a:pos x="457" y="242"/>
                  </a:cxn>
                  <a:cxn ang="0">
                    <a:pos x="452" y="251"/>
                  </a:cxn>
                  <a:cxn ang="0">
                    <a:pos x="448" y="260"/>
                  </a:cxn>
                  <a:cxn ang="0">
                    <a:pos x="439" y="269"/>
                  </a:cxn>
                  <a:cxn ang="0">
                    <a:pos x="434" y="278"/>
                  </a:cxn>
                  <a:cxn ang="0">
                    <a:pos x="425" y="319"/>
                  </a:cxn>
                  <a:cxn ang="0">
                    <a:pos x="407" y="379"/>
                  </a:cxn>
                  <a:cxn ang="0">
                    <a:pos x="375" y="438"/>
                  </a:cxn>
                  <a:cxn ang="0">
                    <a:pos x="329" y="479"/>
                  </a:cxn>
                  <a:cxn ang="0">
                    <a:pos x="288" y="511"/>
                  </a:cxn>
                  <a:cxn ang="0">
                    <a:pos x="256" y="539"/>
                  </a:cxn>
                  <a:cxn ang="0">
                    <a:pos x="229" y="561"/>
                  </a:cxn>
                  <a:cxn ang="0">
                    <a:pos x="220" y="575"/>
                  </a:cxn>
                  <a:cxn ang="0">
                    <a:pos x="215" y="575"/>
                  </a:cxn>
                  <a:cxn ang="0">
                    <a:pos x="210" y="575"/>
                  </a:cxn>
                  <a:cxn ang="0">
                    <a:pos x="201" y="566"/>
                  </a:cxn>
                  <a:cxn ang="0">
                    <a:pos x="188" y="548"/>
                  </a:cxn>
                  <a:cxn ang="0">
                    <a:pos x="178" y="539"/>
                  </a:cxn>
                  <a:cxn ang="0">
                    <a:pos x="169" y="529"/>
                  </a:cxn>
                  <a:cxn ang="0">
                    <a:pos x="160" y="529"/>
                  </a:cxn>
                  <a:cxn ang="0">
                    <a:pos x="151" y="525"/>
                  </a:cxn>
                  <a:cxn ang="0">
                    <a:pos x="133" y="516"/>
                  </a:cxn>
                  <a:cxn ang="0">
                    <a:pos x="115" y="502"/>
                  </a:cxn>
                  <a:cxn ang="0">
                    <a:pos x="96" y="479"/>
                  </a:cxn>
                  <a:cxn ang="0">
                    <a:pos x="83" y="456"/>
                  </a:cxn>
                  <a:cxn ang="0">
                    <a:pos x="69" y="443"/>
                  </a:cxn>
                  <a:cxn ang="0">
                    <a:pos x="55" y="433"/>
                  </a:cxn>
                  <a:cxn ang="0">
                    <a:pos x="42" y="415"/>
                  </a:cxn>
                  <a:cxn ang="0">
                    <a:pos x="32" y="388"/>
                  </a:cxn>
                  <a:cxn ang="0">
                    <a:pos x="19" y="360"/>
                  </a:cxn>
                  <a:cxn ang="0">
                    <a:pos x="10" y="328"/>
                  </a:cxn>
                  <a:cxn ang="0">
                    <a:pos x="0" y="297"/>
                  </a:cxn>
                  <a:cxn ang="0">
                    <a:pos x="5" y="265"/>
                  </a:cxn>
                  <a:cxn ang="0">
                    <a:pos x="5" y="237"/>
                  </a:cxn>
                  <a:cxn ang="0">
                    <a:pos x="10" y="219"/>
                  </a:cxn>
                  <a:cxn ang="0">
                    <a:pos x="14" y="205"/>
                  </a:cxn>
                  <a:cxn ang="0">
                    <a:pos x="19" y="191"/>
                  </a:cxn>
                  <a:cxn ang="0">
                    <a:pos x="19" y="187"/>
                  </a:cxn>
                  <a:cxn ang="0">
                    <a:pos x="23" y="173"/>
                  </a:cxn>
                  <a:cxn ang="0">
                    <a:pos x="23" y="160"/>
                  </a:cxn>
                  <a:cxn ang="0">
                    <a:pos x="23" y="146"/>
                  </a:cxn>
                  <a:cxn ang="0">
                    <a:pos x="32" y="114"/>
                  </a:cxn>
                  <a:cxn ang="0">
                    <a:pos x="46" y="68"/>
                  </a:cxn>
                  <a:cxn ang="0">
                    <a:pos x="60" y="32"/>
                  </a:cxn>
                  <a:cxn ang="0">
                    <a:pos x="83" y="13"/>
                  </a:cxn>
                  <a:cxn ang="0">
                    <a:pos x="160" y="4"/>
                  </a:cxn>
                  <a:cxn ang="0">
                    <a:pos x="256" y="0"/>
                  </a:cxn>
                  <a:cxn ang="0">
                    <a:pos x="320" y="9"/>
                  </a:cxn>
                  <a:cxn ang="0">
                    <a:pos x="347" y="18"/>
                  </a:cxn>
                </a:cxnLst>
                <a:rect l="0" t="0" r="r" b="b"/>
                <a:pathLst>
                  <a:path w="462" h="575">
                    <a:moveTo>
                      <a:pt x="357" y="27"/>
                    </a:moveTo>
                    <a:lnTo>
                      <a:pt x="366" y="36"/>
                    </a:lnTo>
                    <a:lnTo>
                      <a:pt x="375" y="54"/>
                    </a:lnTo>
                    <a:lnTo>
                      <a:pt x="384" y="77"/>
                    </a:lnTo>
                    <a:lnTo>
                      <a:pt x="393" y="100"/>
                    </a:lnTo>
                    <a:lnTo>
                      <a:pt x="407" y="123"/>
                    </a:lnTo>
                    <a:lnTo>
                      <a:pt x="416" y="141"/>
                    </a:lnTo>
                    <a:lnTo>
                      <a:pt x="420" y="155"/>
                    </a:lnTo>
                    <a:lnTo>
                      <a:pt x="430" y="160"/>
                    </a:lnTo>
                    <a:lnTo>
                      <a:pt x="434" y="164"/>
                    </a:lnTo>
                    <a:lnTo>
                      <a:pt x="443" y="169"/>
                    </a:lnTo>
                    <a:lnTo>
                      <a:pt x="448" y="178"/>
                    </a:lnTo>
                    <a:lnTo>
                      <a:pt x="452" y="187"/>
                    </a:lnTo>
                    <a:lnTo>
                      <a:pt x="462" y="196"/>
                    </a:lnTo>
                    <a:lnTo>
                      <a:pt x="462" y="210"/>
                    </a:lnTo>
                    <a:lnTo>
                      <a:pt x="462" y="228"/>
                    </a:lnTo>
                    <a:lnTo>
                      <a:pt x="457" y="242"/>
                    </a:lnTo>
                    <a:lnTo>
                      <a:pt x="457" y="242"/>
                    </a:lnTo>
                    <a:lnTo>
                      <a:pt x="457" y="246"/>
                    </a:lnTo>
                    <a:lnTo>
                      <a:pt x="452" y="251"/>
                    </a:lnTo>
                    <a:lnTo>
                      <a:pt x="448" y="255"/>
                    </a:lnTo>
                    <a:lnTo>
                      <a:pt x="448" y="260"/>
                    </a:lnTo>
                    <a:lnTo>
                      <a:pt x="443" y="265"/>
                    </a:lnTo>
                    <a:lnTo>
                      <a:pt x="439" y="269"/>
                    </a:lnTo>
                    <a:lnTo>
                      <a:pt x="434" y="269"/>
                    </a:lnTo>
                    <a:lnTo>
                      <a:pt x="434" y="278"/>
                    </a:lnTo>
                    <a:lnTo>
                      <a:pt x="430" y="292"/>
                    </a:lnTo>
                    <a:lnTo>
                      <a:pt x="425" y="319"/>
                    </a:lnTo>
                    <a:lnTo>
                      <a:pt x="416" y="347"/>
                    </a:lnTo>
                    <a:lnTo>
                      <a:pt x="407" y="379"/>
                    </a:lnTo>
                    <a:lnTo>
                      <a:pt x="393" y="411"/>
                    </a:lnTo>
                    <a:lnTo>
                      <a:pt x="375" y="438"/>
                    </a:lnTo>
                    <a:lnTo>
                      <a:pt x="352" y="461"/>
                    </a:lnTo>
                    <a:lnTo>
                      <a:pt x="329" y="479"/>
                    </a:lnTo>
                    <a:lnTo>
                      <a:pt x="311" y="497"/>
                    </a:lnTo>
                    <a:lnTo>
                      <a:pt x="288" y="511"/>
                    </a:lnTo>
                    <a:lnTo>
                      <a:pt x="270" y="525"/>
                    </a:lnTo>
                    <a:lnTo>
                      <a:pt x="256" y="539"/>
                    </a:lnTo>
                    <a:lnTo>
                      <a:pt x="238" y="548"/>
                    </a:lnTo>
                    <a:lnTo>
                      <a:pt x="229" y="561"/>
                    </a:lnTo>
                    <a:lnTo>
                      <a:pt x="220" y="575"/>
                    </a:lnTo>
                    <a:lnTo>
                      <a:pt x="220" y="575"/>
                    </a:lnTo>
                    <a:lnTo>
                      <a:pt x="215" y="575"/>
                    </a:lnTo>
                    <a:lnTo>
                      <a:pt x="215" y="575"/>
                    </a:lnTo>
                    <a:lnTo>
                      <a:pt x="210" y="575"/>
                    </a:lnTo>
                    <a:lnTo>
                      <a:pt x="210" y="575"/>
                    </a:lnTo>
                    <a:lnTo>
                      <a:pt x="206" y="570"/>
                    </a:lnTo>
                    <a:lnTo>
                      <a:pt x="201" y="566"/>
                    </a:lnTo>
                    <a:lnTo>
                      <a:pt x="197" y="557"/>
                    </a:lnTo>
                    <a:lnTo>
                      <a:pt x="188" y="548"/>
                    </a:lnTo>
                    <a:lnTo>
                      <a:pt x="183" y="543"/>
                    </a:lnTo>
                    <a:lnTo>
                      <a:pt x="178" y="539"/>
                    </a:lnTo>
                    <a:lnTo>
                      <a:pt x="174" y="534"/>
                    </a:lnTo>
                    <a:lnTo>
                      <a:pt x="169" y="529"/>
                    </a:lnTo>
                    <a:lnTo>
                      <a:pt x="165" y="529"/>
                    </a:lnTo>
                    <a:lnTo>
                      <a:pt x="160" y="529"/>
                    </a:lnTo>
                    <a:lnTo>
                      <a:pt x="156" y="529"/>
                    </a:lnTo>
                    <a:lnTo>
                      <a:pt x="151" y="525"/>
                    </a:lnTo>
                    <a:lnTo>
                      <a:pt x="142" y="525"/>
                    </a:lnTo>
                    <a:lnTo>
                      <a:pt x="133" y="516"/>
                    </a:lnTo>
                    <a:lnTo>
                      <a:pt x="124" y="511"/>
                    </a:lnTo>
                    <a:lnTo>
                      <a:pt x="115" y="502"/>
                    </a:lnTo>
                    <a:lnTo>
                      <a:pt x="101" y="493"/>
                    </a:lnTo>
                    <a:lnTo>
                      <a:pt x="96" y="479"/>
                    </a:lnTo>
                    <a:lnTo>
                      <a:pt x="87" y="465"/>
                    </a:lnTo>
                    <a:lnTo>
                      <a:pt x="83" y="456"/>
                    </a:lnTo>
                    <a:lnTo>
                      <a:pt x="78" y="447"/>
                    </a:lnTo>
                    <a:lnTo>
                      <a:pt x="69" y="443"/>
                    </a:lnTo>
                    <a:lnTo>
                      <a:pt x="64" y="438"/>
                    </a:lnTo>
                    <a:lnTo>
                      <a:pt x="55" y="433"/>
                    </a:lnTo>
                    <a:lnTo>
                      <a:pt x="51" y="424"/>
                    </a:lnTo>
                    <a:lnTo>
                      <a:pt x="42" y="415"/>
                    </a:lnTo>
                    <a:lnTo>
                      <a:pt x="37" y="402"/>
                    </a:lnTo>
                    <a:lnTo>
                      <a:pt x="32" y="388"/>
                    </a:lnTo>
                    <a:lnTo>
                      <a:pt x="23" y="374"/>
                    </a:lnTo>
                    <a:lnTo>
                      <a:pt x="19" y="360"/>
                    </a:lnTo>
                    <a:lnTo>
                      <a:pt x="14" y="347"/>
                    </a:lnTo>
                    <a:lnTo>
                      <a:pt x="10" y="328"/>
                    </a:lnTo>
                    <a:lnTo>
                      <a:pt x="5" y="315"/>
                    </a:lnTo>
                    <a:lnTo>
                      <a:pt x="0" y="297"/>
                    </a:lnTo>
                    <a:lnTo>
                      <a:pt x="5" y="283"/>
                    </a:lnTo>
                    <a:lnTo>
                      <a:pt x="5" y="265"/>
                    </a:lnTo>
                    <a:lnTo>
                      <a:pt x="5" y="246"/>
                    </a:lnTo>
                    <a:lnTo>
                      <a:pt x="5" y="237"/>
                    </a:lnTo>
                    <a:lnTo>
                      <a:pt x="5" y="228"/>
                    </a:lnTo>
                    <a:lnTo>
                      <a:pt x="10" y="219"/>
                    </a:lnTo>
                    <a:lnTo>
                      <a:pt x="10" y="210"/>
                    </a:lnTo>
                    <a:lnTo>
                      <a:pt x="14" y="205"/>
                    </a:lnTo>
                    <a:lnTo>
                      <a:pt x="19" y="196"/>
                    </a:lnTo>
                    <a:lnTo>
                      <a:pt x="19" y="191"/>
                    </a:lnTo>
                    <a:lnTo>
                      <a:pt x="19" y="191"/>
                    </a:lnTo>
                    <a:lnTo>
                      <a:pt x="19" y="187"/>
                    </a:lnTo>
                    <a:lnTo>
                      <a:pt x="23" y="178"/>
                    </a:lnTo>
                    <a:lnTo>
                      <a:pt x="23" y="173"/>
                    </a:lnTo>
                    <a:lnTo>
                      <a:pt x="23" y="164"/>
                    </a:lnTo>
                    <a:lnTo>
                      <a:pt x="23" y="160"/>
                    </a:lnTo>
                    <a:lnTo>
                      <a:pt x="23" y="155"/>
                    </a:lnTo>
                    <a:lnTo>
                      <a:pt x="23" y="146"/>
                    </a:lnTo>
                    <a:lnTo>
                      <a:pt x="28" y="132"/>
                    </a:lnTo>
                    <a:lnTo>
                      <a:pt x="32" y="114"/>
                    </a:lnTo>
                    <a:lnTo>
                      <a:pt x="37" y="91"/>
                    </a:lnTo>
                    <a:lnTo>
                      <a:pt x="46" y="68"/>
                    </a:lnTo>
                    <a:lnTo>
                      <a:pt x="51" y="50"/>
                    </a:lnTo>
                    <a:lnTo>
                      <a:pt x="60" y="32"/>
                    </a:lnTo>
                    <a:lnTo>
                      <a:pt x="69" y="23"/>
                    </a:lnTo>
                    <a:lnTo>
                      <a:pt x="83" y="13"/>
                    </a:lnTo>
                    <a:lnTo>
                      <a:pt x="115" y="9"/>
                    </a:lnTo>
                    <a:lnTo>
                      <a:pt x="160" y="4"/>
                    </a:lnTo>
                    <a:lnTo>
                      <a:pt x="206" y="0"/>
                    </a:lnTo>
                    <a:lnTo>
                      <a:pt x="256" y="0"/>
                    </a:lnTo>
                    <a:lnTo>
                      <a:pt x="302" y="4"/>
                    </a:lnTo>
                    <a:lnTo>
                      <a:pt x="320" y="9"/>
                    </a:lnTo>
                    <a:lnTo>
                      <a:pt x="338" y="13"/>
                    </a:lnTo>
                    <a:lnTo>
                      <a:pt x="347" y="18"/>
                    </a:lnTo>
                    <a:lnTo>
                      <a:pt x="357" y="27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6" name="Freeform 364"/>
              <p:cNvSpPr>
                <a:spLocks/>
              </p:cNvSpPr>
              <p:nvPr/>
            </p:nvSpPr>
            <p:spPr bwMode="auto">
              <a:xfrm>
                <a:off x="2605" y="763"/>
                <a:ext cx="462" cy="575"/>
              </a:xfrm>
              <a:custGeom>
                <a:avLst/>
                <a:gdLst/>
                <a:ahLst/>
                <a:cxnLst>
                  <a:cxn ang="0">
                    <a:pos x="366" y="36"/>
                  </a:cxn>
                  <a:cxn ang="0">
                    <a:pos x="384" y="77"/>
                  </a:cxn>
                  <a:cxn ang="0">
                    <a:pos x="407" y="123"/>
                  </a:cxn>
                  <a:cxn ang="0">
                    <a:pos x="420" y="155"/>
                  </a:cxn>
                  <a:cxn ang="0">
                    <a:pos x="434" y="164"/>
                  </a:cxn>
                  <a:cxn ang="0">
                    <a:pos x="448" y="178"/>
                  </a:cxn>
                  <a:cxn ang="0">
                    <a:pos x="462" y="196"/>
                  </a:cxn>
                  <a:cxn ang="0">
                    <a:pos x="462" y="228"/>
                  </a:cxn>
                  <a:cxn ang="0">
                    <a:pos x="457" y="242"/>
                  </a:cxn>
                  <a:cxn ang="0">
                    <a:pos x="452" y="251"/>
                  </a:cxn>
                  <a:cxn ang="0">
                    <a:pos x="448" y="260"/>
                  </a:cxn>
                  <a:cxn ang="0">
                    <a:pos x="439" y="269"/>
                  </a:cxn>
                  <a:cxn ang="0">
                    <a:pos x="434" y="278"/>
                  </a:cxn>
                  <a:cxn ang="0">
                    <a:pos x="425" y="319"/>
                  </a:cxn>
                  <a:cxn ang="0">
                    <a:pos x="407" y="379"/>
                  </a:cxn>
                  <a:cxn ang="0">
                    <a:pos x="375" y="438"/>
                  </a:cxn>
                  <a:cxn ang="0">
                    <a:pos x="329" y="479"/>
                  </a:cxn>
                  <a:cxn ang="0">
                    <a:pos x="288" y="511"/>
                  </a:cxn>
                  <a:cxn ang="0">
                    <a:pos x="256" y="539"/>
                  </a:cxn>
                  <a:cxn ang="0">
                    <a:pos x="229" y="561"/>
                  </a:cxn>
                  <a:cxn ang="0">
                    <a:pos x="220" y="575"/>
                  </a:cxn>
                  <a:cxn ang="0">
                    <a:pos x="215" y="575"/>
                  </a:cxn>
                  <a:cxn ang="0">
                    <a:pos x="210" y="575"/>
                  </a:cxn>
                  <a:cxn ang="0">
                    <a:pos x="201" y="566"/>
                  </a:cxn>
                  <a:cxn ang="0">
                    <a:pos x="188" y="548"/>
                  </a:cxn>
                  <a:cxn ang="0">
                    <a:pos x="178" y="539"/>
                  </a:cxn>
                  <a:cxn ang="0">
                    <a:pos x="169" y="529"/>
                  </a:cxn>
                  <a:cxn ang="0">
                    <a:pos x="160" y="529"/>
                  </a:cxn>
                  <a:cxn ang="0">
                    <a:pos x="151" y="525"/>
                  </a:cxn>
                  <a:cxn ang="0">
                    <a:pos x="133" y="516"/>
                  </a:cxn>
                  <a:cxn ang="0">
                    <a:pos x="115" y="502"/>
                  </a:cxn>
                  <a:cxn ang="0">
                    <a:pos x="96" y="479"/>
                  </a:cxn>
                  <a:cxn ang="0">
                    <a:pos x="83" y="456"/>
                  </a:cxn>
                  <a:cxn ang="0">
                    <a:pos x="69" y="443"/>
                  </a:cxn>
                  <a:cxn ang="0">
                    <a:pos x="55" y="433"/>
                  </a:cxn>
                  <a:cxn ang="0">
                    <a:pos x="42" y="415"/>
                  </a:cxn>
                  <a:cxn ang="0">
                    <a:pos x="32" y="388"/>
                  </a:cxn>
                  <a:cxn ang="0">
                    <a:pos x="19" y="360"/>
                  </a:cxn>
                  <a:cxn ang="0">
                    <a:pos x="10" y="328"/>
                  </a:cxn>
                  <a:cxn ang="0">
                    <a:pos x="0" y="297"/>
                  </a:cxn>
                  <a:cxn ang="0">
                    <a:pos x="5" y="265"/>
                  </a:cxn>
                  <a:cxn ang="0">
                    <a:pos x="5" y="237"/>
                  </a:cxn>
                  <a:cxn ang="0">
                    <a:pos x="10" y="219"/>
                  </a:cxn>
                  <a:cxn ang="0">
                    <a:pos x="14" y="205"/>
                  </a:cxn>
                  <a:cxn ang="0">
                    <a:pos x="19" y="191"/>
                  </a:cxn>
                  <a:cxn ang="0">
                    <a:pos x="19" y="187"/>
                  </a:cxn>
                  <a:cxn ang="0">
                    <a:pos x="23" y="173"/>
                  </a:cxn>
                  <a:cxn ang="0">
                    <a:pos x="23" y="160"/>
                  </a:cxn>
                  <a:cxn ang="0">
                    <a:pos x="23" y="146"/>
                  </a:cxn>
                  <a:cxn ang="0">
                    <a:pos x="32" y="114"/>
                  </a:cxn>
                  <a:cxn ang="0">
                    <a:pos x="46" y="68"/>
                  </a:cxn>
                  <a:cxn ang="0">
                    <a:pos x="60" y="32"/>
                  </a:cxn>
                  <a:cxn ang="0">
                    <a:pos x="83" y="13"/>
                  </a:cxn>
                  <a:cxn ang="0">
                    <a:pos x="160" y="4"/>
                  </a:cxn>
                  <a:cxn ang="0">
                    <a:pos x="256" y="0"/>
                  </a:cxn>
                  <a:cxn ang="0">
                    <a:pos x="320" y="9"/>
                  </a:cxn>
                  <a:cxn ang="0">
                    <a:pos x="347" y="18"/>
                  </a:cxn>
                </a:cxnLst>
                <a:rect l="0" t="0" r="r" b="b"/>
                <a:pathLst>
                  <a:path w="462" h="575">
                    <a:moveTo>
                      <a:pt x="357" y="27"/>
                    </a:moveTo>
                    <a:lnTo>
                      <a:pt x="366" y="36"/>
                    </a:lnTo>
                    <a:lnTo>
                      <a:pt x="375" y="54"/>
                    </a:lnTo>
                    <a:lnTo>
                      <a:pt x="384" y="77"/>
                    </a:lnTo>
                    <a:lnTo>
                      <a:pt x="393" y="100"/>
                    </a:lnTo>
                    <a:lnTo>
                      <a:pt x="407" y="123"/>
                    </a:lnTo>
                    <a:lnTo>
                      <a:pt x="416" y="141"/>
                    </a:lnTo>
                    <a:lnTo>
                      <a:pt x="420" y="155"/>
                    </a:lnTo>
                    <a:lnTo>
                      <a:pt x="430" y="160"/>
                    </a:lnTo>
                    <a:lnTo>
                      <a:pt x="434" y="164"/>
                    </a:lnTo>
                    <a:lnTo>
                      <a:pt x="443" y="169"/>
                    </a:lnTo>
                    <a:lnTo>
                      <a:pt x="448" y="178"/>
                    </a:lnTo>
                    <a:lnTo>
                      <a:pt x="452" y="187"/>
                    </a:lnTo>
                    <a:lnTo>
                      <a:pt x="462" y="196"/>
                    </a:lnTo>
                    <a:lnTo>
                      <a:pt x="462" y="210"/>
                    </a:lnTo>
                    <a:lnTo>
                      <a:pt x="462" y="228"/>
                    </a:lnTo>
                    <a:lnTo>
                      <a:pt x="457" y="242"/>
                    </a:lnTo>
                    <a:lnTo>
                      <a:pt x="457" y="242"/>
                    </a:lnTo>
                    <a:lnTo>
                      <a:pt x="457" y="246"/>
                    </a:lnTo>
                    <a:lnTo>
                      <a:pt x="452" y="251"/>
                    </a:lnTo>
                    <a:lnTo>
                      <a:pt x="448" y="255"/>
                    </a:lnTo>
                    <a:lnTo>
                      <a:pt x="448" y="260"/>
                    </a:lnTo>
                    <a:lnTo>
                      <a:pt x="443" y="265"/>
                    </a:lnTo>
                    <a:lnTo>
                      <a:pt x="439" y="269"/>
                    </a:lnTo>
                    <a:lnTo>
                      <a:pt x="434" y="269"/>
                    </a:lnTo>
                    <a:lnTo>
                      <a:pt x="434" y="278"/>
                    </a:lnTo>
                    <a:lnTo>
                      <a:pt x="430" y="292"/>
                    </a:lnTo>
                    <a:lnTo>
                      <a:pt x="425" y="319"/>
                    </a:lnTo>
                    <a:lnTo>
                      <a:pt x="416" y="347"/>
                    </a:lnTo>
                    <a:lnTo>
                      <a:pt x="407" y="379"/>
                    </a:lnTo>
                    <a:lnTo>
                      <a:pt x="393" y="411"/>
                    </a:lnTo>
                    <a:lnTo>
                      <a:pt x="375" y="438"/>
                    </a:lnTo>
                    <a:lnTo>
                      <a:pt x="352" y="461"/>
                    </a:lnTo>
                    <a:lnTo>
                      <a:pt x="329" y="479"/>
                    </a:lnTo>
                    <a:lnTo>
                      <a:pt x="311" y="497"/>
                    </a:lnTo>
                    <a:lnTo>
                      <a:pt x="288" y="511"/>
                    </a:lnTo>
                    <a:lnTo>
                      <a:pt x="270" y="525"/>
                    </a:lnTo>
                    <a:lnTo>
                      <a:pt x="256" y="539"/>
                    </a:lnTo>
                    <a:lnTo>
                      <a:pt x="238" y="548"/>
                    </a:lnTo>
                    <a:lnTo>
                      <a:pt x="229" y="561"/>
                    </a:lnTo>
                    <a:lnTo>
                      <a:pt x="220" y="575"/>
                    </a:lnTo>
                    <a:lnTo>
                      <a:pt x="220" y="575"/>
                    </a:lnTo>
                    <a:lnTo>
                      <a:pt x="215" y="575"/>
                    </a:lnTo>
                    <a:lnTo>
                      <a:pt x="215" y="575"/>
                    </a:lnTo>
                    <a:lnTo>
                      <a:pt x="210" y="575"/>
                    </a:lnTo>
                    <a:lnTo>
                      <a:pt x="210" y="575"/>
                    </a:lnTo>
                    <a:lnTo>
                      <a:pt x="206" y="570"/>
                    </a:lnTo>
                    <a:lnTo>
                      <a:pt x="201" y="566"/>
                    </a:lnTo>
                    <a:lnTo>
                      <a:pt x="197" y="557"/>
                    </a:lnTo>
                    <a:lnTo>
                      <a:pt x="188" y="548"/>
                    </a:lnTo>
                    <a:lnTo>
                      <a:pt x="183" y="543"/>
                    </a:lnTo>
                    <a:lnTo>
                      <a:pt x="178" y="539"/>
                    </a:lnTo>
                    <a:lnTo>
                      <a:pt x="174" y="534"/>
                    </a:lnTo>
                    <a:lnTo>
                      <a:pt x="169" y="529"/>
                    </a:lnTo>
                    <a:lnTo>
                      <a:pt x="165" y="529"/>
                    </a:lnTo>
                    <a:lnTo>
                      <a:pt x="160" y="529"/>
                    </a:lnTo>
                    <a:lnTo>
                      <a:pt x="156" y="529"/>
                    </a:lnTo>
                    <a:lnTo>
                      <a:pt x="151" y="525"/>
                    </a:lnTo>
                    <a:lnTo>
                      <a:pt x="142" y="525"/>
                    </a:lnTo>
                    <a:lnTo>
                      <a:pt x="133" y="516"/>
                    </a:lnTo>
                    <a:lnTo>
                      <a:pt x="124" y="511"/>
                    </a:lnTo>
                    <a:lnTo>
                      <a:pt x="115" y="502"/>
                    </a:lnTo>
                    <a:lnTo>
                      <a:pt x="101" y="493"/>
                    </a:lnTo>
                    <a:lnTo>
                      <a:pt x="96" y="479"/>
                    </a:lnTo>
                    <a:lnTo>
                      <a:pt x="87" y="465"/>
                    </a:lnTo>
                    <a:lnTo>
                      <a:pt x="83" y="456"/>
                    </a:lnTo>
                    <a:lnTo>
                      <a:pt x="78" y="447"/>
                    </a:lnTo>
                    <a:lnTo>
                      <a:pt x="69" y="443"/>
                    </a:lnTo>
                    <a:lnTo>
                      <a:pt x="64" y="438"/>
                    </a:lnTo>
                    <a:lnTo>
                      <a:pt x="55" y="433"/>
                    </a:lnTo>
                    <a:lnTo>
                      <a:pt x="51" y="424"/>
                    </a:lnTo>
                    <a:lnTo>
                      <a:pt x="42" y="415"/>
                    </a:lnTo>
                    <a:lnTo>
                      <a:pt x="37" y="402"/>
                    </a:lnTo>
                    <a:lnTo>
                      <a:pt x="32" y="388"/>
                    </a:lnTo>
                    <a:lnTo>
                      <a:pt x="23" y="374"/>
                    </a:lnTo>
                    <a:lnTo>
                      <a:pt x="19" y="360"/>
                    </a:lnTo>
                    <a:lnTo>
                      <a:pt x="14" y="347"/>
                    </a:lnTo>
                    <a:lnTo>
                      <a:pt x="10" y="328"/>
                    </a:lnTo>
                    <a:lnTo>
                      <a:pt x="5" y="315"/>
                    </a:lnTo>
                    <a:lnTo>
                      <a:pt x="0" y="297"/>
                    </a:lnTo>
                    <a:lnTo>
                      <a:pt x="5" y="283"/>
                    </a:lnTo>
                    <a:lnTo>
                      <a:pt x="5" y="265"/>
                    </a:lnTo>
                    <a:lnTo>
                      <a:pt x="5" y="246"/>
                    </a:lnTo>
                    <a:lnTo>
                      <a:pt x="5" y="237"/>
                    </a:lnTo>
                    <a:lnTo>
                      <a:pt x="5" y="228"/>
                    </a:lnTo>
                    <a:lnTo>
                      <a:pt x="10" y="219"/>
                    </a:lnTo>
                    <a:lnTo>
                      <a:pt x="10" y="210"/>
                    </a:lnTo>
                    <a:lnTo>
                      <a:pt x="14" y="205"/>
                    </a:lnTo>
                    <a:lnTo>
                      <a:pt x="19" y="196"/>
                    </a:lnTo>
                    <a:lnTo>
                      <a:pt x="19" y="191"/>
                    </a:lnTo>
                    <a:lnTo>
                      <a:pt x="19" y="191"/>
                    </a:lnTo>
                    <a:lnTo>
                      <a:pt x="19" y="187"/>
                    </a:lnTo>
                    <a:lnTo>
                      <a:pt x="23" y="178"/>
                    </a:lnTo>
                    <a:lnTo>
                      <a:pt x="23" y="173"/>
                    </a:lnTo>
                    <a:lnTo>
                      <a:pt x="23" y="164"/>
                    </a:lnTo>
                    <a:lnTo>
                      <a:pt x="23" y="160"/>
                    </a:lnTo>
                    <a:lnTo>
                      <a:pt x="23" y="155"/>
                    </a:lnTo>
                    <a:lnTo>
                      <a:pt x="23" y="146"/>
                    </a:lnTo>
                    <a:lnTo>
                      <a:pt x="28" y="132"/>
                    </a:lnTo>
                    <a:lnTo>
                      <a:pt x="32" y="114"/>
                    </a:lnTo>
                    <a:lnTo>
                      <a:pt x="37" y="91"/>
                    </a:lnTo>
                    <a:lnTo>
                      <a:pt x="46" y="68"/>
                    </a:lnTo>
                    <a:lnTo>
                      <a:pt x="51" y="50"/>
                    </a:lnTo>
                    <a:lnTo>
                      <a:pt x="60" y="32"/>
                    </a:lnTo>
                    <a:lnTo>
                      <a:pt x="69" y="23"/>
                    </a:lnTo>
                    <a:lnTo>
                      <a:pt x="83" y="13"/>
                    </a:lnTo>
                    <a:lnTo>
                      <a:pt x="115" y="9"/>
                    </a:lnTo>
                    <a:lnTo>
                      <a:pt x="160" y="4"/>
                    </a:lnTo>
                    <a:lnTo>
                      <a:pt x="206" y="0"/>
                    </a:lnTo>
                    <a:lnTo>
                      <a:pt x="256" y="0"/>
                    </a:lnTo>
                    <a:lnTo>
                      <a:pt x="302" y="4"/>
                    </a:lnTo>
                    <a:lnTo>
                      <a:pt x="320" y="9"/>
                    </a:lnTo>
                    <a:lnTo>
                      <a:pt x="338" y="13"/>
                    </a:lnTo>
                    <a:lnTo>
                      <a:pt x="347" y="18"/>
                    </a:lnTo>
                    <a:lnTo>
                      <a:pt x="357" y="27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7" name="Freeform 365"/>
              <p:cNvSpPr>
                <a:spLocks/>
              </p:cNvSpPr>
              <p:nvPr/>
            </p:nvSpPr>
            <p:spPr bwMode="auto">
              <a:xfrm>
                <a:off x="2619" y="959"/>
                <a:ext cx="105" cy="242"/>
              </a:xfrm>
              <a:custGeom>
                <a:avLst/>
                <a:gdLst/>
                <a:ahLst/>
                <a:cxnLst>
                  <a:cxn ang="0">
                    <a:pos x="91" y="14"/>
                  </a:cxn>
                  <a:cxn ang="0">
                    <a:pos x="96" y="27"/>
                  </a:cxn>
                  <a:cxn ang="0">
                    <a:pos x="96" y="50"/>
                  </a:cxn>
                  <a:cxn ang="0">
                    <a:pos x="101" y="87"/>
                  </a:cxn>
                  <a:cxn ang="0">
                    <a:pos x="101" y="128"/>
                  </a:cxn>
                  <a:cxn ang="0">
                    <a:pos x="105" y="169"/>
                  </a:cxn>
                  <a:cxn ang="0">
                    <a:pos x="105" y="206"/>
                  </a:cxn>
                  <a:cxn ang="0">
                    <a:pos x="101" y="233"/>
                  </a:cxn>
                  <a:cxn ang="0">
                    <a:pos x="91" y="242"/>
                  </a:cxn>
                  <a:cxn ang="0">
                    <a:pos x="82" y="242"/>
                  </a:cxn>
                  <a:cxn ang="0">
                    <a:pos x="69" y="228"/>
                  </a:cxn>
                  <a:cxn ang="0">
                    <a:pos x="50" y="215"/>
                  </a:cxn>
                  <a:cxn ang="0">
                    <a:pos x="32" y="192"/>
                  </a:cxn>
                  <a:cxn ang="0">
                    <a:pos x="14" y="164"/>
                  </a:cxn>
                  <a:cxn ang="0">
                    <a:pos x="5" y="128"/>
                  </a:cxn>
                  <a:cxn ang="0">
                    <a:pos x="0" y="110"/>
                  </a:cxn>
                  <a:cxn ang="0">
                    <a:pos x="0" y="91"/>
                  </a:cxn>
                  <a:cxn ang="0">
                    <a:pos x="0" y="69"/>
                  </a:cxn>
                  <a:cxn ang="0">
                    <a:pos x="5" y="50"/>
                  </a:cxn>
                  <a:cxn ang="0">
                    <a:pos x="18" y="27"/>
                  </a:cxn>
                  <a:cxn ang="0">
                    <a:pos x="28" y="9"/>
                  </a:cxn>
                  <a:cxn ang="0">
                    <a:pos x="41" y="5"/>
                  </a:cxn>
                  <a:cxn ang="0">
                    <a:pos x="59" y="0"/>
                  </a:cxn>
                  <a:cxn ang="0">
                    <a:pos x="73" y="5"/>
                  </a:cxn>
                  <a:cxn ang="0">
                    <a:pos x="82" y="5"/>
                  </a:cxn>
                  <a:cxn ang="0">
                    <a:pos x="91" y="9"/>
                  </a:cxn>
                  <a:cxn ang="0">
                    <a:pos x="91" y="14"/>
                  </a:cxn>
                </a:cxnLst>
                <a:rect l="0" t="0" r="r" b="b"/>
                <a:pathLst>
                  <a:path w="105" h="242">
                    <a:moveTo>
                      <a:pt x="91" y="14"/>
                    </a:moveTo>
                    <a:lnTo>
                      <a:pt x="96" y="27"/>
                    </a:lnTo>
                    <a:lnTo>
                      <a:pt x="96" y="50"/>
                    </a:lnTo>
                    <a:lnTo>
                      <a:pt x="101" y="87"/>
                    </a:lnTo>
                    <a:lnTo>
                      <a:pt x="101" y="128"/>
                    </a:lnTo>
                    <a:lnTo>
                      <a:pt x="105" y="169"/>
                    </a:lnTo>
                    <a:lnTo>
                      <a:pt x="105" y="206"/>
                    </a:lnTo>
                    <a:lnTo>
                      <a:pt x="101" y="233"/>
                    </a:lnTo>
                    <a:lnTo>
                      <a:pt x="91" y="242"/>
                    </a:lnTo>
                    <a:lnTo>
                      <a:pt x="82" y="242"/>
                    </a:lnTo>
                    <a:lnTo>
                      <a:pt x="69" y="228"/>
                    </a:lnTo>
                    <a:lnTo>
                      <a:pt x="50" y="215"/>
                    </a:lnTo>
                    <a:lnTo>
                      <a:pt x="32" y="192"/>
                    </a:lnTo>
                    <a:lnTo>
                      <a:pt x="14" y="164"/>
                    </a:lnTo>
                    <a:lnTo>
                      <a:pt x="5" y="128"/>
                    </a:lnTo>
                    <a:lnTo>
                      <a:pt x="0" y="110"/>
                    </a:lnTo>
                    <a:lnTo>
                      <a:pt x="0" y="91"/>
                    </a:lnTo>
                    <a:lnTo>
                      <a:pt x="0" y="69"/>
                    </a:lnTo>
                    <a:lnTo>
                      <a:pt x="5" y="50"/>
                    </a:lnTo>
                    <a:lnTo>
                      <a:pt x="18" y="27"/>
                    </a:lnTo>
                    <a:lnTo>
                      <a:pt x="28" y="9"/>
                    </a:lnTo>
                    <a:lnTo>
                      <a:pt x="41" y="5"/>
                    </a:lnTo>
                    <a:lnTo>
                      <a:pt x="59" y="0"/>
                    </a:lnTo>
                    <a:lnTo>
                      <a:pt x="73" y="5"/>
                    </a:lnTo>
                    <a:lnTo>
                      <a:pt x="82" y="5"/>
                    </a:lnTo>
                    <a:lnTo>
                      <a:pt x="91" y="9"/>
                    </a:lnTo>
                    <a:lnTo>
                      <a:pt x="91" y="14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8" name="Freeform 366"/>
              <p:cNvSpPr>
                <a:spLocks/>
              </p:cNvSpPr>
              <p:nvPr/>
            </p:nvSpPr>
            <p:spPr bwMode="auto">
              <a:xfrm>
                <a:off x="2875" y="945"/>
                <a:ext cx="137" cy="247"/>
              </a:xfrm>
              <a:custGeom>
                <a:avLst/>
                <a:gdLst/>
                <a:ahLst/>
                <a:cxnLst>
                  <a:cxn ang="0">
                    <a:pos x="9" y="9"/>
                  </a:cxn>
                  <a:cxn ang="0">
                    <a:pos x="23" y="5"/>
                  </a:cxn>
                  <a:cxn ang="0">
                    <a:pos x="41" y="0"/>
                  </a:cxn>
                  <a:cxn ang="0">
                    <a:pos x="64" y="0"/>
                  </a:cxn>
                  <a:cxn ang="0">
                    <a:pos x="82" y="5"/>
                  </a:cxn>
                  <a:cxn ang="0">
                    <a:pos x="105" y="14"/>
                  </a:cxn>
                  <a:cxn ang="0">
                    <a:pos x="119" y="32"/>
                  </a:cxn>
                  <a:cxn ang="0">
                    <a:pos x="132" y="55"/>
                  </a:cxn>
                  <a:cxn ang="0">
                    <a:pos x="137" y="87"/>
                  </a:cxn>
                  <a:cxn ang="0">
                    <a:pos x="137" y="133"/>
                  </a:cxn>
                  <a:cxn ang="0">
                    <a:pos x="128" y="169"/>
                  </a:cxn>
                  <a:cxn ang="0">
                    <a:pos x="114" y="201"/>
                  </a:cxn>
                  <a:cxn ang="0">
                    <a:pos x="96" y="224"/>
                  </a:cxn>
                  <a:cxn ang="0">
                    <a:pos x="73" y="242"/>
                  </a:cxn>
                  <a:cxn ang="0">
                    <a:pos x="55" y="247"/>
                  </a:cxn>
                  <a:cxn ang="0">
                    <a:pos x="45" y="247"/>
                  </a:cxn>
                  <a:cxn ang="0">
                    <a:pos x="41" y="242"/>
                  </a:cxn>
                  <a:cxn ang="0">
                    <a:pos x="36" y="238"/>
                  </a:cxn>
                  <a:cxn ang="0">
                    <a:pos x="32" y="229"/>
                  </a:cxn>
                  <a:cxn ang="0">
                    <a:pos x="27" y="197"/>
                  </a:cxn>
                  <a:cxn ang="0">
                    <a:pos x="18" y="160"/>
                  </a:cxn>
                  <a:cxn ang="0">
                    <a:pos x="9" y="128"/>
                  </a:cxn>
                  <a:cxn ang="0">
                    <a:pos x="4" y="92"/>
                  </a:cxn>
                  <a:cxn ang="0">
                    <a:pos x="0" y="64"/>
                  </a:cxn>
                  <a:cxn ang="0">
                    <a:pos x="0" y="37"/>
                  </a:cxn>
                  <a:cxn ang="0">
                    <a:pos x="4" y="19"/>
                  </a:cxn>
                  <a:cxn ang="0">
                    <a:pos x="9" y="9"/>
                  </a:cxn>
                </a:cxnLst>
                <a:rect l="0" t="0" r="r" b="b"/>
                <a:pathLst>
                  <a:path w="137" h="247">
                    <a:moveTo>
                      <a:pt x="9" y="9"/>
                    </a:moveTo>
                    <a:lnTo>
                      <a:pt x="23" y="5"/>
                    </a:lnTo>
                    <a:lnTo>
                      <a:pt x="41" y="0"/>
                    </a:lnTo>
                    <a:lnTo>
                      <a:pt x="64" y="0"/>
                    </a:lnTo>
                    <a:lnTo>
                      <a:pt x="82" y="5"/>
                    </a:lnTo>
                    <a:lnTo>
                      <a:pt x="105" y="14"/>
                    </a:lnTo>
                    <a:lnTo>
                      <a:pt x="119" y="32"/>
                    </a:lnTo>
                    <a:lnTo>
                      <a:pt x="132" y="55"/>
                    </a:lnTo>
                    <a:lnTo>
                      <a:pt x="137" y="87"/>
                    </a:lnTo>
                    <a:lnTo>
                      <a:pt x="137" y="133"/>
                    </a:lnTo>
                    <a:lnTo>
                      <a:pt x="128" y="169"/>
                    </a:lnTo>
                    <a:lnTo>
                      <a:pt x="114" y="201"/>
                    </a:lnTo>
                    <a:lnTo>
                      <a:pt x="96" y="224"/>
                    </a:lnTo>
                    <a:lnTo>
                      <a:pt x="73" y="242"/>
                    </a:lnTo>
                    <a:lnTo>
                      <a:pt x="55" y="247"/>
                    </a:lnTo>
                    <a:lnTo>
                      <a:pt x="45" y="247"/>
                    </a:lnTo>
                    <a:lnTo>
                      <a:pt x="41" y="242"/>
                    </a:lnTo>
                    <a:lnTo>
                      <a:pt x="36" y="238"/>
                    </a:lnTo>
                    <a:lnTo>
                      <a:pt x="32" y="229"/>
                    </a:lnTo>
                    <a:lnTo>
                      <a:pt x="27" y="197"/>
                    </a:lnTo>
                    <a:lnTo>
                      <a:pt x="18" y="160"/>
                    </a:lnTo>
                    <a:lnTo>
                      <a:pt x="9" y="128"/>
                    </a:lnTo>
                    <a:lnTo>
                      <a:pt x="4" y="92"/>
                    </a:lnTo>
                    <a:lnTo>
                      <a:pt x="0" y="64"/>
                    </a:lnTo>
                    <a:lnTo>
                      <a:pt x="0" y="37"/>
                    </a:lnTo>
                    <a:lnTo>
                      <a:pt x="4" y="19"/>
                    </a:lnTo>
                    <a:lnTo>
                      <a:pt x="9" y="9"/>
                    </a:lnTo>
                    <a:close/>
                  </a:path>
                </a:pathLst>
              </a:custGeom>
              <a:solidFill>
                <a:srgbClr val="F3B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39" name="Freeform 367"/>
              <p:cNvSpPr>
                <a:spLocks/>
              </p:cNvSpPr>
              <p:nvPr/>
            </p:nvSpPr>
            <p:spPr bwMode="auto">
              <a:xfrm>
                <a:off x="2619" y="964"/>
                <a:ext cx="101" cy="232"/>
              </a:xfrm>
              <a:custGeom>
                <a:avLst/>
                <a:gdLst/>
                <a:ahLst/>
                <a:cxnLst>
                  <a:cxn ang="0">
                    <a:pos x="82" y="9"/>
                  </a:cxn>
                  <a:cxn ang="0">
                    <a:pos x="87" y="22"/>
                  </a:cxn>
                  <a:cxn ang="0">
                    <a:pos x="91" y="50"/>
                  </a:cxn>
                  <a:cxn ang="0">
                    <a:pos x="91" y="82"/>
                  </a:cxn>
                  <a:cxn ang="0">
                    <a:pos x="96" y="123"/>
                  </a:cxn>
                  <a:cxn ang="0">
                    <a:pos x="101" y="164"/>
                  </a:cxn>
                  <a:cxn ang="0">
                    <a:pos x="96" y="196"/>
                  </a:cxn>
                  <a:cxn ang="0">
                    <a:pos x="96" y="223"/>
                  </a:cxn>
                  <a:cxn ang="0">
                    <a:pos x="87" y="232"/>
                  </a:cxn>
                  <a:cxn ang="0">
                    <a:pos x="78" y="228"/>
                  </a:cxn>
                  <a:cxn ang="0">
                    <a:pos x="64" y="219"/>
                  </a:cxn>
                  <a:cxn ang="0">
                    <a:pos x="46" y="201"/>
                  </a:cxn>
                  <a:cxn ang="0">
                    <a:pos x="28" y="178"/>
                  </a:cxn>
                  <a:cxn ang="0">
                    <a:pos x="14" y="150"/>
                  </a:cxn>
                  <a:cxn ang="0">
                    <a:pos x="5" y="118"/>
                  </a:cxn>
                  <a:cxn ang="0">
                    <a:pos x="0" y="82"/>
                  </a:cxn>
                  <a:cxn ang="0">
                    <a:pos x="9" y="45"/>
                  </a:cxn>
                  <a:cxn ang="0">
                    <a:pos x="18" y="22"/>
                  </a:cxn>
                  <a:cxn ang="0">
                    <a:pos x="28" y="9"/>
                  </a:cxn>
                  <a:cxn ang="0">
                    <a:pos x="41" y="0"/>
                  </a:cxn>
                  <a:cxn ang="0">
                    <a:pos x="55" y="0"/>
                  </a:cxn>
                  <a:cxn ang="0">
                    <a:pos x="64" y="0"/>
                  </a:cxn>
                  <a:cxn ang="0">
                    <a:pos x="73" y="4"/>
                  </a:cxn>
                  <a:cxn ang="0">
                    <a:pos x="82" y="9"/>
                  </a:cxn>
                  <a:cxn ang="0">
                    <a:pos x="82" y="9"/>
                  </a:cxn>
                </a:cxnLst>
                <a:rect l="0" t="0" r="r" b="b"/>
                <a:pathLst>
                  <a:path w="101" h="232">
                    <a:moveTo>
                      <a:pt x="82" y="9"/>
                    </a:moveTo>
                    <a:lnTo>
                      <a:pt x="87" y="22"/>
                    </a:lnTo>
                    <a:lnTo>
                      <a:pt x="91" y="50"/>
                    </a:lnTo>
                    <a:lnTo>
                      <a:pt x="91" y="82"/>
                    </a:lnTo>
                    <a:lnTo>
                      <a:pt x="96" y="123"/>
                    </a:lnTo>
                    <a:lnTo>
                      <a:pt x="101" y="164"/>
                    </a:lnTo>
                    <a:lnTo>
                      <a:pt x="96" y="196"/>
                    </a:lnTo>
                    <a:lnTo>
                      <a:pt x="96" y="223"/>
                    </a:lnTo>
                    <a:lnTo>
                      <a:pt x="87" y="232"/>
                    </a:lnTo>
                    <a:lnTo>
                      <a:pt x="78" y="228"/>
                    </a:lnTo>
                    <a:lnTo>
                      <a:pt x="64" y="219"/>
                    </a:lnTo>
                    <a:lnTo>
                      <a:pt x="46" y="201"/>
                    </a:lnTo>
                    <a:lnTo>
                      <a:pt x="28" y="178"/>
                    </a:lnTo>
                    <a:lnTo>
                      <a:pt x="14" y="150"/>
                    </a:lnTo>
                    <a:lnTo>
                      <a:pt x="5" y="118"/>
                    </a:lnTo>
                    <a:lnTo>
                      <a:pt x="0" y="82"/>
                    </a:lnTo>
                    <a:lnTo>
                      <a:pt x="9" y="45"/>
                    </a:lnTo>
                    <a:lnTo>
                      <a:pt x="18" y="22"/>
                    </a:lnTo>
                    <a:lnTo>
                      <a:pt x="28" y="9"/>
                    </a:lnTo>
                    <a:lnTo>
                      <a:pt x="41" y="0"/>
                    </a:lnTo>
                    <a:lnTo>
                      <a:pt x="55" y="0"/>
                    </a:lnTo>
                    <a:lnTo>
                      <a:pt x="64" y="0"/>
                    </a:lnTo>
                    <a:lnTo>
                      <a:pt x="73" y="4"/>
                    </a:lnTo>
                    <a:lnTo>
                      <a:pt x="82" y="9"/>
                    </a:lnTo>
                    <a:lnTo>
                      <a:pt x="82" y="9"/>
                    </a:lnTo>
                    <a:close/>
                  </a:path>
                </a:pathLst>
              </a:custGeom>
              <a:solidFill>
                <a:srgbClr val="F4BD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0" name="Freeform 368"/>
              <p:cNvSpPr>
                <a:spLocks/>
              </p:cNvSpPr>
              <p:nvPr/>
            </p:nvSpPr>
            <p:spPr bwMode="auto">
              <a:xfrm>
                <a:off x="2624" y="968"/>
                <a:ext cx="91" cy="224"/>
              </a:xfrm>
              <a:custGeom>
                <a:avLst/>
                <a:gdLst/>
                <a:ahLst/>
                <a:cxnLst>
                  <a:cxn ang="0">
                    <a:pos x="73" y="9"/>
                  </a:cxn>
                  <a:cxn ang="0">
                    <a:pos x="77" y="18"/>
                  </a:cxn>
                  <a:cxn ang="0">
                    <a:pos x="82" y="46"/>
                  </a:cxn>
                  <a:cxn ang="0">
                    <a:pos x="86" y="82"/>
                  </a:cxn>
                  <a:cxn ang="0">
                    <a:pos x="86" y="119"/>
                  </a:cxn>
                  <a:cxn ang="0">
                    <a:pos x="91" y="160"/>
                  </a:cxn>
                  <a:cxn ang="0">
                    <a:pos x="91" y="192"/>
                  </a:cxn>
                  <a:cxn ang="0">
                    <a:pos x="86" y="215"/>
                  </a:cxn>
                  <a:cxn ang="0">
                    <a:pos x="82" y="224"/>
                  </a:cxn>
                  <a:cxn ang="0">
                    <a:pos x="68" y="219"/>
                  </a:cxn>
                  <a:cxn ang="0">
                    <a:pos x="54" y="210"/>
                  </a:cxn>
                  <a:cxn ang="0">
                    <a:pos x="41" y="192"/>
                  </a:cxn>
                  <a:cxn ang="0">
                    <a:pos x="23" y="169"/>
                  </a:cxn>
                  <a:cxn ang="0">
                    <a:pos x="9" y="142"/>
                  </a:cxn>
                  <a:cxn ang="0">
                    <a:pos x="4" y="110"/>
                  </a:cxn>
                  <a:cxn ang="0">
                    <a:pos x="0" y="78"/>
                  </a:cxn>
                  <a:cxn ang="0">
                    <a:pos x="4" y="41"/>
                  </a:cxn>
                  <a:cxn ang="0">
                    <a:pos x="13" y="23"/>
                  </a:cxn>
                  <a:cxn ang="0">
                    <a:pos x="23" y="9"/>
                  </a:cxn>
                  <a:cxn ang="0">
                    <a:pos x="32" y="0"/>
                  </a:cxn>
                  <a:cxn ang="0">
                    <a:pos x="45" y="0"/>
                  </a:cxn>
                  <a:cxn ang="0">
                    <a:pos x="54" y="0"/>
                  </a:cxn>
                  <a:cxn ang="0">
                    <a:pos x="64" y="5"/>
                  </a:cxn>
                  <a:cxn ang="0">
                    <a:pos x="68" y="5"/>
                  </a:cxn>
                  <a:cxn ang="0">
                    <a:pos x="73" y="9"/>
                  </a:cxn>
                </a:cxnLst>
                <a:rect l="0" t="0" r="r" b="b"/>
                <a:pathLst>
                  <a:path w="91" h="224">
                    <a:moveTo>
                      <a:pt x="73" y="9"/>
                    </a:moveTo>
                    <a:lnTo>
                      <a:pt x="77" y="18"/>
                    </a:lnTo>
                    <a:lnTo>
                      <a:pt x="82" y="46"/>
                    </a:lnTo>
                    <a:lnTo>
                      <a:pt x="86" y="82"/>
                    </a:lnTo>
                    <a:lnTo>
                      <a:pt x="86" y="119"/>
                    </a:lnTo>
                    <a:lnTo>
                      <a:pt x="91" y="160"/>
                    </a:lnTo>
                    <a:lnTo>
                      <a:pt x="91" y="192"/>
                    </a:lnTo>
                    <a:lnTo>
                      <a:pt x="86" y="215"/>
                    </a:lnTo>
                    <a:lnTo>
                      <a:pt x="82" y="224"/>
                    </a:lnTo>
                    <a:lnTo>
                      <a:pt x="68" y="219"/>
                    </a:lnTo>
                    <a:lnTo>
                      <a:pt x="54" y="210"/>
                    </a:lnTo>
                    <a:lnTo>
                      <a:pt x="41" y="192"/>
                    </a:lnTo>
                    <a:lnTo>
                      <a:pt x="23" y="169"/>
                    </a:lnTo>
                    <a:lnTo>
                      <a:pt x="9" y="142"/>
                    </a:lnTo>
                    <a:lnTo>
                      <a:pt x="4" y="110"/>
                    </a:lnTo>
                    <a:lnTo>
                      <a:pt x="0" y="78"/>
                    </a:lnTo>
                    <a:lnTo>
                      <a:pt x="4" y="41"/>
                    </a:lnTo>
                    <a:lnTo>
                      <a:pt x="13" y="23"/>
                    </a:lnTo>
                    <a:lnTo>
                      <a:pt x="23" y="9"/>
                    </a:lnTo>
                    <a:lnTo>
                      <a:pt x="32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64" y="5"/>
                    </a:lnTo>
                    <a:lnTo>
                      <a:pt x="68" y="5"/>
                    </a:lnTo>
                    <a:lnTo>
                      <a:pt x="73" y="9"/>
                    </a:lnTo>
                    <a:close/>
                  </a:path>
                </a:pathLst>
              </a:custGeom>
              <a:solidFill>
                <a:srgbClr val="F4BF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1" name="Freeform 369"/>
              <p:cNvSpPr>
                <a:spLocks/>
              </p:cNvSpPr>
              <p:nvPr/>
            </p:nvSpPr>
            <p:spPr bwMode="auto">
              <a:xfrm>
                <a:off x="2628" y="973"/>
                <a:ext cx="82" cy="214"/>
              </a:xfrm>
              <a:custGeom>
                <a:avLst/>
                <a:gdLst/>
                <a:ahLst/>
                <a:cxnLst>
                  <a:cxn ang="0">
                    <a:pos x="60" y="4"/>
                  </a:cxn>
                  <a:cxn ang="0">
                    <a:pos x="64" y="18"/>
                  </a:cxn>
                  <a:cxn ang="0">
                    <a:pos x="69" y="41"/>
                  </a:cxn>
                  <a:cxn ang="0">
                    <a:pos x="73" y="77"/>
                  </a:cxn>
                  <a:cxn ang="0">
                    <a:pos x="78" y="114"/>
                  </a:cxn>
                  <a:cxn ang="0">
                    <a:pos x="82" y="150"/>
                  </a:cxn>
                  <a:cxn ang="0">
                    <a:pos x="78" y="182"/>
                  </a:cxn>
                  <a:cxn ang="0">
                    <a:pos x="78" y="205"/>
                  </a:cxn>
                  <a:cxn ang="0">
                    <a:pos x="69" y="214"/>
                  </a:cxn>
                  <a:cxn ang="0">
                    <a:pos x="60" y="210"/>
                  </a:cxn>
                  <a:cxn ang="0">
                    <a:pos x="46" y="196"/>
                  </a:cxn>
                  <a:cxn ang="0">
                    <a:pos x="32" y="182"/>
                  </a:cxn>
                  <a:cxn ang="0">
                    <a:pos x="19" y="160"/>
                  </a:cxn>
                  <a:cxn ang="0">
                    <a:pos x="5" y="132"/>
                  </a:cxn>
                  <a:cxn ang="0">
                    <a:pos x="0" y="105"/>
                  </a:cxn>
                  <a:cxn ang="0">
                    <a:pos x="0" y="68"/>
                  </a:cxn>
                  <a:cxn ang="0">
                    <a:pos x="5" y="36"/>
                  </a:cxn>
                  <a:cxn ang="0">
                    <a:pos x="9" y="18"/>
                  </a:cxn>
                  <a:cxn ang="0">
                    <a:pos x="19" y="9"/>
                  </a:cxn>
                  <a:cxn ang="0">
                    <a:pos x="28" y="0"/>
                  </a:cxn>
                  <a:cxn ang="0">
                    <a:pos x="37" y="0"/>
                  </a:cxn>
                  <a:cxn ang="0">
                    <a:pos x="46" y="0"/>
                  </a:cxn>
                  <a:cxn ang="0">
                    <a:pos x="50" y="0"/>
                  </a:cxn>
                  <a:cxn ang="0">
                    <a:pos x="55" y="4"/>
                  </a:cxn>
                  <a:cxn ang="0">
                    <a:pos x="60" y="4"/>
                  </a:cxn>
                </a:cxnLst>
                <a:rect l="0" t="0" r="r" b="b"/>
                <a:pathLst>
                  <a:path w="82" h="214">
                    <a:moveTo>
                      <a:pt x="60" y="4"/>
                    </a:moveTo>
                    <a:lnTo>
                      <a:pt x="64" y="18"/>
                    </a:lnTo>
                    <a:lnTo>
                      <a:pt x="69" y="41"/>
                    </a:lnTo>
                    <a:lnTo>
                      <a:pt x="73" y="77"/>
                    </a:lnTo>
                    <a:lnTo>
                      <a:pt x="78" y="114"/>
                    </a:lnTo>
                    <a:lnTo>
                      <a:pt x="82" y="150"/>
                    </a:lnTo>
                    <a:lnTo>
                      <a:pt x="78" y="182"/>
                    </a:lnTo>
                    <a:lnTo>
                      <a:pt x="78" y="205"/>
                    </a:lnTo>
                    <a:lnTo>
                      <a:pt x="69" y="214"/>
                    </a:lnTo>
                    <a:lnTo>
                      <a:pt x="60" y="210"/>
                    </a:lnTo>
                    <a:lnTo>
                      <a:pt x="46" y="196"/>
                    </a:lnTo>
                    <a:lnTo>
                      <a:pt x="32" y="182"/>
                    </a:lnTo>
                    <a:lnTo>
                      <a:pt x="19" y="160"/>
                    </a:lnTo>
                    <a:lnTo>
                      <a:pt x="5" y="132"/>
                    </a:lnTo>
                    <a:lnTo>
                      <a:pt x="0" y="105"/>
                    </a:lnTo>
                    <a:lnTo>
                      <a:pt x="0" y="68"/>
                    </a:lnTo>
                    <a:lnTo>
                      <a:pt x="5" y="36"/>
                    </a:lnTo>
                    <a:lnTo>
                      <a:pt x="9" y="18"/>
                    </a:lnTo>
                    <a:lnTo>
                      <a:pt x="19" y="9"/>
                    </a:lnTo>
                    <a:lnTo>
                      <a:pt x="28" y="0"/>
                    </a:lnTo>
                    <a:lnTo>
                      <a:pt x="37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5" y="4"/>
                    </a:lnTo>
                    <a:lnTo>
                      <a:pt x="60" y="4"/>
                    </a:lnTo>
                    <a:close/>
                  </a:path>
                </a:pathLst>
              </a:custGeom>
              <a:solidFill>
                <a:srgbClr val="F5C1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2" name="Freeform 370"/>
              <p:cNvSpPr>
                <a:spLocks/>
              </p:cNvSpPr>
              <p:nvPr/>
            </p:nvSpPr>
            <p:spPr bwMode="auto">
              <a:xfrm>
                <a:off x="2628" y="977"/>
                <a:ext cx="78" cy="206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60" y="14"/>
                  </a:cxn>
                  <a:cxn ang="0">
                    <a:pos x="64" y="41"/>
                  </a:cxn>
                  <a:cxn ang="0">
                    <a:pos x="69" y="73"/>
                  </a:cxn>
                  <a:cxn ang="0">
                    <a:pos x="73" y="110"/>
                  </a:cxn>
                  <a:cxn ang="0">
                    <a:pos x="78" y="146"/>
                  </a:cxn>
                  <a:cxn ang="0">
                    <a:pos x="78" y="178"/>
                  </a:cxn>
                  <a:cxn ang="0">
                    <a:pos x="73" y="197"/>
                  </a:cxn>
                  <a:cxn ang="0">
                    <a:pos x="64" y="206"/>
                  </a:cxn>
                  <a:cxn ang="0">
                    <a:pos x="55" y="201"/>
                  </a:cxn>
                  <a:cxn ang="0">
                    <a:pos x="41" y="188"/>
                  </a:cxn>
                  <a:cxn ang="0">
                    <a:pos x="28" y="174"/>
                  </a:cxn>
                  <a:cxn ang="0">
                    <a:pos x="19" y="151"/>
                  </a:cxn>
                  <a:cxn ang="0">
                    <a:pos x="5" y="124"/>
                  </a:cxn>
                  <a:cxn ang="0">
                    <a:pos x="0" y="96"/>
                  </a:cxn>
                  <a:cxn ang="0">
                    <a:pos x="0" y="64"/>
                  </a:cxn>
                  <a:cxn ang="0">
                    <a:pos x="5" y="32"/>
                  </a:cxn>
                  <a:cxn ang="0">
                    <a:pos x="9" y="19"/>
                  </a:cxn>
                  <a:cxn ang="0">
                    <a:pos x="19" y="9"/>
                  </a:cxn>
                  <a:cxn ang="0">
                    <a:pos x="23" y="0"/>
                  </a:cxn>
                  <a:cxn ang="0">
                    <a:pos x="32" y="0"/>
                  </a:cxn>
                  <a:cxn ang="0">
                    <a:pos x="37" y="0"/>
                  </a:cxn>
                  <a:cxn ang="0">
                    <a:pos x="46" y="0"/>
                  </a:cxn>
                  <a:cxn ang="0">
                    <a:pos x="50" y="0"/>
                  </a:cxn>
                  <a:cxn ang="0">
                    <a:pos x="50" y="0"/>
                  </a:cxn>
                </a:cxnLst>
                <a:rect l="0" t="0" r="r" b="b"/>
                <a:pathLst>
                  <a:path w="78" h="206">
                    <a:moveTo>
                      <a:pt x="50" y="0"/>
                    </a:moveTo>
                    <a:lnTo>
                      <a:pt x="60" y="14"/>
                    </a:lnTo>
                    <a:lnTo>
                      <a:pt x="64" y="41"/>
                    </a:lnTo>
                    <a:lnTo>
                      <a:pt x="69" y="73"/>
                    </a:lnTo>
                    <a:lnTo>
                      <a:pt x="73" y="110"/>
                    </a:lnTo>
                    <a:lnTo>
                      <a:pt x="78" y="146"/>
                    </a:lnTo>
                    <a:lnTo>
                      <a:pt x="78" y="178"/>
                    </a:lnTo>
                    <a:lnTo>
                      <a:pt x="73" y="197"/>
                    </a:lnTo>
                    <a:lnTo>
                      <a:pt x="64" y="206"/>
                    </a:lnTo>
                    <a:lnTo>
                      <a:pt x="55" y="201"/>
                    </a:lnTo>
                    <a:lnTo>
                      <a:pt x="41" y="188"/>
                    </a:lnTo>
                    <a:lnTo>
                      <a:pt x="28" y="174"/>
                    </a:lnTo>
                    <a:lnTo>
                      <a:pt x="19" y="151"/>
                    </a:lnTo>
                    <a:lnTo>
                      <a:pt x="5" y="124"/>
                    </a:lnTo>
                    <a:lnTo>
                      <a:pt x="0" y="96"/>
                    </a:lnTo>
                    <a:lnTo>
                      <a:pt x="0" y="64"/>
                    </a:lnTo>
                    <a:lnTo>
                      <a:pt x="5" y="32"/>
                    </a:lnTo>
                    <a:lnTo>
                      <a:pt x="9" y="19"/>
                    </a:lnTo>
                    <a:lnTo>
                      <a:pt x="19" y="9"/>
                    </a:lnTo>
                    <a:lnTo>
                      <a:pt x="23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6" y="0"/>
                    </a:lnTo>
                    <a:lnTo>
                      <a:pt x="50" y="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5C38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3" name="Freeform 371"/>
              <p:cNvSpPr>
                <a:spLocks/>
              </p:cNvSpPr>
              <p:nvPr/>
            </p:nvSpPr>
            <p:spPr bwMode="auto">
              <a:xfrm>
                <a:off x="2633" y="977"/>
                <a:ext cx="68" cy="197"/>
              </a:xfrm>
              <a:custGeom>
                <a:avLst/>
                <a:gdLst/>
                <a:ahLst/>
                <a:cxnLst>
                  <a:cxn ang="0">
                    <a:pos x="36" y="5"/>
                  </a:cxn>
                  <a:cxn ang="0">
                    <a:pos x="45" y="14"/>
                  </a:cxn>
                  <a:cxn ang="0">
                    <a:pos x="55" y="41"/>
                  </a:cxn>
                  <a:cxn ang="0">
                    <a:pos x="59" y="73"/>
                  </a:cxn>
                  <a:cxn ang="0">
                    <a:pos x="64" y="110"/>
                  </a:cxn>
                  <a:cxn ang="0">
                    <a:pos x="68" y="142"/>
                  </a:cxn>
                  <a:cxn ang="0">
                    <a:pos x="68" y="174"/>
                  </a:cxn>
                  <a:cxn ang="0">
                    <a:pos x="64" y="192"/>
                  </a:cxn>
                  <a:cxn ang="0">
                    <a:pos x="59" y="197"/>
                  </a:cxn>
                  <a:cxn ang="0">
                    <a:pos x="45" y="192"/>
                  </a:cxn>
                  <a:cxn ang="0">
                    <a:pos x="36" y="183"/>
                  </a:cxn>
                  <a:cxn ang="0">
                    <a:pos x="23" y="165"/>
                  </a:cxn>
                  <a:cxn ang="0">
                    <a:pos x="14" y="146"/>
                  </a:cxn>
                  <a:cxn ang="0">
                    <a:pos x="4" y="119"/>
                  </a:cxn>
                  <a:cxn ang="0">
                    <a:pos x="0" y="92"/>
                  </a:cxn>
                  <a:cxn ang="0">
                    <a:pos x="0" y="60"/>
                  </a:cxn>
                  <a:cxn ang="0">
                    <a:pos x="4" y="32"/>
                  </a:cxn>
                  <a:cxn ang="0">
                    <a:pos x="9" y="19"/>
                  </a:cxn>
                  <a:cxn ang="0">
                    <a:pos x="14" y="9"/>
                  </a:cxn>
                  <a:cxn ang="0">
                    <a:pos x="18" y="5"/>
                  </a:cxn>
                  <a:cxn ang="0">
                    <a:pos x="23" y="0"/>
                  </a:cxn>
                  <a:cxn ang="0">
                    <a:pos x="27" y="0"/>
                  </a:cxn>
                  <a:cxn ang="0">
                    <a:pos x="32" y="0"/>
                  </a:cxn>
                  <a:cxn ang="0">
                    <a:pos x="36" y="0"/>
                  </a:cxn>
                  <a:cxn ang="0">
                    <a:pos x="36" y="5"/>
                  </a:cxn>
                </a:cxnLst>
                <a:rect l="0" t="0" r="r" b="b"/>
                <a:pathLst>
                  <a:path w="68" h="197">
                    <a:moveTo>
                      <a:pt x="36" y="5"/>
                    </a:moveTo>
                    <a:lnTo>
                      <a:pt x="45" y="14"/>
                    </a:lnTo>
                    <a:lnTo>
                      <a:pt x="55" y="41"/>
                    </a:lnTo>
                    <a:lnTo>
                      <a:pt x="59" y="73"/>
                    </a:lnTo>
                    <a:lnTo>
                      <a:pt x="64" y="110"/>
                    </a:lnTo>
                    <a:lnTo>
                      <a:pt x="68" y="142"/>
                    </a:lnTo>
                    <a:lnTo>
                      <a:pt x="68" y="174"/>
                    </a:lnTo>
                    <a:lnTo>
                      <a:pt x="64" y="192"/>
                    </a:lnTo>
                    <a:lnTo>
                      <a:pt x="59" y="197"/>
                    </a:lnTo>
                    <a:lnTo>
                      <a:pt x="45" y="192"/>
                    </a:lnTo>
                    <a:lnTo>
                      <a:pt x="36" y="183"/>
                    </a:lnTo>
                    <a:lnTo>
                      <a:pt x="23" y="165"/>
                    </a:lnTo>
                    <a:lnTo>
                      <a:pt x="14" y="146"/>
                    </a:lnTo>
                    <a:lnTo>
                      <a:pt x="4" y="119"/>
                    </a:lnTo>
                    <a:lnTo>
                      <a:pt x="0" y="92"/>
                    </a:lnTo>
                    <a:lnTo>
                      <a:pt x="0" y="60"/>
                    </a:lnTo>
                    <a:lnTo>
                      <a:pt x="4" y="32"/>
                    </a:lnTo>
                    <a:lnTo>
                      <a:pt x="9" y="19"/>
                    </a:lnTo>
                    <a:lnTo>
                      <a:pt x="14" y="9"/>
                    </a:lnTo>
                    <a:lnTo>
                      <a:pt x="18" y="5"/>
                    </a:lnTo>
                    <a:lnTo>
                      <a:pt x="23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36" y="5"/>
                    </a:lnTo>
                    <a:close/>
                  </a:path>
                </a:pathLst>
              </a:custGeom>
              <a:solidFill>
                <a:srgbClr val="F5C6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4" name="Freeform 372"/>
              <p:cNvSpPr>
                <a:spLocks/>
              </p:cNvSpPr>
              <p:nvPr/>
            </p:nvSpPr>
            <p:spPr bwMode="auto">
              <a:xfrm>
                <a:off x="2884" y="954"/>
                <a:ext cx="123" cy="233"/>
              </a:xfrm>
              <a:custGeom>
                <a:avLst/>
                <a:gdLst/>
                <a:ahLst/>
                <a:cxnLst>
                  <a:cxn ang="0">
                    <a:pos x="9" y="10"/>
                  </a:cxn>
                  <a:cxn ang="0">
                    <a:pos x="23" y="0"/>
                  </a:cxn>
                  <a:cxn ang="0">
                    <a:pos x="36" y="0"/>
                  </a:cxn>
                  <a:cxn ang="0">
                    <a:pos x="55" y="0"/>
                  </a:cxn>
                  <a:cxn ang="0">
                    <a:pos x="73" y="0"/>
                  </a:cxn>
                  <a:cxn ang="0">
                    <a:pos x="91" y="10"/>
                  </a:cxn>
                  <a:cxn ang="0">
                    <a:pos x="110" y="28"/>
                  </a:cxn>
                  <a:cxn ang="0">
                    <a:pos x="119" y="46"/>
                  </a:cxn>
                  <a:cxn ang="0">
                    <a:pos x="123" y="78"/>
                  </a:cxn>
                  <a:cxn ang="0">
                    <a:pos x="123" y="119"/>
                  </a:cxn>
                  <a:cxn ang="0">
                    <a:pos x="114" y="160"/>
                  </a:cxn>
                  <a:cxn ang="0">
                    <a:pos x="100" y="188"/>
                  </a:cxn>
                  <a:cxn ang="0">
                    <a:pos x="82" y="211"/>
                  </a:cxn>
                  <a:cxn ang="0">
                    <a:pos x="64" y="224"/>
                  </a:cxn>
                  <a:cxn ang="0">
                    <a:pos x="46" y="233"/>
                  </a:cxn>
                  <a:cxn ang="0">
                    <a:pos x="41" y="229"/>
                  </a:cxn>
                  <a:cxn ang="0">
                    <a:pos x="32" y="229"/>
                  </a:cxn>
                  <a:cxn ang="0">
                    <a:pos x="27" y="224"/>
                  </a:cxn>
                  <a:cxn ang="0">
                    <a:pos x="27" y="215"/>
                  </a:cxn>
                  <a:cxn ang="0">
                    <a:pos x="18" y="183"/>
                  </a:cxn>
                  <a:cxn ang="0">
                    <a:pos x="14" y="151"/>
                  </a:cxn>
                  <a:cxn ang="0">
                    <a:pos x="5" y="115"/>
                  </a:cxn>
                  <a:cxn ang="0">
                    <a:pos x="0" y="83"/>
                  </a:cxn>
                  <a:cxn ang="0">
                    <a:pos x="0" y="55"/>
                  </a:cxn>
                  <a:cxn ang="0">
                    <a:pos x="0" y="32"/>
                  </a:cxn>
                  <a:cxn ang="0">
                    <a:pos x="0" y="19"/>
                  </a:cxn>
                  <a:cxn ang="0">
                    <a:pos x="9" y="10"/>
                  </a:cxn>
                </a:cxnLst>
                <a:rect l="0" t="0" r="r" b="b"/>
                <a:pathLst>
                  <a:path w="123" h="233">
                    <a:moveTo>
                      <a:pt x="9" y="10"/>
                    </a:moveTo>
                    <a:lnTo>
                      <a:pt x="23" y="0"/>
                    </a:lnTo>
                    <a:lnTo>
                      <a:pt x="36" y="0"/>
                    </a:lnTo>
                    <a:lnTo>
                      <a:pt x="55" y="0"/>
                    </a:lnTo>
                    <a:lnTo>
                      <a:pt x="73" y="0"/>
                    </a:lnTo>
                    <a:lnTo>
                      <a:pt x="91" y="10"/>
                    </a:lnTo>
                    <a:lnTo>
                      <a:pt x="110" y="28"/>
                    </a:lnTo>
                    <a:lnTo>
                      <a:pt x="119" y="46"/>
                    </a:lnTo>
                    <a:lnTo>
                      <a:pt x="123" y="78"/>
                    </a:lnTo>
                    <a:lnTo>
                      <a:pt x="123" y="119"/>
                    </a:lnTo>
                    <a:lnTo>
                      <a:pt x="114" y="160"/>
                    </a:lnTo>
                    <a:lnTo>
                      <a:pt x="100" y="188"/>
                    </a:lnTo>
                    <a:lnTo>
                      <a:pt x="82" y="211"/>
                    </a:lnTo>
                    <a:lnTo>
                      <a:pt x="64" y="224"/>
                    </a:lnTo>
                    <a:lnTo>
                      <a:pt x="46" y="233"/>
                    </a:lnTo>
                    <a:lnTo>
                      <a:pt x="41" y="229"/>
                    </a:lnTo>
                    <a:lnTo>
                      <a:pt x="32" y="229"/>
                    </a:lnTo>
                    <a:lnTo>
                      <a:pt x="27" y="224"/>
                    </a:lnTo>
                    <a:lnTo>
                      <a:pt x="27" y="215"/>
                    </a:lnTo>
                    <a:lnTo>
                      <a:pt x="18" y="183"/>
                    </a:lnTo>
                    <a:lnTo>
                      <a:pt x="14" y="151"/>
                    </a:lnTo>
                    <a:lnTo>
                      <a:pt x="5" y="115"/>
                    </a:lnTo>
                    <a:lnTo>
                      <a:pt x="0" y="83"/>
                    </a:lnTo>
                    <a:lnTo>
                      <a:pt x="0" y="55"/>
                    </a:lnTo>
                    <a:lnTo>
                      <a:pt x="0" y="32"/>
                    </a:lnTo>
                    <a:lnTo>
                      <a:pt x="0" y="19"/>
                    </a:lnTo>
                    <a:lnTo>
                      <a:pt x="9" y="10"/>
                    </a:lnTo>
                    <a:close/>
                  </a:path>
                </a:pathLst>
              </a:custGeom>
              <a:solidFill>
                <a:srgbClr val="F4BD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5" name="Freeform 373"/>
              <p:cNvSpPr>
                <a:spLocks/>
              </p:cNvSpPr>
              <p:nvPr/>
            </p:nvSpPr>
            <p:spPr bwMode="auto">
              <a:xfrm>
                <a:off x="2889" y="959"/>
                <a:ext cx="118" cy="219"/>
              </a:xfrm>
              <a:custGeom>
                <a:avLst/>
                <a:gdLst/>
                <a:ahLst/>
                <a:cxnLst>
                  <a:cxn ang="0">
                    <a:pos x="9" y="9"/>
                  </a:cxn>
                  <a:cxn ang="0">
                    <a:pos x="22" y="5"/>
                  </a:cxn>
                  <a:cxn ang="0">
                    <a:pos x="36" y="0"/>
                  </a:cxn>
                  <a:cxn ang="0">
                    <a:pos x="54" y="0"/>
                  </a:cxn>
                  <a:cxn ang="0">
                    <a:pos x="73" y="5"/>
                  </a:cxn>
                  <a:cxn ang="0">
                    <a:pos x="86" y="9"/>
                  </a:cxn>
                  <a:cxn ang="0">
                    <a:pos x="100" y="23"/>
                  </a:cxn>
                  <a:cxn ang="0">
                    <a:pos x="114" y="46"/>
                  </a:cxn>
                  <a:cxn ang="0">
                    <a:pos x="118" y="73"/>
                  </a:cxn>
                  <a:cxn ang="0">
                    <a:pos x="118" y="114"/>
                  </a:cxn>
                  <a:cxn ang="0">
                    <a:pos x="109" y="151"/>
                  </a:cxn>
                  <a:cxn ang="0">
                    <a:pos x="95" y="178"/>
                  </a:cxn>
                  <a:cxn ang="0">
                    <a:pos x="77" y="201"/>
                  </a:cxn>
                  <a:cxn ang="0">
                    <a:pos x="59" y="215"/>
                  </a:cxn>
                  <a:cxn ang="0">
                    <a:pos x="45" y="219"/>
                  </a:cxn>
                  <a:cxn ang="0">
                    <a:pos x="36" y="219"/>
                  </a:cxn>
                  <a:cxn ang="0">
                    <a:pos x="31" y="215"/>
                  </a:cxn>
                  <a:cxn ang="0">
                    <a:pos x="27" y="210"/>
                  </a:cxn>
                  <a:cxn ang="0">
                    <a:pos x="22" y="201"/>
                  </a:cxn>
                  <a:cxn ang="0">
                    <a:pos x="18" y="174"/>
                  </a:cxn>
                  <a:cxn ang="0">
                    <a:pos x="13" y="142"/>
                  </a:cxn>
                  <a:cxn ang="0">
                    <a:pos x="4" y="110"/>
                  </a:cxn>
                  <a:cxn ang="0">
                    <a:pos x="4" y="82"/>
                  </a:cxn>
                  <a:cxn ang="0">
                    <a:pos x="0" y="55"/>
                  </a:cxn>
                  <a:cxn ang="0">
                    <a:pos x="0" y="32"/>
                  </a:cxn>
                  <a:cxn ang="0">
                    <a:pos x="4" y="18"/>
                  </a:cxn>
                  <a:cxn ang="0">
                    <a:pos x="9" y="9"/>
                  </a:cxn>
                </a:cxnLst>
                <a:rect l="0" t="0" r="r" b="b"/>
                <a:pathLst>
                  <a:path w="118" h="219">
                    <a:moveTo>
                      <a:pt x="9" y="9"/>
                    </a:moveTo>
                    <a:lnTo>
                      <a:pt x="22" y="5"/>
                    </a:lnTo>
                    <a:lnTo>
                      <a:pt x="36" y="0"/>
                    </a:lnTo>
                    <a:lnTo>
                      <a:pt x="54" y="0"/>
                    </a:lnTo>
                    <a:lnTo>
                      <a:pt x="73" y="5"/>
                    </a:lnTo>
                    <a:lnTo>
                      <a:pt x="86" y="9"/>
                    </a:lnTo>
                    <a:lnTo>
                      <a:pt x="100" y="23"/>
                    </a:lnTo>
                    <a:lnTo>
                      <a:pt x="114" y="46"/>
                    </a:lnTo>
                    <a:lnTo>
                      <a:pt x="118" y="73"/>
                    </a:lnTo>
                    <a:lnTo>
                      <a:pt x="118" y="114"/>
                    </a:lnTo>
                    <a:lnTo>
                      <a:pt x="109" y="151"/>
                    </a:lnTo>
                    <a:lnTo>
                      <a:pt x="95" y="178"/>
                    </a:lnTo>
                    <a:lnTo>
                      <a:pt x="77" y="201"/>
                    </a:lnTo>
                    <a:lnTo>
                      <a:pt x="59" y="215"/>
                    </a:lnTo>
                    <a:lnTo>
                      <a:pt x="45" y="219"/>
                    </a:lnTo>
                    <a:lnTo>
                      <a:pt x="36" y="219"/>
                    </a:lnTo>
                    <a:lnTo>
                      <a:pt x="31" y="215"/>
                    </a:lnTo>
                    <a:lnTo>
                      <a:pt x="27" y="210"/>
                    </a:lnTo>
                    <a:lnTo>
                      <a:pt x="22" y="201"/>
                    </a:lnTo>
                    <a:lnTo>
                      <a:pt x="18" y="174"/>
                    </a:lnTo>
                    <a:lnTo>
                      <a:pt x="13" y="142"/>
                    </a:lnTo>
                    <a:lnTo>
                      <a:pt x="4" y="110"/>
                    </a:lnTo>
                    <a:lnTo>
                      <a:pt x="4" y="82"/>
                    </a:lnTo>
                    <a:lnTo>
                      <a:pt x="0" y="55"/>
                    </a:lnTo>
                    <a:lnTo>
                      <a:pt x="0" y="32"/>
                    </a:lnTo>
                    <a:lnTo>
                      <a:pt x="4" y="18"/>
                    </a:lnTo>
                    <a:lnTo>
                      <a:pt x="9" y="9"/>
                    </a:lnTo>
                    <a:close/>
                  </a:path>
                </a:pathLst>
              </a:custGeom>
              <a:solidFill>
                <a:srgbClr val="F4BF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6" name="Freeform 374"/>
              <p:cNvSpPr>
                <a:spLocks/>
              </p:cNvSpPr>
              <p:nvPr/>
            </p:nvSpPr>
            <p:spPr bwMode="auto">
              <a:xfrm>
                <a:off x="2893" y="964"/>
                <a:ext cx="110" cy="205"/>
              </a:xfrm>
              <a:custGeom>
                <a:avLst/>
                <a:gdLst/>
                <a:ahLst/>
                <a:cxnLst>
                  <a:cxn ang="0">
                    <a:pos x="9" y="13"/>
                  </a:cxn>
                  <a:cxn ang="0">
                    <a:pos x="23" y="4"/>
                  </a:cxn>
                  <a:cxn ang="0">
                    <a:pos x="37" y="4"/>
                  </a:cxn>
                  <a:cxn ang="0">
                    <a:pos x="50" y="0"/>
                  </a:cxn>
                  <a:cxn ang="0">
                    <a:pos x="69" y="4"/>
                  </a:cxn>
                  <a:cxn ang="0">
                    <a:pos x="82" y="9"/>
                  </a:cxn>
                  <a:cxn ang="0">
                    <a:pos x="96" y="22"/>
                  </a:cxn>
                  <a:cxn ang="0">
                    <a:pos x="105" y="41"/>
                  </a:cxn>
                  <a:cxn ang="0">
                    <a:pos x="110" y="68"/>
                  </a:cxn>
                  <a:cxn ang="0">
                    <a:pos x="110" y="109"/>
                  </a:cxn>
                  <a:cxn ang="0">
                    <a:pos x="101" y="141"/>
                  </a:cxn>
                  <a:cxn ang="0">
                    <a:pos x="87" y="169"/>
                  </a:cxn>
                  <a:cxn ang="0">
                    <a:pos x="73" y="187"/>
                  </a:cxn>
                  <a:cxn ang="0">
                    <a:pos x="55" y="201"/>
                  </a:cxn>
                  <a:cxn ang="0">
                    <a:pos x="41" y="205"/>
                  </a:cxn>
                  <a:cxn ang="0">
                    <a:pos x="32" y="205"/>
                  </a:cxn>
                  <a:cxn ang="0">
                    <a:pos x="27" y="201"/>
                  </a:cxn>
                  <a:cxn ang="0">
                    <a:pos x="23" y="196"/>
                  </a:cxn>
                  <a:cxn ang="0">
                    <a:pos x="23" y="191"/>
                  </a:cxn>
                  <a:cxn ang="0">
                    <a:pos x="14" y="159"/>
                  </a:cxn>
                  <a:cxn ang="0">
                    <a:pos x="9" y="132"/>
                  </a:cxn>
                  <a:cxn ang="0">
                    <a:pos x="5" y="105"/>
                  </a:cxn>
                  <a:cxn ang="0">
                    <a:pos x="0" y="77"/>
                  </a:cxn>
                  <a:cxn ang="0">
                    <a:pos x="0" y="54"/>
                  </a:cxn>
                  <a:cxn ang="0">
                    <a:pos x="0" y="32"/>
                  </a:cxn>
                  <a:cxn ang="0">
                    <a:pos x="5" y="18"/>
                  </a:cxn>
                  <a:cxn ang="0">
                    <a:pos x="9" y="13"/>
                  </a:cxn>
                </a:cxnLst>
                <a:rect l="0" t="0" r="r" b="b"/>
                <a:pathLst>
                  <a:path w="110" h="205">
                    <a:moveTo>
                      <a:pt x="9" y="13"/>
                    </a:moveTo>
                    <a:lnTo>
                      <a:pt x="23" y="4"/>
                    </a:lnTo>
                    <a:lnTo>
                      <a:pt x="37" y="4"/>
                    </a:lnTo>
                    <a:lnTo>
                      <a:pt x="50" y="0"/>
                    </a:lnTo>
                    <a:lnTo>
                      <a:pt x="69" y="4"/>
                    </a:lnTo>
                    <a:lnTo>
                      <a:pt x="82" y="9"/>
                    </a:lnTo>
                    <a:lnTo>
                      <a:pt x="96" y="22"/>
                    </a:lnTo>
                    <a:lnTo>
                      <a:pt x="105" y="41"/>
                    </a:lnTo>
                    <a:lnTo>
                      <a:pt x="110" y="68"/>
                    </a:lnTo>
                    <a:lnTo>
                      <a:pt x="110" y="109"/>
                    </a:lnTo>
                    <a:lnTo>
                      <a:pt x="101" y="141"/>
                    </a:lnTo>
                    <a:lnTo>
                      <a:pt x="87" y="169"/>
                    </a:lnTo>
                    <a:lnTo>
                      <a:pt x="73" y="187"/>
                    </a:lnTo>
                    <a:lnTo>
                      <a:pt x="55" y="201"/>
                    </a:lnTo>
                    <a:lnTo>
                      <a:pt x="41" y="205"/>
                    </a:lnTo>
                    <a:lnTo>
                      <a:pt x="32" y="205"/>
                    </a:lnTo>
                    <a:lnTo>
                      <a:pt x="27" y="201"/>
                    </a:lnTo>
                    <a:lnTo>
                      <a:pt x="23" y="196"/>
                    </a:lnTo>
                    <a:lnTo>
                      <a:pt x="23" y="191"/>
                    </a:lnTo>
                    <a:lnTo>
                      <a:pt x="14" y="159"/>
                    </a:lnTo>
                    <a:lnTo>
                      <a:pt x="9" y="132"/>
                    </a:lnTo>
                    <a:lnTo>
                      <a:pt x="5" y="105"/>
                    </a:lnTo>
                    <a:lnTo>
                      <a:pt x="0" y="77"/>
                    </a:lnTo>
                    <a:lnTo>
                      <a:pt x="0" y="54"/>
                    </a:lnTo>
                    <a:lnTo>
                      <a:pt x="0" y="32"/>
                    </a:lnTo>
                    <a:lnTo>
                      <a:pt x="5" y="18"/>
                    </a:lnTo>
                    <a:lnTo>
                      <a:pt x="9" y="13"/>
                    </a:lnTo>
                    <a:close/>
                  </a:path>
                </a:pathLst>
              </a:custGeom>
              <a:solidFill>
                <a:srgbClr val="F5C1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7" name="Freeform 375"/>
              <p:cNvSpPr>
                <a:spLocks/>
              </p:cNvSpPr>
              <p:nvPr/>
            </p:nvSpPr>
            <p:spPr bwMode="auto">
              <a:xfrm>
                <a:off x="2898" y="973"/>
                <a:ext cx="100" cy="192"/>
              </a:xfrm>
              <a:custGeom>
                <a:avLst/>
                <a:gdLst/>
                <a:ahLst/>
                <a:cxnLst>
                  <a:cxn ang="0">
                    <a:pos x="13" y="9"/>
                  </a:cxn>
                  <a:cxn ang="0">
                    <a:pos x="22" y="4"/>
                  </a:cxn>
                  <a:cxn ang="0">
                    <a:pos x="36" y="0"/>
                  </a:cxn>
                  <a:cxn ang="0">
                    <a:pos x="50" y="0"/>
                  </a:cxn>
                  <a:cxn ang="0">
                    <a:pos x="64" y="0"/>
                  </a:cxn>
                  <a:cxn ang="0">
                    <a:pos x="77" y="4"/>
                  </a:cxn>
                  <a:cxn ang="0">
                    <a:pos x="91" y="18"/>
                  </a:cxn>
                  <a:cxn ang="0">
                    <a:pos x="96" y="36"/>
                  </a:cxn>
                  <a:cxn ang="0">
                    <a:pos x="100" y="64"/>
                  </a:cxn>
                  <a:cxn ang="0">
                    <a:pos x="100" y="100"/>
                  </a:cxn>
                  <a:cxn ang="0">
                    <a:pos x="96" y="132"/>
                  </a:cxn>
                  <a:cxn ang="0">
                    <a:pos x="82" y="155"/>
                  </a:cxn>
                  <a:cxn ang="0">
                    <a:pos x="68" y="173"/>
                  </a:cxn>
                  <a:cxn ang="0">
                    <a:pos x="50" y="187"/>
                  </a:cxn>
                  <a:cxn ang="0">
                    <a:pos x="36" y="192"/>
                  </a:cxn>
                  <a:cxn ang="0">
                    <a:pos x="32" y="187"/>
                  </a:cxn>
                  <a:cxn ang="0">
                    <a:pos x="27" y="187"/>
                  </a:cxn>
                  <a:cxn ang="0">
                    <a:pos x="22" y="182"/>
                  </a:cxn>
                  <a:cxn ang="0">
                    <a:pos x="18" y="173"/>
                  </a:cxn>
                  <a:cxn ang="0">
                    <a:pos x="13" y="146"/>
                  </a:cxn>
                  <a:cxn ang="0">
                    <a:pos x="9" y="118"/>
                  </a:cxn>
                  <a:cxn ang="0">
                    <a:pos x="4" y="91"/>
                  </a:cxn>
                  <a:cxn ang="0">
                    <a:pos x="0" y="68"/>
                  </a:cxn>
                  <a:cxn ang="0">
                    <a:pos x="0" y="45"/>
                  </a:cxn>
                  <a:cxn ang="0">
                    <a:pos x="0" y="32"/>
                  </a:cxn>
                  <a:cxn ang="0">
                    <a:pos x="4" y="18"/>
                  </a:cxn>
                  <a:cxn ang="0">
                    <a:pos x="13" y="9"/>
                  </a:cxn>
                </a:cxnLst>
                <a:rect l="0" t="0" r="r" b="b"/>
                <a:pathLst>
                  <a:path w="100" h="192">
                    <a:moveTo>
                      <a:pt x="13" y="9"/>
                    </a:moveTo>
                    <a:lnTo>
                      <a:pt x="22" y="4"/>
                    </a:lnTo>
                    <a:lnTo>
                      <a:pt x="36" y="0"/>
                    </a:lnTo>
                    <a:lnTo>
                      <a:pt x="50" y="0"/>
                    </a:lnTo>
                    <a:lnTo>
                      <a:pt x="64" y="0"/>
                    </a:lnTo>
                    <a:lnTo>
                      <a:pt x="77" y="4"/>
                    </a:lnTo>
                    <a:lnTo>
                      <a:pt x="91" y="18"/>
                    </a:lnTo>
                    <a:lnTo>
                      <a:pt x="96" y="36"/>
                    </a:lnTo>
                    <a:lnTo>
                      <a:pt x="100" y="64"/>
                    </a:lnTo>
                    <a:lnTo>
                      <a:pt x="100" y="100"/>
                    </a:lnTo>
                    <a:lnTo>
                      <a:pt x="96" y="132"/>
                    </a:lnTo>
                    <a:lnTo>
                      <a:pt x="82" y="155"/>
                    </a:lnTo>
                    <a:lnTo>
                      <a:pt x="68" y="173"/>
                    </a:lnTo>
                    <a:lnTo>
                      <a:pt x="50" y="187"/>
                    </a:lnTo>
                    <a:lnTo>
                      <a:pt x="36" y="192"/>
                    </a:lnTo>
                    <a:lnTo>
                      <a:pt x="32" y="187"/>
                    </a:lnTo>
                    <a:lnTo>
                      <a:pt x="27" y="187"/>
                    </a:lnTo>
                    <a:lnTo>
                      <a:pt x="22" y="182"/>
                    </a:lnTo>
                    <a:lnTo>
                      <a:pt x="18" y="173"/>
                    </a:lnTo>
                    <a:lnTo>
                      <a:pt x="13" y="146"/>
                    </a:lnTo>
                    <a:lnTo>
                      <a:pt x="9" y="118"/>
                    </a:lnTo>
                    <a:lnTo>
                      <a:pt x="4" y="91"/>
                    </a:lnTo>
                    <a:lnTo>
                      <a:pt x="0" y="68"/>
                    </a:lnTo>
                    <a:lnTo>
                      <a:pt x="0" y="45"/>
                    </a:lnTo>
                    <a:lnTo>
                      <a:pt x="0" y="32"/>
                    </a:lnTo>
                    <a:lnTo>
                      <a:pt x="4" y="18"/>
                    </a:lnTo>
                    <a:lnTo>
                      <a:pt x="13" y="9"/>
                    </a:lnTo>
                    <a:close/>
                  </a:path>
                </a:pathLst>
              </a:custGeom>
              <a:solidFill>
                <a:srgbClr val="F5C38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8" name="Freeform 376"/>
              <p:cNvSpPr>
                <a:spLocks/>
              </p:cNvSpPr>
              <p:nvPr/>
            </p:nvSpPr>
            <p:spPr bwMode="auto">
              <a:xfrm>
                <a:off x="2902" y="977"/>
                <a:ext cx="96" cy="178"/>
              </a:xfrm>
              <a:custGeom>
                <a:avLst/>
                <a:gdLst/>
                <a:ahLst/>
                <a:cxnLst>
                  <a:cxn ang="0">
                    <a:pos x="14" y="9"/>
                  </a:cxn>
                  <a:cxn ang="0">
                    <a:pos x="23" y="5"/>
                  </a:cxn>
                  <a:cxn ang="0">
                    <a:pos x="37" y="0"/>
                  </a:cxn>
                  <a:cxn ang="0">
                    <a:pos x="50" y="0"/>
                  </a:cxn>
                  <a:cxn ang="0">
                    <a:pos x="60" y="0"/>
                  </a:cxn>
                  <a:cxn ang="0">
                    <a:pos x="73" y="5"/>
                  </a:cxn>
                  <a:cxn ang="0">
                    <a:pos x="82" y="19"/>
                  </a:cxn>
                  <a:cxn ang="0">
                    <a:pos x="92" y="32"/>
                  </a:cxn>
                  <a:cxn ang="0">
                    <a:pos x="96" y="60"/>
                  </a:cxn>
                  <a:cxn ang="0">
                    <a:pos x="96" y="96"/>
                  </a:cxn>
                  <a:cxn ang="0">
                    <a:pos x="87" y="124"/>
                  </a:cxn>
                  <a:cxn ang="0">
                    <a:pos x="73" y="146"/>
                  </a:cxn>
                  <a:cxn ang="0">
                    <a:pos x="60" y="165"/>
                  </a:cxn>
                  <a:cxn ang="0">
                    <a:pos x="46" y="174"/>
                  </a:cxn>
                  <a:cxn ang="0">
                    <a:pos x="32" y="178"/>
                  </a:cxn>
                  <a:cxn ang="0">
                    <a:pos x="23" y="174"/>
                  </a:cxn>
                  <a:cxn ang="0">
                    <a:pos x="18" y="160"/>
                  </a:cxn>
                  <a:cxn ang="0">
                    <a:pos x="14" y="137"/>
                  </a:cxn>
                  <a:cxn ang="0">
                    <a:pos x="9" y="110"/>
                  </a:cxn>
                  <a:cxn ang="0">
                    <a:pos x="5" y="87"/>
                  </a:cxn>
                  <a:cxn ang="0">
                    <a:pos x="0" y="64"/>
                  </a:cxn>
                  <a:cxn ang="0">
                    <a:pos x="0" y="46"/>
                  </a:cxn>
                  <a:cxn ang="0">
                    <a:pos x="5" y="28"/>
                  </a:cxn>
                  <a:cxn ang="0">
                    <a:pos x="5" y="19"/>
                  </a:cxn>
                  <a:cxn ang="0">
                    <a:pos x="14" y="9"/>
                  </a:cxn>
                </a:cxnLst>
                <a:rect l="0" t="0" r="r" b="b"/>
                <a:pathLst>
                  <a:path w="96" h="178">
                    <a:moveTo>
                      <a:pt x="14" y="9"/>
                    </a:moveTo>
                    <a:lnTo>
                      <a:pt x="23" y="5"/>
                    </a:lnTo>
                    <a:lnTo>
                      <a:pt x="37" y="0"/>
                    </a:lnTo>
                    <a:lnTo>
                      <a:pt x="50" y="0"/>
                    </a:lnTo>
                    <a:lnTo>
                      <a:pt x="60" y="0"/>
                    </a:lnTo>
                    <a:lnTo>
                      <a:pt x="73" y="5"/>
                    </a:lnTo>
                    <a:lnTo>
                      <a:pt x="82" y="19"/>
                    </a:lnTo>
                    <a:lnTo>
                      <a:pt x="92" y="32"/>
                    </a:lnTo>
                    <a:lnTo>
                      <a:pt x="96" y="60"/>
                    </a:lnTo>
                    <a:lnTo>
                      <a:pt x="96" y="96"/>
                    </a:lnTo>
                    <a:lnTo>
                      <a:pt x="87" y="124"/>
                    </a:lnTo>
                    <a:lnTo>
                      <a:pt x="73" y="146"/>
                    </a:lnTo>
                    <a:lnTo>
                      <a:pt x="60" y="165"/>
                    </a:lnTo>
                    <a:lnTo>
                      <a:pt x="46" y="174"/>
                    </a:lnTo>
                    <a:lnTo>
                      <a:pt x="32" y="178"/>
                    </a:lnTo>
                    <a:lnTo>
                      <a:pt x="23" y="174"/>
                    </a:lnTo>
                    <a:lnTo>
                      <a:pt x="18" y="160"/>
                    </a:lnTo>
                    <a:lnTo>
                      <a:pt x="14" y="137"/>
                    </a:lnTo>
                    <a:lnTo>
                      <a:pt x="9" y="110"/>
                    </a:lnTo>
                    <a:lnTo>
                      <a:pt x="5" y="87"/>
                    </a:lnTo>
                    <a:lnTo>
                      <a:pt x="0" y="64"/>
                    </a:lnTo>
                    <a:lnTo>
                      <a:pt x="0" y="46"/>
                    </a:lnTo>
                    <a:lnTo>
                      <a:pt x="5" y="28"/>
                    </a:lnTo>
                    <a:lnTo>
                      <a:pt x="5" y="19"/>
                    </a:lnTo>
                    <a:lnTo>
                      <a:pt x="14" y="9"/>
                    </a:lnTo>
                    <a:close/>
                  </a:path>
                </a:pathLst>
              </a:custGeom>
              <a:solidFill>
                <a:srgbClr val="F5C6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49" name="Freeform 377"/>
              <p:cNvSpPr>
                <a:spLocks/>
              </p:cNvSpPr>
              <p:nvPr/>
            </p:nvSpPr>
            <p:spPr bwMode="auto">
              <a:xfrm>
                <a:off x="3021" y="1023"/>
                <a:ext cx="14" cy="68"/>
              </a:xfrm>
              <a:custGeom>
                <a:avLst/>
                <a:gdLst/>
                <a:ahLst/>
                <a:cxnLst>
                  <a:cxn ang="0">
                    <a:pos x="14" y="14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14" y="9"/>
                  </a:cxn>
                  <a:cxn ang="0">
                    <a:pos x="14" y="9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4" y="9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9"/>
                  </a:cxn>
                  <a:cxn ang="0">
                    <a:pos x="0" y="18"/>
                  </a:cxn>
                  <a:cxn ang="0">
                    <a:pos x="4" y="27"/>
                  </a:cxn>
                  <a:cxn ang="0">
                    <a:pos x="4" y="37"/>
                  </a:cxn>
                  <a:cxn ang="0">
                    <a:pos x="4" y="50"/>
                  </a:cxn>
                  <a:cxn ang="0">
                    <a:pos x="4" y="59"/>
                  </a:cxn>
                  <a:cxn ang="0">
                    <a:pos x="4" y="68"/>
                  </a:cxn>
                  <a:cxn ang="0">
                    <a:pos x="4" y="68"/>
                  </a:cxn>
                  <a:cxn ang="0">
                    <a:pos x="4" y="64"/>
                  </a:cxn>
                  <a:cxn ang="0">
                    <a:pos x="4" y="59"/>
                  </a:cxn>
                  <a:cxn ang="0">
                    <a:pos x="9" y="46"/>
                  </a:cxn>
                  <a:cxn ang="0">
                    <a:pos x="9" y="32"/>
                  </a:cxn>
                  <a:cxn ang="0">
                    <a:pos x="14" y="23"/>
                  </a:cxn>
                  <a:cxn ang="0">
                    <a:pos x="14" y="14"/>
                  </a:cxn>
                  <a:cxn ang="0">
                    <a:pos x="14" y="14"/>
                  </a:cxn>
                </a:cxnLst>
                <a:rect l="0" t="0" r="r" b="b"/>
                <a:pathLst>
                  <a:path w="14" h="68">
                    <a:moveTo>
                      <a:pt x="14" y="14"/>
                    </a:moveTo>
                    <a:lnTo>
                      <a:pt x="14" y="14"/>
                    </a:lnTo>
                    <a:lnTo>
                      <a:pt x="14" y="14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4" y="9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9"/>
                    </a:lnTo>
                    <a:lnTo>
                      <a:pt x="0" y="18"/>
                    </a:lnTo>
                    <a:lnTo>
                      <a:pt x="4" y="27"/>
                    </a:lnTo>
                    <a:lnTo>
                      <a:pt x="4" y="37"/>
                    </a:lnTo>
                    <a:lnTo>
                      <a:pt x="4" y="50"/>
                    </a:lnTo>
                    <a:lnTo>
                      <a:pt x="4" y="59"/>
                    </a:lnTo>
                    <a:lnTo>
                      <a:pt x="4" y="68"/>
                    </a:lnTo>
                    <a:lnTo>
                      <a:pt x="4" y="68"/>
                    </a:lnTo>
                    <a:lnTo>
                      <a:pt x="4" y="64"/>
                    </a:lnTo>
                    <a:lnTo>
                      <a:pt x="4" y="59"/>
                    </a:lnTo>
                    <a:lnTo>
                      <a:pt x="9" y="46"/>
                    </a:lnTo>
                    <a:lnTo>
                      <a:pt x="9" y="32"/>
                    </a:lnTo>
                    <a:lnTo>
                      <a:pt x="14" y="23"/>
                    </a:lnTo>
                    <a:lnTo>
                      <a:pt x="14" y="14"/>
                    </a:lnTo>
                    <a:lnTo>
                      <a:pt x="14" y="14"/>
                    </a:lnTo>
                    <a:close/>
                  </a:path>
                </a:pathLst>
              </a:custGeom>
              <a:solidFill>
                <a:srgbClr val="D6A47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0" name="Freeform 378"/>
              <p:cNvSpPr>
                <a:spLocks/>
              </p:cNvSpPr>
              <p:nvPr/>
            </p:nvSpPr>
            <p:spPr bwMode="auto">
              <a:xfrm>
                <a:off x="2907" y="776"/>
                <a:ext cx="333" cy="708"/>
              </a:xfrm>
              <a:custGeom>
                <a:avLst/>
                <a:gdLst/>
                <a:ahLst/>
                <a:cxnLst>
                  <a:cxn ang="0">
                    <a:pos x="160" y="73"/>
                  </a:cxn>
                  <a:cxn ang="0">
                    <a:pos x="178" y="96"/>
                  </a:cxn>
                  <a:cxn ang="0">
                    <a:pos x="182" y="119"/>
                  </a:cxn>
                  <a:cxn ang="0">
                    <a:pos x="201" y="128"/>
                  </a:cxn>
                  <a:cxn ang="0">
                    <a:pos x="223" y="128"/>
                  </a:cxn>
                  <a:cxn ang="0">
                    <a:pos x="269" y="147"/>
                  </a:cxn>
                  <a:cxn ang="0">
                    <a:pos x="301" y="192"/>
                  </a:cxn>
                  <a:cxn ang="0">
                    <a:pos x="306" y="215"/>
                  </a:cxn>
                  <a:cxn ang="0">
                    <a:pos x="310" y="229"/>
                  </a:cxn>
                  <a:cxn ang="0">
                    <a:pos x="315" y="261"/>
                  </a:cxn>
                  <a:cxn ang="0">
                    <a:pos x="319" y="270"/>
                  </a:cxn>
                  <a:cxn ang="0">
                    <a:pos x="319" y="288"/>
                  </a:cxn>
                  <a:cxn ang="0">
                    <a:pos x="324" y="302"/>
                  </a:cxn>
                  <a:cxn ang="0">
                    <a:pos x="333" y="325"/>
                  </a:cxn>
                  <a:cxn ang="0">
                    <a:pos x="319" y="338"/>
                  </a:cxn>
                  <a:cxn ang="0">
                    <a:pos x="297" y="357"/>
                  </a:cxn>
                  <a:cxn ang="0">
                    <a:pos x="283" y="375"/>
                  </a:cxn>
                  <a:cxn ang="0">
                    <a:pos x="255" y="398"/>
                  </a:cxn>
                  <a:cxn ang="0">
                    <a:pos x="246" y="407"/>
                  </a:cxn>
                  <a:cxn ang="0">
                    <a:pos x="237" y="420"/>
                  </a:cxn>
                  <a:cxn ang="0">
                    <a:pos x="219" y="443"/>
                  </a:cxn>
                  <a:cxn ang="0">
                    <a:pos x="201" y="466"/>
                  </a:cxn>
                  <a:cxn ang="0">
                    <a:pos x="192" y="484"/>
                  </a:cxn>
                  <a:cxn ang="0">
                    <a:pos x="173" y="512"/>
                  </a:cxn>
                  <a:cxn ang="0">
                    <a:pos x="164" y="526"/>
                  </a:cxn>
                  <a:cxn ang="0">
                    <a:pos x="155" y="567"/>
                  </a:cxn>
                  <a:cxn ang="0">
                    <a:pos x="146" y="621"/>
                  </a:cxn>
                  <a:cxn ang="0">
                    <a:pos x="109" y="694"/>
                  </a:cxn>
                  <a:cxn ang="0">
                    <a:pos x="109" y="690"/>
                  </a:cxn>
                  <a:cxn ang="0">
                    <a:pos x="132" y="626"/>
                  </a:cxn>
                  <a:cxn ang="0">
                    <a:pos x="123" y="576"/>
                  </a:cxn>
                  <a:cxn ang="0">
                    <a:pos x="118" y="498"/>
                  </a:cxn>
                  <a:cxn ang="0">
                    <a:pos x="109" y="498"/>
                  </a:cxn>
                  <a:cxn ang="0">
                    <a:pos x="91" y="544"/>
                  </a:cxn>
                  <a:cxn ang="0">
                    <a:pos x="91" y="535"/>
                  </a:cxn>
                  <a:cxn ang="0">
                    <a:pos x="96" y="475"/>
                  </a:cxn>
                  <a:cxn ang="0">
                    <a:pos x="91" y="471"/>
                  </a:cxn>
                  <a:cxn ang="0">
                    <a:pos x="68" y="484"/>
                  </a:cxn>
                  <a:cxn ang="0">
                    <a:pos x="32" y="521"/>
                  </a:cxn>
                  <a:cxn ang="0">
                    <a:pos x="0" y="585"/>
                  </a:cxn>
                  <a:cxn ang="0">
                    <a:pos x="0" y="576"/>
                  </a:cxn>
                  <a:cxn ang="0">
                    <a:pos x="36" y="498"/>
                  </a:cxn>
                  <a:cxn ang="0">
                    <a:pos x="73" y="457"/>
                  </a:cxn>
                  <a:cxn ang="0">
                    <a:pos x="114" y="398"/>
                  </a:cxn>
                  <a:cxn ang="0">
                    <a:pos x="128" y="329"/>
                  </a:cxn>
                  <a:cxn ang="0">
                    <a:pos x="137" y="265"/>
                  </a:cxn>
                  <a:cxn ang="0">
                    <a:pos x="150" y="233"/>
                  </a:cxn>
                  <a:cxn ang="0">
                    <a:pos x="150" y="169"/>
                  </a:cxn>
                  <a:cxn ang="0">
                    <a:pos x="123" y="156"/>
                  </a:cxn>
                  <a:cxn ang="0">
                    <a:pos x="82" y="133"/>
                  </a:cxn>
                  <a:cxn ang="0">
                    <a:pos x="41" y="73"/>
                  </a:cxn>
                  <a:cxn ang="0">
                    <a:pos x="27" y="14"/>
                  </a:cxn>
                  <a:cxn ang="0">
                    <a:pos x="64" y="5"/>
                  </a:cxn>
                  <a:cxn ang="0">
                    <a:pos x="137" y="51"/>
                  </a:cxn>
                </a:cxnLst>
                <a:rect l="0" t="0" r="r" b="b"/>
                <a:pathLst>
                  <a:path w="333" h="708">
                    <a:moveTo>
                      <a:pt x="146" y="55"/>
                    </a:moveTo>
                    <a:lnTo>
                      <a:pt x="150" y="60"/>
                    </a:lnTo>
                    <a:lnTo>
                      <a:pt x="155" y="64"/>
                    </a:lnTo>
                    <a:lnTo>
                      <a:pt x="160" y="73"/>
                    </a:lnTo>
                    <a:lnTo>
                      <a:pt x="169" y="78"/>
                    </a:lnTo>
                    <a:lnTo>
                      <a:pt x="173" y="83"/>
                    </a:lnTo>
                    <a:lnTo>
                      <a:pt x="173" y="92"/>
                    </a:lnTo>
                    <a:lnTo>
                      <a:pt x="178" y="96"/>
                    </a:lnTo>
                    <a:lnTo>
                      <a:pt x="178" y="105"/>
                    </a:lnTo>
                    <a:lnTo>
                      <a:pt x="178" y="110"/>
                    </a:lnTo>
                    <a:lnTo>
                      <a:pt x="178" y="115"/>
                    </a:lnTo>
                    <a:lnTo>
                      <a:pt x="182" y="119"/>
                    </a:lnTo>
                    <a:lnTo>
                      <a:pt x="182" y="124"/>
                    </a:lnTo>
                    <a:lnTo>
                      <a:pt x="187" y="124"/>
                    </a:lnTo>
                    <a:lnTo>
                      <a:pt x="196" y="128"/>
                    </a:lnTo>
                    <a:lnTo>
                      <a:pt x="201" y="128"/>
                    </a:lnTo>
                    <a:lnTo>
                      <a:pt x="205" y="128"/>
                    </a:lnTo>
                    <a:lnTo>
                      <a:pt x="210" y="128"/>
                    </a:lnTo>
                    <a:lnTo>
                      <a:pt x="214" y="128"/>
                    </a:lnTo>
                    <a:lnTo>
                      <a:pt x="223" y="128"/>
                    </a:lnTo>
                    <a:lnTo>
                      <a:pt x="233" y="128"/>
                    </a:lnTo>
                    <a:lnTo>
                      <a:pt x="242" y="133"/>
                    </a:lnTo>
                    <a:lnTo>
                      <a:pt x="255" y="137"/>
                    </a:lnTo>
                    <a:lnTo>
                      <a:pt x="269" y="147"/>
                    </a:lnTo>
                    <a:lnTo>
                      <a:pt x="278" y="160"/>
                    </a:lnTo>
                    <a:lnTo>
                      <a:pt x="292" y="174"/>
                    </a:lnTo>
                    <a:lnTo>
                      <a:pt x="297" y="183"/>
                    </a:lnTo>
                    <a:lnTo>
                      <a:pt x="301" y="192"/>
                    </a:lnTo>
                    <a:lnTo>
                      <a:pt x="306" y="201"/>
                    </a:lnTo>
                    <a:lnTo>
                      <a:pt x="306" y="206"/>
                    </a:lnTo>
                    <a:lnTo>
                      <a:pt x="310" y="210"/>
                    </a:lnTo>
                    <a:lnTo>
                      <a:pt x="306" y="215"/>
                    </a:lnTo>
                    <a:lnTo>
                      <a:pt x="306" y="220"/>
                    </a:lnTo>
                    <a:lnTo>
                      <a:pt x="310" y="220"/>
                    </a:lnTo>
                    <a:lnTo>
                      <a:pt x="310" y="224"/>
                    </a:lnTo>
                    <a:lnTo>
                      <a:pt x="310" y="229"/>
                    </a:lnTo>
                    <a:lnTo>
                      <a:pt x="315" y="238"/>
                    </a:lnTo>
                    <a:lnTo>
                      <a:pt x="315" y="242"/>
                    </a:lnTo>
                    <a:lnTo>
                      <a:pt x="315" y="252"/>
                    </a:lnTo>
                    <a:lnTo>
                      <a:pt x="315" y="261"/>
                    </a:lnTo>
                    <a:lnTo>
                      <a:pt x="315" y="265"/>
                    </a:lnTo>
                    <a:lnTo>
                      <a:pt x="315" y="265"/>
                    </a:lnTo>
                    <a:lnTo>
                      <a:pt x="315" y="270"/>
                    </a:lnTo>
                    <a:lnTo>
                      <a:pt x="319" y="270"/>
                    </a:lnTo>
                    <a:lnTo>
                      <a:pt x="319" y="274"/>
                    </a:lnTo>
                    <a:lnTo>
                      <a:pt x="319" y="279"/>
                    </a:lnTo>
                    <a:lnTo>
                      <a:pt x="319" y="284"/>
                    </a:lnTo>
                    <a:lnTo>
                      <a:pt x="319" y="288"/>
                    </a:lnTo>
                    <a:lnTo>
                      <a:pt x="315" y="293"/>
                    </a:lnTo>
                    <a:lnTo>
                      <a:pt x="315" y="293"/>
                    </a:lnTo>
                    <a:lnTo>
                      <a:pt x="319" y="297"/>
                    </a:lnTo>
                    <a:lnTo>
                      <a:pt x="324" y="302"/>
                    </a:lnTo>
                    <a:lnTo>
                      <a:pt x="324" y="306"/>
                    </a:lnTo>
                    <a:lnTo>
                      <a:pt x="328" y="311"/>
                    </a:lnTo>
                    <a:lnTo>
                      <a:pt x="333" y="320"/>
                    </a:lnTo>
                    <a:lnTo>
                      <a:pt x="333" y="325"/>
                    </a:lnTo>
                    <a:lnTo>
                      <a:pt x="333" y="334"/>
                    </a:lnTo>
                    <a:lnTo>
                      <a:pt x="328" y="334"/>
                    </a:lnTo>
                    <a:lnTo>
                      <a:pt x="324" y="338"/>
                    </a:lnTo>
                    <a:lnTo>
                      <a:pt x="319" y="338"/>
                    </a:lnTo>
                    <a:lnTo>
                      <a:pt x="315" y="343"/>
                    </a:lnTo>
                    <a:lnTo>
                      <a:pt x="306" y="347"/>
                    </a:lnTo>
                    <a:lnTo>
                      <a:pt x="301" y="352"/>
                    </a:lnTo>
                    <a:lnTo>
                      <a:pt x="297" y="357"/>
                    </a:lnTo>
                    <a:lnTo>
                      <a:pt x="292" y="361"/>
                    </a:lnTo>
                    <a:lnTo>
                      <a:pt x="292" y="366"/>
                    </a:lnTo>
                    <a:lnTo>
                      <a:pt x="287" y="370"/>
                    </a:lnTo>
                    <a:lnTo>
                      <a:pt x="283" y="375"/>
                    </a:lnTo>
                    <a:lnTo>
                      <a:pt x="278" y="384"/>
                    </a:lnTo>
                    <a:lnTo>
                      <a:pt x="269" y="389"/>
                    </a:lnTo>
                    <a:lnTo>
                      <a:pt x="265" y="393"/>
                    </a:lnTo>
                    <a:lnTo>
                      <a:pt x="255" y="398"/>
                    </a:lnTo>
                    <a:lnTo>
                      <a:pt x="246" y="398"/>
                    </a:lnTo>
                    <a:lnTo>
                      <a:pt x="246" y="402"/>
                    </a:lnTo>
                    <a:lnTo>
                      <a:pt x="246" y="402"/>
                    </a:lnTo>
                    <a:lnTo>
                      <a:pt x="246" y="407"/>
                    </a:lnTo>
                    <a:lnTo>
                      <a:pt x="242" y="407"/>
                    </a:lnTo>
                    <a:lnTo>
                      <a:pt x="242" y="411"/>
                    </a:lnTo>
                    <a:lnTo>
                      <a:pt x="237" y="416"/>
                    </a:lnTo>
                    <a:lnTo>
                      <a:pt x="237" y="420"/>
                    </a:lnTo>
                    <a:lnTo>
                      <a:pt x="233" y="425"/>
                    </a:lnTo>
                    <a:lnTo>
                      <a:pt x="228" y="430"/>
                    </a:lnTo>
                    <a:lnTo>
                      <a:pt x="223" y="434"/>
                    </a:lnTo>
                    <a:lnTo>
                      <a:pt x="219" y="443"/>
                    </a:lnTo>
                    <a:lnTo>
                      <a:pt x="214" y="448"/>
                    </a:lnTo>
                    <a:lnTo>
                      <a:pt x="210" y="457"/>
                    </a:lnTo>
                    <a:lnTo>
                      <a:pt x="205" y="462"/>
                    </a:lnTo>
                    <a:lnTo>
                      <a:pt x="201" y="466"/>
                    </a:lnTo>
                    <a:lnTo>
                      <a:pt x="196" y="471"/>
                    </a:lnTo>
                    <a:lnTo>
                      <a:pt x="196" y="471"/>
                    </a:lnTo>
                    <a:lnTo>
                      <a:pt x="196" y="475"/>
                    </a:lnTo>
                    <a:lnTo>
                      <a:pt x="192" y="484"/>
                    </a:lnTo>
                    <a:lnTo>
                      <a:pt x="187" y="489"/>
                    </a:lnTo>
                    <a:lnTo>
                      <a:pt x="182" y="498"/>
                    </a:lnTo>
                    <a:lnTo>
                      <a:pt x="178" y="507"/>
                    </a:lnTo>
                    <a:lnTo>
                      <a:pt x="173" y="512"/>
                    </a:lnTo>
                    <a:lnTo>
                      <a:pt x="169" y="516"/>
                    </a:lnTo>
                    <a:lnTo>
                      <a:pt x="164" y="516"/>
                    </a:lnTo>
                    <a:lnTo>
                      <a:pt x="164" y="521"/>
                    </a:lnTo>
                    <a:lnTo>
                      <a:pt x="164" y="526"/>
                    </a:lnTo>
                    <a:lnTo>
                      <a:pt x="160" y="535"/>
                    </a:lnTo>
                    <a:lnTo>
                      <a:pt x="160" y="544"/>
                    </a:lnTo>
                    <a:lnTo>
                      <a:pt x="155" y="557"/>
                    </a:lnTo>
                    <a:lnTo>
                      <a:pt x="155" y="567"/>
                    </a:lnTo>
                    <a:lnTo>
                      <a:pt x="155" y="576"/>
                    </a:lnTo>
                    <a:lnTo>
                      <a:pt x="155" y="585"/>
                    </a:lnTo>
                    <a:lnTo>
                      <a:pt x="150" y="603"/>
                    </a:lnTo>
                    <a:lnTo>
                      <a:pt x="146" y="621"/>
                    </a:lnTo>
                    <a:lnTo>
                      <a:pt x="141" y="644"/>
                    </a:lnTo>
                    <a:lnTo>
                      <a:pt x="132" y="663"/>
                    </a:lnTo>
                    <a:lnTo>
                      <a:pt x="123" y="681"/>
                    </a:lnTo>
                    <a:lnTo>
                      <a:pt x="109" y="694"/>
                    </a:lnTo>
                    <a:lnTo>
                      <a:pt x="96" y="708"/>
                    </a:lnTo>
                    <a:lnTo>
                      <a:pt x="96" y="704"/>
                    </a:lnTo>
                    <a:lnTo>
                      <a:pt x="105" y="699"/>
                    </a:lnTo>
                    <a:lnTo>
                      <a:pt x="109" y="690"/>
                    </a:lnTo>
                    <a:lnTo>
                      <a:pt x="118" y="676"/>
                    </a:lnTo>
                    <a:lnTo>
                      <a:pt x="128" y="658"/>
                    </a:lnTo>
                    <a:lnTo>
                      <a:pt x="132" y="644"/>
                    </a:lnTo>
                    <a:lnTo>
                      <a:pt x="132" y="626"/>
                    </a:lnTo>
                    <a:lnTo>
                      <a:pt x="128" y="603"/>
                    </a:lnTo>
                    <a:lnTo>
                      <a:pt x="128" y="603"/>
                    </a:lnTo>
                    <a:lnTo>
                      <a:pt x="128" y="589"/>
                    </a:lnTo>
                    <a:lnTo>
                      <a:pt x="123" y="576"/>
                    </a:lnTo>
                    <a:lnTo>
                      <a:pt x="118" y="557"/>
                    </a:lnTo>
                    <a:lnTo>
                      <a:pt x="118" y="535"/>
                    </a:lnTo>
                    <a:lnTo>
                      <a:pt x="118" y="516"/>
                    </a:lnTo>
                    <a:lnTo>
                      <a:pt x="118" y="498"/>
                    </a:lnTo>
                    <a:lnTo>
                      <a:pt x="118" y="484"/>
                    </a:lnTo>
                    <a:lnTo>
                      <a:pt x="118" y="489"/>
                    </a:lnTo>
                    <a:lnTo>
                      <a:pt x="114" y="494"/>
                    </a:lnTo>
                    <a:lnTo>
                      <a:pt x="109" y="498"/>
                    </a:lnTo>
                    <a:lnTo>
                      <a:pt x="105" y="507"/>
                    </a:lnTo>
                    <a:lnTo>
                      <a:pt x="100" y="516"/>
                    </a:lnTo>
                    <a:lnTo>
                      <a:pt x="96" y="530"/>
                    </a:lnTo>
                    <a:lnTo>
                      <a:pt x="91" y="544"/>
                    </a:lnTo>
                    <a:lnTo>
                      <a:pt x="91" y="557"/>
                    </a:lnTo>
                    <a:lnTo>
                      <a:pt x="91" y="553"/>
                    </a:lnTo>
                    <a:lnTo>
                      <a:pt x="91" y="544"/>
                    </a:lnTo>
                    <a:lnTo>
                      <a:pt x="91" y="535"/>
                    </a:lnTo>
                    <a:lnTo>
                      <a:pt x="91" y="521"/>
                    </a:lnTo>
                    <a:lnTo>
                      <a:pt x="91" y="503"/>
                    </a:lnTo>
                    <a:lnTo>
                      <a:pt x="91" y="489"/>
                    </a:lnTo>
                    <a:lnTo>
                      <a:pt x="96" y="475"/>
                    </a:lnTo>
                    <a:lnTo>
                      <a:pt x="100" y="466"/>
                    </a:lnTo>
                    <a:lnTo>
                      <a:pt x="100" y="466"/>
                    </a:lnTo>
                    <a:lnTo>
                      <a:pt x="96" y="466"/>
                    </a:lnTo>
                    <a:lnTo>
                      <a:pt x="91" y="471"/>
                    </a:lnTo>
                    <a:lnTo>
                      <a:pt x="87" y="475"/>
                    </a:lnTo>
                    <a:lnTo>
                      <a:pt x="82" y="475"/>
                    </a:lnTo>
                    <a:lnTo>
                      <a:pt x="73" y="480"/>
                    </a:lnTo>
                    <a:lnTo>
                      <a:pt x="68" y="484"/>
                    </a:lnTo>
                    <a:lnTo>
                      <a:pt x="59" y="494"/>
                    </a:lnTo>
                    <a:lnTo>
                      <a:pt x="55" y="498"/>
                    </a:lnTo>
                    <a:lnTo>
                      <a:pt x="45" y="507"/>
                    </a:lnTo>
                    <a:lnTo>
                      <a:pt x="32" y="521"/>
                    </a:lnTo>
                    <a:lnTo>
                      <a:pt x="23" y="535"/>
                    </a:lnTo>
                    <a:lnTo>
                      <a:pt x="13" y="553"/>
                    </a:lnTo>
                    <a:lnTo>
                      <a:pt x="9" y="571"/>
                    </a:lnTo>
                    <a:lnTo>
                      <a:pt x="0" y="585"/>
                    </a:lnTo>
                    <a:lnTo>
                      <a:pt x="0" y="603"/>
                    </a:lnTo>
                    <a:lnTo>
                      <a:pt x="0" y="599"/>
                    </a:lnTo>
                    <a:lnTo>
                      <a:pt x="0" y="589"/>
                    </a:lnTo>
                    <a:lnTo>
                      <a:pt x="0" y="576"/>
                    </a:lnTo>
                    <a:lnTo>
                      <a:pt x="4" y="562"/>
                    </a:lnTo>
                    <a:lnTo>
                      <a:pt x="9" y="539"/>
                    </a:lnTo>
                    <a:lnTo>
                      <a:pt x="23" y="521"/>
                    </a:lnTo>
                    <a:lnTo>
                      <a:pt x="36" y="498"/>
                    </a:lnTo>
                    <a:lnTo>
                      <a:pt x="55" y="475"/>
                    </a:lnTo>
                    <a:lnTo>
                      <a:pt x="55" y="475"/>
                    </a:lnTo>
                    <a:lnTo>
                      <a:pt x="64" y="466"/>
                    </a:lnTo>
                    <a:lnTo>
                      <a:pt x="73" y="457"/>
                    </a:lnTo>
                    <a:lnTo>
                      <a:pt x="82" y="443"/>
                    </a:lnTo>
                    <a:lnTo>
                      <a:pt x="96" y="425"/>
                    </a:lnTo>
                    <a:lnTo>
                      <a:pt x="105" y="411"/>
                    </a:lnTo>
                    <a:lnTo>
                      <a:pt x="114" y="398"/>
                    </a:lnTo>
                    <a:lnTo>
                      <a:pt x="118" y="384"/>
                    </a:lnTo>
                    <a:lnTo>
                      <a:pt x="123" y="370"/>
                    </a:lnTo>
                    <a:lnTo>
                      <a:pt x="123" y="352"/>
                    </a:lnTo>
                    <a:lnTo>
                      <a:pt x="128" y="329"/>
                    </a:lnTo>
                    <a:lnTo>
                      <a:pt x="128" y="311"/>
                    </a:lnTo>
                    <a:lnTo>
                      <a:pt x="132" y="293"/>
                    </a:lnTo>
                    <a:lnTo>
                      <a:pt x="132" y="274"/>
                    </a:lnTo>
                    <a:lnTo>
                      <a:pt x="137" y="265"/>
                    </a:lnTo>
                    <a:lnTo>
                      <a:pt x="137" y="256"/>
                    </a:lnTo>
                    <a:lnTo>
                      <a:pt x="141" y="252"/>
                    </a:lnTo>
                    <a:lnTo>
                      <a:pt x="146" y="247"/>
                    </a:lnTo>
                    <a:lnTo>
                      <a:pt x="150" y="233"/>
                    </a:lnTo>
                    <a:lnTo>
                      <a:pt x="155" y="220"/>
                    </a:lnTo>
                    <a:lnTo>
                      <a:pt x="160" y="206"/>
                    </a:lnTo>
                    <a:lnTo>
                      <a:pt x="155" y="188"/>
                    </a:lnTo>
                    <a:lnTo>
                      <a:pt x="150" y="169"/>
                    </a:lnTo>
                    <a:lnTo>
                      <a:pt x="132" y="156"/>
                    </a:lnTo>
                    <a:lnTo>
                      <a:pt x="132" y="156"/>
                    </a:lnTo>
                    <a:lnTo>
                      <a:pt x="128" y="156"/>
                    </a:lnTo>
                    <a:lnTo>
                      <a:pt x="123" y="156"/>
                    </a:lnTo>
                    <a:lnTo>
                      <a:pt x="114" y="156"/>
                    </a:lnTo>
                    <a:lnTo>
                      <a:pt x="100" y="151"/>
                    </a:lnTo>
                    <a:lnTo>
                      <a:pt x="91" y="142"/>
                    </a:lnTo>
                    <a:lnTo>
                      <a:pt x="82" y="133"/>
                    </a:lnTo>
                    <a:lnTo>
                      <a:pt x="68" y="124"/>
                    </a:lnTo>
                    <a:lnTo>
                      <a:pt x="59" y="105"/>
                    </a:lnTo>
                    <a:lnTo>
                      <a:pt x="50" y="92"/>
                    </a:lnTo>
                    <a:lnTo>
                      <a:pt x="41" y="73"/>
                    </a:lnTo>
                    <a:lnTo>
                      <a:pt x="32" y="60"/>
                    </a:lnTo>
                    <a:lnTo>
                      <a:pt x="27" y="41"/>
                    </a:lnTo>
                    <a:lnTo>
                      <a:pt x="27" y="28"/>
                    </a:lnTo>
                    <a:lnTo>
                      <a:pt x="27" y="14"/>
                    </a:lnTo>
                    <a:lnTo>
                      <a:pt x="27" y="5"/>
                    </a:lnTo>
                    <a:lnTo>
                      <a:pt x="32" y="0"/>
                    </a:lnTo>
                    <a:lnTo>
                      <a:pt x="45" y="0"/>
                    </a:lnTo>
                    <a:lnTo>
                      <a:pt x="64" y="5"/>
                    </a:lnTo>
                    <a:lnTo>
                      <a:pt x="82" y="14"/>
                    </a:lnTo>
                    <a:lnTo>
                      <a:pt x="105" y="28"/>
                    </a:lnTo>
                    <a:lnTo>
                      <a:pt x="123" y="37"/>
                    </a:lnTo>
                    <a:lnTo>
                      <a:pt x="137" y="51"/>
                    </a:lnTo>
                    <a:lnTo>
                      <a:pt x="146" y="55"/>
                    </a:lnTo>
                    <a:close/>
                  </a:path>
                </a:pathLst>
              </a:custGeom>
              <a:solidFill>
                <a:srgbClr val="FDFC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1" name="Freeform 379"/>
              <p:cNvSpPr>
                <a:spLocks/>
              </p:cNvSpPr>
              <p:nvPr/>
            </p:nvSpPr>
            <p:spPr bwMode="auto">
              <a:xfrm>
                <a:off x="2907" y="776"/>
                <a:ext cx="333" cy="708"/>
              </a:xfrm>
              <a:custGeom>
                <a:avLst/>
                <a:gdLst/>
                <a:ahLst/>
                <a:cxnLst>
                  <a:cxn ang="0">
                    <a:pos x="160" y="73"/>
                  </a:cxn>
                  <a:cxn ang="0">
                    <a:pos x="178" y="96"/>
                  </a:cxn>
                  <a:cxn ang="0">
                    <a:pos x="182" y="119"/>
                  </a:cxn>
                  <a:cxn ang="0">
                    <a:pos x="201" y="128"/>
                  </a:cxn>
                  <a:cxn ang="0">
                    <a:pos x="223" y="128"/>
                  </a:cxn>
                  <a:cxn ang="0">
                    <a:pos x="269" y="147"/>
                  </a:cxn>
                  <a:cxn ang="0">
                    <a:pos x="301" y="192"/>
                  </a:cxn>
                  <a:cxn ang="0">
                    <a:pos x="306" y="215"/>
                  </a:cxn>
                  <a:cxn ang="0">
                    <a:pos x="310" y="229"/>
                  </a:cxn>
                  <a:cxn ang="0">
                    <a:pos x="315" y="261"/>
                  </a:cxn>
                  <a:cxn ang="0">
                    <a:pos x="319" y="270"/>
                  </a:cxn>
                  <a:cxn ang="0">
                    <a:pos x="319" y="288"/>
                  </a:cxn>
                  <a:cxn ang="0">
                    <a:pos x="324" y="302"/>
                  </a:cxn>
                  <a:cxn ang="0">
                    <a:pos x="333" y="325"/>
                  </a:cxn>
                  <a:cxn ang="0">
                    <a:pos x="319" y="338"/>
                  </a:cxn>
                  <a:cxn ang="0">
                    <a:pos x="297" y="357"/>
                  </a:cxn>
                  <a:cxn ang="0">
                    <a:pos x="283" y="375"/>
                  </a:cxn>
                  <a:cxn ang="0">
                    <a:pos x="255" y="398"/>
                  </a:cxn>
                  <a:cxn ang="0">
                    <a:pos x="246" y="407"/>
                  </a:cxn>
                  <a:cxn ang="0">
                    <a:pos x="237" y="420"/>
                  </a:cxn>
                  <a:cxn ang="0">
                    <a:pos x="219" y="443"/>
                  </a:cxn>
                  <a:cxn ang="0">
                    <a:pos x="201" y="466"/>
                  </a:cxn>
                  <a:cxn ang="0">
                    <a:pos x="192" y="484"/>
                  </a:cxn>
                  <a:cxn ang="0">
                    <a:pos x="173" y="512"/>
                  </a:cxn>
                  <a:cxn ang="0">
                    <a:pos x="164" y="526"/>
                  </a:cxn>
                  <a:cxn ang="0">
                    <a:pos x="155" y="567"/>
                  </a:cxn>
                  <a:cxn ang="0">
                    <a:pos x="146" y="621"/>
                  </a:cxn>
                  <a:cxn ang="0">
                    <a:pos x="109" y="694"/>
                  </a:cxn>
                  <a:cxn ang="0">
                    <a:pos x="109" y="690"/>
                  </a:cxn>
                  <a:cxn ang="0">
                    <a:pos x="132" y="626"/>
                  </a:cxn>
                  <a:cxn ang="0">
                    <a:pos x="123" y="576"/>
                  </a:cxn>
                  <a:cxn ang="0">
                    <a:pos x="118" y="498"/>
                  </a:cxn>
                  <a:cxn ang="0">
                    <a:pos x="109" y="498"/>
                  </a:cxn>
                  <a:cxn ang="0">
                    <a:pos x="91" y="544"/>
                  </a:cxn>
                  <a:cxn ang="0">
                    <a:pos x="91" y="535"/>
                  </a:cxn>
                  <a:cxn ang="0">
                    <a:pos x="96" y="475"/>
                  </a:cxn>
                  <a:cxn ang="0">
                    <a:pos x="91" y="471"/>
                  </a:cxn>
                  <a:cxn ang="0">
                    <a:pos x="68" y="484"/>
                  </a:cxn>
                  <a:cxn ang="0">
                    <a:pos x="32" y="521"/>
                  </a:cxn>
                  <a:cxn ang="0">
                    <a:pos x="0" y="585"/>
                  </a:cxn>
                  <a:cxn ang="0">
                    <a:pos x="0" y="576"/>
                  </a:cxn>
                  <a:cxn ang="0">
                    <a:pos x="36" y="498"/>
                  </a:cxn>
                  <a:cxn ang="0">
                    <a:pos x="73" y="457"/>
                  </a:cxn>
                  <a:cxn ang="0">
                    <a:pos x="114" y="398"/>
                  </a:cxn>
                  <a:cxn ang="0">
                    <a:pos x="128" y="329"/>
                  </a:cxn>
                  <a:cxn ang="0">
                    <a:pos x="137" y="265"/>
                  </a:cxn>
                  <a:cxn ang="0">
                    <a:pos x="150" y="233"/>
                  </a:cxn>
                  <a:cxn ang="0">
                    <a:pos x="150" y="169"/>
                  </a:cxn>
                  <a:cxn ang="0">
                    <a:pos x="123" y="156"/>
                  </a:cxn>
                  <a:cxn ang="0">
                    <a:pos x="82" y="133"/>
                  </a:cxn>
                  <a:cxn ang="0">
                    <a:pos x="41" y="73"/>
                  </a:cxn>
                  <a:cxn ang="0">
                    <a:pos x="27" y="14"/>
                  </a:cxn>
                  <a:cxn ang="0">
                    <a:pos x="64" y="5"/>
                  </a:cxn>
                  <a:cxn ang="0">
                    <a:pos x="137" y="51"/>
                  </a:cxn>
                </a:cxnLst>
                <a:rect l="0" t="0" r="r" b="b"/>
                <a:pathLst>
                  <a:path w="333" h="708">
                    <a:moveTo>
                      <a:pt x="146" y="55"/>
                    </a:moveTo>
                    <a:lnTo>
                      <a:pt x="150" y="60"/>
                    </a:lnTo>
                    <a:lnTo>
                      <a:pt x="155" y="64"/>
                    </a:lnTo>
                    <a:lnTo>
                      <a:pt x="160" y="73"/>
                    </a:lnTo>
                    <a:lnTo>
                      <a:pt x="169" y="78"/>
                    </a:lnTo>
                    <a:lnTo>
                      <a:pt x="173" y="83"/>
                    </a:lnTo>
                    <a:lnTo>
                      <a:pt x="173" y="92"/>
                    </a:lnTo>
                    <a:lnTo>
                      <a:pt x="178" y="96"/>
                    </a:lnTo>
                    <a:lnTo>
                      <a:pt x="178" y="105"/>
                    </a:lnTo>
                    <a:lnTo>
                      <a:pt x="178" y="110"/>
                    </a:lnTo>
                    <a:lnTo>
                      <a:pt x="178" y="115"/>
                    </a:lnTo>
                    <a:lnTo>
                      <a:pt x="182" y="119"/>
                    </a:lnTo>
                    <a:lnTo>
                      <a:pt x="182" y="124"/>
                    </a:lnTo>
                    <a:lnTo>
                      <a:pt x="187" y="124"/>
                    </a:lnTo>
                    <a:lnTo>
                      <a:pt x="196" y="128"/>
                    </a:lnTo>
                    <a:lnTo>
                      <a:pt x="201" y="128"/>
                    </a:lnTo>
                    <a:lnTo>
                      <a:pt x="205" y="128"/>
                    </a:lnTo>
                    <a:lnTo>
                      <a:pt x="210" y="128"/>
                    </a:lnTo>
                    <a:lnTo>
                      <a:pt x="214" y="128"/>
                    </a:lnTo>
                    <a:lnTo>
                      <a:pt x="223" y="128"/>
                    </a:lnTo>
                    <a:lnTo>
                      <a:pt x="233" y="128"/>
                    </a:lnTo>
                    <a:lnTo>
                      <a:pt x="242" y="133"/>
                    </a:lnTo>
                    <a:lnTo>
                      <a:pt x="255" y="137"/>
                    </a:lnTo>
                    <a:lnTo>
                      <a:pt x="269" y="147"/>
                    </a:lnTo>
                    <a:lnTo>
                      <a:pt x="278" y="160"/>
                    </a:lnTo>
                    <a:lnTo>
                      <a:pt x="292" y="174"/>
                    </a:lnTo>
                    <a:lnTo>
                      <a:pt x="297" y="183"/>
                    </a:lnTo>
                    <a:lnTo>
                      <a:pt x="301" y="192"/>
                    </a:lnTo>
                    <a:lnTo>
                      <a:pt x="306" y="201"/>
                    </a:lnTo>
                    <a:lnTo>
                      <a:pt x="306" y="206"/>
                    </a:lnTo>
                    <a:lnTo>
                      <a:pt x="310" y="210"/>
                    </a:lnTo>
                    <a:lnTo>
                      <a:pt x="306" y="215"/>
                    </a:lnTo>
                    <a:lnTo>
                      <a:pt x="306" y="220"/>
                    </a:lnTo>
                    <a:lnTo>
                      <a:pt x="310" y="220"/>
                    </a:lnTo>
                    <a:lnTo>
                      <a:pt x="310" y="224"/>
                    </a:lnTo>
                    <a:lnTo>
                      <a:pt x="310" y="229"/>
                    </a:lnTo>
                    <a:lnTo>
                      <a:pt x="315" y="238"/>
                    </a:lnTo>
                    <a:lnTo>
                      <a:pt x="315" y="242"/>
                    </a:lnTo>
                    <a:lnTo>
                      <a:pt x="315" y="252"/>
                    </a:lnTo>
                    <a:lnTo>
                      <a:pt x="315" y="261"/>
                    </a:lnTo>
                    <a:lnTo>
                      <a:pt x="315" y="265"/>
                    </a:lnTo>
                    <a:lnTo>
                      <a:pt x="315" y="265"/>
                    </a:lnTo>
                    <a:lnTo>
                      <a:pt x="315" y="270"/>
                    </a:lnTo>
                    <a:lnTo>
                      <a:pt x="319" y="270"/>
                    </a:lnTo>
                    <a:lnTo>
                      <a:pt x="319" y="274"/>
                    </a:lnTo>
                    <a:lnTo>
                      <a:pt x="319" y="279"/>
                    </a:lnTo>
                    <a:lnTo>
                      <a:pt x="319" y="284"/>
                    </a:lnTo>
                    <a:lnTo>
                      <a:pt x="319" y="288"/>
                    </a:lnTo>
                    <a:lnTo>
                      <a:pt x="315" y="293"/>
                    </a:lnTo>
                    <a:lnTo>
                      <a:pt x="315" y="293"/>
                    </a:lnTo>
                    <a:lnTo>
                      <a:pt x="319" y="297"/>
                    </a:lnTo>
                    <a:lnTo>
                      <a:pt x="324" y="302"/>
                    </a:lnTo>
                    <a:lnTo>
                      <a:pt x="324" y="306"/>
                    </a:lnTo>
                    <a:lnTo>
                      <a:pt x="328" y="311"/>
                    </a:lnTo>
                    <a:lnTo>
                      <a:pt x="333" y="320"/>
                    </a:lnTo>
                    <a:lnTo>
                      <a:pt x="333" y="325"/>
                    </a:lnTo>
                    <a:lnTo>
                      <a:pt x="333" y="334"/>
                    </a:lnTo>
                    <a:lnTo>
                      <a:pt x="328" y="334"/>
                    </a:lnTo>
                    <a:lnTo>
                      <a:pt x="324" y="338"/>
                    </a:lnTo>
                    <a:lnTo>
                      <a:pt x="319" y="338"/>
                    </a:lnTo>
                    <a:lnTo>
                      <a:pt x="315" y="343"/>
                    </a:lnTo>
                    <a:lnTo>
                      <a:pt x="306" y="347"/>
                    </a:lnTo>
                    <a:lnTo>
                      <a:pt x="301" y="352"/>
                    </a:lnTo>
                    <a:lnTo>
                      <a:pt x="297" y="357"/>
                    </a:lnTo>
                    <a:lnTo>
                      <a:pt x="292" y="361"/>
                    </a:lnTo>
                    <a:lnTo>
                      <a:pt x="292" y="366"/>
                    </a:lnTo>
                    <a:lnTo>
                      <a:pt x="287" y="370"/>
                    </a:lnTo>
                    <a:lnTo>
                      <a:pt x="283" y="375"/>
                    </a:lnTo>
                    <a:lnTo>
                      <a:pt x="278" y="384"/>
                    </a:lnTo>
                    <a:lnTo>
                      <a:pt x="269" y="389"/>
                    </a:lnTo>
                    <a:lnTo>
                      <a:pt x="265" y="393"/>
                    </a:lnTo>
                    <a:lnTo>
                      <a:pt x="255" y="398"/>
                    </a:lnTo>
                    <a:lnTo>
                      <a:pt x="246" y="398"/>
                    </a:lnTo>
                    <a:lnTo>
                      <a:pt x="246" y="402"/>
                    </a:lnTo>
                    <a:lnTo>
                      <a:pt x="246" y="402"/>
                    </a:lnTo>
                    <a:lnTo>
                      <a:pt x="246" y="407"/>
                    </a:lnTo>
                    <a:lnTo>
                      <a:pt x="242" y="407"/>
                    </a:lnTo>
                    <a:lnTo>
                      <a:pt x="242" y="411"/>
                    </a:lnTo>
                    <a:lnTo>
                      <a:pt x="237" y="416"/>
                    </a:lnTo>
                    <a:lnTo>
                      <a:pt x="237" y="420"/>
                    </a:lnTo>
                    <a:lnTo>
                      <a:pt x="233" y="425"/>
                    </a:lnTo>
                    <a:lnTo>
                      <a:pt x="228" y="430"/>
                    </a:lnTo>
                    <a:lnTo>
                      <a:pt x="223" y="434"/>
                    </a:lnTo>
                    <a:lnTo>
                      <a:pt x="219" y="443"/>
                    </a:lnTo>
                    <a:lnTo>
                      <a:pt x="214" y="448"/>
                    </a:lnTo>
                    <a:lnTo>
                      <a:pt x="210" y="457"/>
                    </a:lnTo>
                    <a:lnTo>
                      <a:pt x="205" y="462"/>
                    </a:lnTo>
                    <a:lnTo>
                      <a:pt x="201" y="466"/>
                    </a:lnTo>
                    <a:lnTo>
                      <a:pt x="196" y="471"/>
                    </a:lnTo>
                    <a:lnTo>
                      <a:pt x="196" y="471"/>
                    </a:lnTo>
                    <a:lnTo>
                      <a:pt x="196" y="475"/>
                    </a:lnTo>
                    <a:lnTo>
                      <a:pt x="192" y="484"/>
                    </a:lnTo>
                    <a:lnTo>
                      <a:pt x="187" y="489"/>
                    </a:lnTo>
                    <a:lnTo>
                      <a:pt x="182" y="498"/>
                    </a:lnTo>
                    <a:lnTo>
                      <a:pt x="178" y="507"/>
                    </a:lnTo>
                    <a:lnTo>
                      <a:pt x="173" y="512"/>
                    </a:lnTo>
                    <a:lnTo>
                      <a:pt x="169" y="516"/>
                    </a:lnTo>
                    <a:lnTo>
                      <a:pt x="164" y="516"/>
                    </a:lnTo>
                    <a:lnTo>
                      <a:pt x="164" y="521"/>
                    </a:lnTo>
                    <a:lnTo>
                      <a:pt x="164" y="526"/>
                    </a:lnTo>
                    <a:lnTo>
                      <a:pt x="160" y="535"/>
                    </a:lnTo>
                    <a:lnTo>
                      <a:pt x="160" y="544"/>
                    </a:lnTo>
                    <a:lnTo>
                      <a:pt x="155" y="557"/>
                    </a:lnTo>
                    <a:lnTo>
                      <a:pt x="155" y="567"/>
                    </a:lnTo>
                    <a:lnTo>
                      <a:pt x="155" y="576"/>
                    </a:lnTo>
                    <a:lnTo>
                      <a:pt x="155" y="585"/>
                    </a:lnTo>
                    <a:lnTo>
                      <a:pt x="150" y="603"/>
                    </a:lnTo>
                    <a:lnTo>
                      <a:pt x="146" y="621"/>
                    </a:lnTo>
                    <a:lnTo>
                      <a:pt x="141" y="644"/>
                    </a:lnTo>
                    <a:lnTo>
                      <a:pt x="132" y="663"/>
                    </a:lnTo>
                    <a:lnTo>
                      <a:pt x="123" y="681"/>
                    </a:lnTo>
                    <a:lnTo>
                      <a:pt x="109" y="694"/>
                    </a:lnTo>
                    <a:lnTo>
                      <a:pt x="96" y="708"/>
                    </a:lnTo>
                    <a:lnTo>
                      <a:pt x="96" y="704"/>
                    </a:lnTo>
                    <a:lnTo>
                      <a:pt x="105" y="699"/>
                    </a:lnTo>
                    <a:lnTo>
                      <a:pt x="109" y="690"/>
                    </a:lnTo>
                    <a:lnTo>
                      <a:pt x="118" y="676"/>
                    </a:lnTo>
                    <a:lnTo>
                      <a:pt x="128" y="658"/>
                    </a:lnTo>
                    <a:lnTo>
                      <a:pt x="132" y="644"/>
                    </a:lnTo>
                    <a:lnTo>
                      <a:pt x="132" y="626"/>
                    </a:lnTo>
                    <a:lnTo>
                      <a:pt x="128" y="603"/>
                    </a:lnTo>
                    <a:lnTo>
                      <a:pt x="128" y="603"/>
                    </a:lnTo>
                    <a:lnTo>
                      <a:pt x="128" y="589"/>
                    </a:lnTo>
                    <a:lnTo>
                      <a:pt x="123" y="576"/>
                    </a:lnTo>
                    <a:lnTo>
                      <a:pt x="118" y="557"/>
                    </a:lnTo>
                    <a:lnTo>
                      <a:pt x="118" y="535"/>
                    </a:lnTo>
                    <a:lnTo>
                      <a:pt x="118" y="516"/>
                    </a:lnTo>
                    <a:lnTo>
                      <a:pt x="118" y="498"/>
                    </a:lnTo>
                    <a:lnTo>
                      <a:pt x="118" y="484"/>
                    </a:lnTo>
                    <a:lnTo>
                      <a:pt x="118" y="489"/>
                    </a:lnTo>
                    <a:lnTo>
                      <a:pt x="114" y="494"/>
                    </a:lnTo>
                    <a:lnTo>
                      <a:pt x="109" y="498"/>
                    </a:lnTo>
                    <a:lnTo>
                      <a:pt x="105" y="507"/>
                    </a:lnTo>
                    <a:lnTo>
                      <a:pt x="100" y="516"/>
                    </a:lnTo>
                    <a:lnTo>
                      <a:pt x="96" y="530"/>
                    </a:lnTo>
                    <a:lnTo>
                      <a:pt x="91" y="544"/>
                    </a:lnTo>
                    <a:lnTo>
                      <a:pt x="91" y="557"/>
                    </a:lnTo>
                    <a:lnTo>
                      <a:pt x="91" y="553"/>
                    </a:lnTo>
                    <a:lnTo>
                      <a:pt x="91" y="544"/>
                    </a:lnTo>
                    <a:lnTo>
                      <a:pt x="91" y="535"/>
                    </a:lnTo>
                    <a:lnTo>
                      <a:pt x="91" y="521"/>
                    </a:lnTo>
                    <a:lnTo>
                      <a:pt x="91" y="503"/>
                    </a:lnTo>
                    <a:lnTo>
                      <a:pt x="91" y="489"/>
                    </a:lnTo>
                    <a:lnTo>
                      <a:pt x="96" y="475"/>
                    </a:lnTo>
                    <a:lnTo>
                      <a:pt x="100" y="466"/>
                    </a:lnTo>
                    <a:lnTo>
                      <a:pt x="100" y="466"/>
                    </a:lnTo>
                    <a:lnTo>
                      <a:pt x="96" y="466"/>
                    </a:lnTo>
                    <a:lnTo>
                      <a:pt x="91" y="471"/>
                    </a:lnTo>
                    <a:lnTo>
                      <a:pt x="87" y="475"/>
                    </a:lnTo>
                    <a:lnTo>
                      <a:pt x="82" y="475"/>
                    </a:lnTo>
                    <a:lnTo>
                      <a:pt x="73" y="480"/>
                    </a:lnTo>
                    <a:lnTo>
                      <a:pt x="68" y="484"/>
                    </a:lnTo>
                    <a:lnTo>
                      <a:pt x="59" y="494"/>
                    </a:lnTo>
                    <a:lnTo>
                      <a:pt x="55" y="498"/>
                    </a:lnTo>
                    <a:lnTo>
                      <a:pt x="45" y="507"/>
                    </a:lnTo>
                    <a:lnTo>
                      <a:pt x="32" y="521"/>
                    </a:lnTo>
                    <a:lnTo>
                      <a:pt x="23" y="535"/>
                    </a:lnTo>
                    <a:lnTo>
                      <a:pt x="13" y="553"/>
                    </a:lnTo>
                    <a:lnTo>
                      <a:pt x="9" y="571"/>
                    </a:lnTo>
                    <a:lnTo>
                      <a:pt x="0" y="585"/>
                    </a:lnTo>
                    <a:lnTo>
                      <a:pt x="0" y="603"/>
                    </a:lnTo>
                    <a:lnTo>
                      <a:pt x="0" y="599"/>
                    </a:lnTo>
                    <a:lnTo>
                      <a:pt x="0" y="589"/>
                    </a:lnTo>
                    <a:lnTo>
                      <a:pt x="0" y="576"/>
                    </a:lnTo>
                    <a:lnTo>
                      <a:pt x="4" y="562"/>
                    </a:lnTo>
                    <a:lnTo>
                      <a:pt x="9" y="539"/>
                    </a:lnTo>
                    <a:lnTo>
                      <a:pt x="23" y="521"/>
                    </a:lnTo>
                    <a:lnTo>
                      <a:pt x="36" y="498"/>
                    </a:lnTo>
                    <a:lnTo>
                      <a:pt x="55" y="475"/>
                    </a:lnTo>
                    <a:lnTo>
                      <a:pt x="55" y="475"/>
                    </a:lnTo>
                    <a:lnTo>
                      <a:pt x="64" y="466"/>
                    </a:lnTo>
                    <a:lnTo>
                      <a:pt x="73" y="457"/>
                    </a:lnTo>
                    <a:lnTo>
                      <a:pt x="82" y="443"/>
                    </a:lnTo>
                    <a:lnTo>
                      <a:pt x="96" y="425"/>
                    </a:lnTo>
                    <a:lnTo>
                      <a:pt x="105" y="411"/>
                    </a:lnTo>
                    <a:lnTo>
                      <a:pt x="114" y="398"/>
                    </a:lnTo>
                    <a:lnTo>
                      <a:pt x="118" y="384"/>
                    </a:lnTo>
                    <a:lnTo>
                      <a:pt x="123" y="370"/>
                    </a:lnTo>
                    <a:lnTo>
                      <a:pt x="123" y="352"/>
                    </a:lnTo>
                    <a:lnTo>
                      <a:pt x="128" y="329"/>
                    </a:lnTo>
                    <a:lnTo>
                      <a:pt x="128" y="311"/>
                    </a:lnTo>
                    <a:lnTo>
                      <a:pt x="132" y="293"/>
                    </a:lnTo>
                    <a:lnTo>
                      <a:pt x="132" y="274"/>
                    </a:lnTo>
                    <a:lnTo>
                      <a:pt x="137" y="265"/>
                    </a:lnTo>
                    <a:lnTo>
                      <a:pt x="137" y="256"/>
                    </a:lnTo>
                    <a:lnTo>
                      <a:pt x="141" y="252"/>
                    </a:lnTo>
                    <a:lnTo>
                      <a:pt x="146" y="247"/>
                    </a:lnTo>
                    <a:lnTo>
                      <a:pt x="150" y="233"/>
                    </a:lnTo>
                    <a:lnTo>
                      <a:pt x="155" y="220"/>
                    </a:lnTo>
                    <a:lnTo>
                      <a:pt x="160" y="206"/>
                    </a:lnTo>
                    <a:lnTo>
                      <a:pt x="155" y="188"/>
                    </a:lnTo>
                    <a:lnTo>
                      <a:pt x="150" y="169"/>
                    </a:lnTo>
                    <a:lnTo>
                      <a:pt x="132" y="156"/>
                    </a:lnTo>
                    <a:lnTo>
                      <a:pt x="132" y="156"/>
                    </a:lnTo>
                    <a:lnTo>
                      <a:pt x="128" y="156"/>
                    </a:lnTo>
                    <a:lnTo>
                      <a:pt x="123" y="156"/>
                    </a:lnTo>
                    <a:lnTo>
                      <a:pt x="114" y="156"/>
                    </a:lnTo>
                    <a:lnTo>
                      <a:pt x="100" y="151"/>
                    </a:lnTo>
                    <a:lnTo>
                      <a:pt x="91" y="142"/>
                    </a:lnTo>
                    <a:lnTo>
                      <a:pt x="82" y="133"/>
                    </a:lnTo>
                    <a:lnTo>
                      <a:pt x="68" y="124"/>
                    </a:lnTo>
                    <a:lnTo>
                      <a:pt x="59" y="105"/>
                    </a:lnTo>
                    <a:lnTo>
                      <a:pt x="50" y="92"/>
                    </a:lnTo>
                    <a:lnTo>
                      <a:pt x="41" y="73"/>
                    </a:lnTo>
                    <a:lnTo>
                      <a:pt x="32" y="60"/>
                    </a:lnTo>
                    <a:lnTo>
                      <a:pt x="27" y="41"/>
                    </a:lnTo>
                    <a:lnTo>
                      <a:pt x="27" y="28"/>
                    </a:lnTo>
                    <a:lnTo>
                      <a:pt x="27" y="14"/>
                    </a:lnTo>
                    <a:lnTo>
                      <a:pt x="27" y="5"/>
                    </a:lnTo>
                    <a:lnTo>
                      <a:pt x="32" y="0"/>
                    </a:lnTo>
                    <a:lnTo>
                      <a:pt x="45" y="0"/>
                    </a:lnTo>
                    <a:lnTo>
                      <a:pt x="64" y="5"/>
                    </a:lnTo>
                    <a:lnTo>
                      <a:pt x="82" y="14"/>
                    </a:lnTo>
                    <a:lnTo>
                      <a:pt x="105" y="28"/>
                    </a:lnTo>
                    <a:lnTo>
                      <a:pt x="123" y="37"/>
                    </a:lnTo>
                    <a:lnTo>
                      <a:pt x="137" y="51"/>
                    </a:lnTo>
                    <a:lnTo>
                      <a:pt x="146" y="55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2" name="Freeform 380"/>
              <p:cNvSpPr>
                <a:spLocks/>
              </p:cNvSpPr>
              <p:nvPr/>
            </p:nvSpPr>
            <p:spPr bwMode="auto">
              <a:xfrm>
                <a:off x="2934" y="795"/>
                <a:ext cx="301" cy="35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28" y="22"/>
                  </a:cxn>
                  <a:cxn ang="0">
                    <a:pos x="41" y="32"/>
                  </a:cxn>
                  <a:cxn ang="0">
                    <a:pos x="60" y="50"/>
                  </a:cxn>
                  <a:cxn ang="0">
                    <a:pos x="96" y="82"/>
                  </a:cxn>
                  <a:cxn ang="0">
                    <a:pos x="137" y="118"/>
                  </a:cxn>
                  <a:cxn ang="0">
                    <a:pos x="169" y="118"/>
                  </a:cxn>
                  <a:cxn ang="0">
                    <a:pos x="210" y="118"/>
                  </a:cxn>
                  <a:cxn ang="0">
                    <a:pos x="238" y="141"/>
                  </a:cxn>
                  <a:cxn ang="0">
                    <a:pos x="260" y="187"/>
                  </a:cxn>
                  <a:cxn ang="0">
                    <a:pos x="270" y="223"/>
                  </a:cxn>
                  <a:cxn ang="0">
                    <a:pos x="270" y="246"/>
                  </a:cxn>
                  <a:cxn ang="0">
                    <a:pos x="251" y="233"/>
                  </a:cxn>
                  <a:cxn ang="0">
                    <a:pos x="238" y="219"/>
                  </a:cxn>
                  <a:cxn ang="0">
                    <a:pos x="251" y="237"/>
                  </a:cxn>
                  <a:cxn ang="0">
                    <a:pos x="274" y="283"/>
                  </a:cxn>
                  <a:cxn ang="0">
                    <a:pos x="270" y="315"/>
                  </a:cxn>
                  <a:cxn ang="0">
                    <a:pos x="260" y="347"/>
                  </a:cxn>
                  <a:cxn ang="0">
                    <a:pos x="260" y="351"/>
                  </a:cxn>
                  <a:cxn ang="0">
                    <a:pos x="265" y="338"/>
                  </a:cxn>
                  <a:cxn ang="0">
                    <a:pos x="279" y="328"/>
                  </a:cxn>
                  <a:cxn ang="0">
                    <a:pos x="297" y="315"/>
                  </a:cxn>
                  <a:cxn ang="0">
                    <a:pos x="301" y="310"/>
                  </a:cxn>
                  <a:cxn ang="0">
                    <a:pos x="301" y="296"/>
                  </a:cxn>
                  <a:cxn ang="0">
                    <a:pos x="297" y="287"/>
                  </a:cxn>
                  <a:cxn ang="0">
                    <a:pos x="288" y="278"/>
                  </a:cxn>
                  <a:cxn ang="0">
                    <a:pos x="288" y="274"/>
                  </a:cxn>
                  <a:cxn ang="0">
                    <a:pos x="288" y="274"/>
                  </a:cxn>
                  <a:cxn ang="0">
                    <a:pos x="288" y="265"/>
                  </a:cxn>
                  <a:cxn ang="0">
                    <a:pos x="288" y="255"/>
                  </a:cxn>
                  <a:cxn ang="0">
                    <a:pos x="288" y="246"/>
                  </a:cxn>
                  <a:cxn ang="0">
                    <a:pos x="288" y="242"/>
                  </a:cxn>
                  <a:cxn ang="0">
                    <a:pos x="288" y="233"/>
                  </a:cxn>
                  <a:cxn ang="0">
                    <a:pos x="283" y="214"/>
                  </a:cxn>
                  <a:cxn ang="0">
                    <a:pos x="279" y="205"/>
                  </a:cxn>
                  <a:cxn ang="0">
                    <a:pos x="279" y="196"/>
                  </a:cxn>
                  <a:cxn ang="0">
                    <a:pos x="279" y="187"/>
                  </a:cxn>
                  <a:cxn ang="0">
                    <a:pos x="274" y="178"/>
                  </a:cxn>
                  <a:cxn ang="0">
                    <a:pos x="265" y="164"/>
                  </a:cxn>
                  <a:cxn ang="0">
                    <a:pos x="242" y="137"/>
                  </a:cxn>
                  <a:cxn ang="0">
                    <a:pos x="228" y="123"/>
                  </a:cxn>
                  <a:cxn ang="0">
                    <a:pos x="201" y="109"/>
                  </a:cxn>
                  <a:cxn ang="0">
                    <a:pos x="183" y="109"/>
                  </a:cxn>
                  <a:cxn ang="0">
                    <a:pos x="169" y="109"/>
                  </a:cxn>
                  <a:cxn ang="0">
                    <a:pos x="160" y="109"/>
                  </a:cxn>
                  <a:cxn ang="0">
                    <a:pos x="151" y="100"/>
                  </a:cxn>
                  <a:cxn ang="0">
                    <a:pos x="146" y="96"/>
                  </a:cxn>
                  <a:cxn ang="0">
                    <a:pos x="146" y="86"/>
                  </a:cxn>
                  <a:cxn ang="0">
                    <a:pos x="146" y="82"/>
                  </a:cxn>
                  <a:cxn ang="0">
                    <a:pos x="146" y="73"/>
                  </a:cxn>
                  <a:cxn ang="0">
                    <a:pos x="142" y="68"/>
                  </a:cxn>
                  <a:cxn ang="0">
                    <a:pos x="133" y="54"/>
                  </a:cxn>
                  <a:cxn ang="0">
                    <a:pos x="119" y="41"/>
                  </a:cxn>
                  <a:cxn ang="0">
                    <a:pos x="101" y="27"/>
                  </a:cxn>
                  <a:cxn ang="0">
                    <a:pos x="0" y="4"/>
                  </a:cxn>
                  <a:cxn ang="0">
                    <a:pos x="0" y="18"/>
                  </a:cxn>
                </a:cxnLst>
                <a:rect l="0" t="0" r="r" b="b"/>
                <a:pathLst>
                  <a:path w="301" h="356">
                    <a:moveTo>
                      <a:pt x="5" y="22"/>
                    </a:moveTo>
                    <a:lnTo>
                      <a:pt x="5" y="22"/>
                    </a:lnTo>
                    <a:lnTo>
                      <a:pt x="9" y="22"/>
                    </a:lnTo>
                    <a:lnTo>
                      <a:pt x="9" y="22"/>
                    </a:lnTo>
                    <a:lnTo>
                      <a:pt x="14" y="18"/>
                    </a:lnTo>
                    <a:lnTo>
                      <a:pt x="18" y="18"/>
                    </a:lnTo>
                    <a:lnTo>
                      <a:pt x="23" y="18"/>
                    </a:lnTo>
                    <a:lnTo>
                      <a:pt x="28" y="22"/>
                    </a:lnTo>
                    <a:lnTo>
                      <a:pt x="32" y="22"/>
                    </a:lnTo>
                    <a:lnTo>
                      <a:pt x="37" y="27"/>
                    </a:lnTo>
                    <a:lnTo>
                      <a:pt x="37" y="27"/>
                    </a:lnTo>
                    <a:lnTo>
                      <a:pt x="41" y="32"/>
                    </a:lnTo>
                    <a:lnTo>
                      <a:pt x="46" y="36"/>
                    </a:lnTo>
                    <a:lnTo>
                      <a:pt x="50" y="41"/>
                    </a:lnTo>
                    <a:lnTo>
                      <a:pt x="55" y="45"/>
                    </a:lnTo>
                    <a:lnTo>
                      <a:pt x="60" y="50"/>
                    </a:lnTo>
                    <a:lnTo>
                      <a:pt x="69" y="54"/>
                    </a:lnTo>
                    <a:lnTo>
                      <a:pt x="78" y="59"/>
                    </a:lnTo>
                    <a:lnTo>
                      <a:pt x="87" y="73"/>
                    </a:lnTo>
                    <a:lnTo>
                      <a:pt x="96" y="82"/>
                    </a:lnTo>
                    <a:lnTo>
                      <a:pt x="105" y="96"/>
                    </a:lnTo>
                    <a:lnTo>
                      <a:pt x="119" y="105"/>
                    </a:lnTo>
                    <a:lnTo>
                      <a:pt x="128" y="114"/>
                    </a:lnTo>
                    <a:lnTo>
                      <a:pt x="137" y="118"/>
                    </a:lnTo>
                    <a:lnTo>
                      <a:pt x="142" y="123"/>
                    </a:lnTo>
                    <a:lnTo>
                      <a:pt x="151" y="123"/>
                    </a:lnTo>
                    <a:lnTo>
                      <a:pt x="160" y="118"/>
                    </a:lnTo>
                    <a:lnTo>
                      <a:pt x="169" y="118"/>
                    </a:lnTo>
                    <a:lnTo>
                      <a:pt x="178" y="118"/>
                    </a:lnTo>
                    <a:lnTo>
                      <a:pt x="192" y="114"/>
                    </a:lnTo>
                    <a:lnTo>
                      <a:pt x="201" y="114"/>
                    </a:lnTo>
                    <a:lnTo>
                      <a:pt x="210" y="118"/>
                    </a:lnTo>
                    <a:lnTo>
                      <a:pt x="215" y="118"/>
                    </a:lnTo>
                    <a:lnTo>
                      <a:pt x="224" y="123"/>
                    </a:lnTo>
                    <a:lnTo>
                      <a:pt x="228" y="132"/>
                    </a:lnTo>
                    <a:lnTo>
                      <a:pt x="238" y="141"/>
                    </a:lnTo>
                    <a:lnTo>
                      <a:pt x="247" y="155"/>
                    </a:lnTo>
                    <a:lnTo>
                      <a:pt x="251" y="169"/>
                    </a:lnTo>
                    <a:lnTo>
                      <a:pt x="260" y="178"/>
                    </a:lnTo>
                    <a:lnTo>
                      <a:pt x="260" y="187"/>
                    </a:lnTo>
                    <a:lnTo>
                      <a:pt x="265" y="196"/>
                    </a:lnTo>
                    <a:lnTo>
                      <a:pt x="265" y="205"/>
                    </a:lnTo>
                    <a:lnTo>
                      <a:pt x="270" y="214"/>
                    </a:lnTo>
                    <a:lnTo>
                      <a:pt x="270" y="223"/>
                    </a:lnTo>
                    <a:lnTo>
                      <a:pt x="270" y="233"/>
                    </a:lnTo>
                    <a:lnTo>
                      <a:pt x="270" y="237"/>
                    </a:lnTo>
                    <a:lnTo>
                      <a:pt x="270" y="246"/>
                    </a:lnTo>
                    <a:lnTo>
                      <a:pt x="270" y="246"/>
                    </a:lnTo>
                    <a:lnTo>
                      <a:pt x="265" y="246"/>
                    </a:lnTo>
                    <a:lnTo>
                      <a:pt x="260" y="242"/>
                    </a:lnTo>
                    <a:lnTo>
                      <a:pt x="256" y="237"/>
                    </a:lnTo>
                    <a:lnTo>
                      <a:pt x="251" y="233"/>
                    </a:lnTo>
                    <a:lnTo>
                      <a:pt x="247" y="228"/>
                    </a:lnTo>
                    <a:lnTo>
                      <a:pt x="242" y="223"/>
                    </a:lnTo>
                    <a:lnTo>
                      <a:pt x="238" y="223"/>
                    </a:lnTo>
                    <a:lnTo>
                      <a:pt x="238" y="219"/>
                    </a:lnTo>
                    <a:lnTo>
                      <a:pt x="238" y="219"/>
                    </a:lnTo>
                    <a:lnTo>
                      <a:pt x="238" y="219"/>
                    </a:lnTo>
                    <a:lnTo>
                      <a:pt x="242" y="228"/>
                    </a:lnTo>
                    <a:lnTo>
                      <a:pt x="251" y="237"/>
                    </a:lnTo>
                    <a:lnTo>
                      <a:pt x="256" y="246"/>
                    </a:lnTo>
                    <a:lnTo>
                      <a:pt x="265" y="260"/>
                    </a:lnTo>
                    <a:lnTo>
                      <a:pt x="270" y="269"/>
                    </a:lnTo>
                    <a:lnTo>
                      <a:pt x="274" y="283"/>
                    </a:lnTo>
                    <a:lnTo>
                      <a:pt x="274" y="287"/>
                    </a:lnTo>
                    <a:lnTo>
                      <a:pt x="274" y="296"/>
                    </a:lnTo>
                    <a:lnTo>
                      <a:pt x="270" y="306"/>
                    </a:lnTo>
                    <a:lnTo>
                      <a:pt x="270" y="315"/>
                    </a:lnTo>
                    <a:lnTo>
                      <a:pt x="270" y="324"/>
                    </a:lnTo>
                    <a:lnTo>
                      <a:pt x="270" y="333"/>
                    </a:lnTo>
                    <a:lnTo>
                      <a:pt x="265" y="342"/>
                    </a:lnTo>
                    <a:lnTo>
                      <a:pt x="260" y="347"/>
                    </a:lnTo>
                    <a:lnTo>
                      <a:pt x="256" y="356"/>
                    </a:lnTo>
                    <a:lnTo>
                      <a:pt x="256" y="356"/>
                    </a:lnTo>
                    <a:lnTo>
                      <a:pt x="256" y="351"/>
                    </a:lnTo>
                    <a:lnTo>
                      <a:pt x="260" y="351"/>
                    </a:lnTo>
                    <a:lnTo>
                      <a:pt x="260" y="351"/>
                    </a:lnTo>
                    <a:lnTo>
                      <a:pt x="260" y="347"/>
                    </a:lnTo>
                    <a:lnTo>
                      <a:pt x="265" y="342"/>
                    </a:lnTo>
                    <a:lnTo>
                      <a:pt x="265" y="338"/>
                    </a:lnTo>
                    <a:lnTo>
                      <a:pt x="270" y="338"/>
                    </a:lnTo>
                    <a:lnTo>
                      <a:pt x="270" y="333"/>
                    </a:lnTo>
                    <a:lnTo>
                      <a:pt x="274" y="333"/>
                    </a:lnTo>
                    <a:lnTo>
                      <a:pt x="279" y="328"/>
                    </a:lnTo>
                    <a:lnTo>
                      <a:pt x="283" y="324"/>
                    </a:lnTo>
                    <a:lnTo>
                      <a:pt x="288" y="319"/>
                    </a:lnTo>
                    <a:lnTo>
                      <a:pt x="292" y="319"/>
                    </a:lnTo>
                    <a:lnTo>
                      <a:pt x="297" y="315"/>
                    </a:lnTo>
                    <a:lnTo>
                      <a:pt x="301" y="315"/>
                    </a:lnTo>
                    <a:lnTo>
                      <a:pt x="301" y="315"/>
                    </a:lnTo>
                    <a:lnTo>
                      <a:pt x="301" y="315"/>
                    </a:lnTo>
                    <a:lnTo>
                      <a:pt x="301" y="310"/>
                    </a:lnTo>
                    <a:lnTo>
                      <a:pt x="301" y="310"/>
                    </a:lnTo>
                    <a:lnTo>
                      <a:pt x="301" y="306"/>
                    </a:lnTo>
                    <a:lnTo>
                      <a:pt x="301" y="301"/>
                    </a:lnTo>
                    <a:lnTo>
                      <a:pt x="301" y="296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97" y="287"/>
                    </a:lnTo>
                    <a:lnTo>
                      <a:pt x="292" y="287"/>
                    </a:lnTo>
                    <a:lnTo>
                      <a:pt x="292" y="283"/>
                    </a:lnTo>
                    <a:lnTo>
                      <a:pt x="292" y="278"/>
                    </a:lnTo>
                    <a:lnTo>
                      <a:pt x="288" y="278"/>
                    </a:lnTo>
                    <a:lnTo>
                      <a:pt x="288" y="278"/>
                    </a:lnTo>
                    <a:lnTo>
                      <a:pt x="288" y="278"/>
                    </a:lnTo>
                    <a:lnTo>
                      <a:pt x="288" y="278"/>
                    </a:lnTo>
                    <a:lnTo>
                      <a:pt x="288" y="274"/>
                    </a:lnTo>
                    <a:lnTo>
                      <a:pt x="288" y="274"/>
                    </a:lnTo>
                    <a:lnTo>
                      <a:pt x="288" y="274"/>
                    </a:lnTo>
                    <a:lnTo>
                      <a:pt x="288" y="274"/>
                    </a:lnTo>
                    <a:lnTo>
                      <a:pt x="288" y="274"/>
                    </a:lnTo>
                    <a:lnTo>
                      <a:pt x="288" y="269"/>
                    </a:lnTo>
                    <a:lnTo>
                      <a:pt x="288" y="269"/>
                    </a:lnTo>
                    <a:lnTo>
                      <a:pt x="288" y="269"/>
                    </a:lnTo>
                    <a:lnTo>
                      <a:pt x="288" y="265"/>
                    </a:lnTo>
                    <a:lnTo>
                      <a:pt x="288" y="260"/>
                    </a:lnTo>
                    <a:lnTo>
                      <a:pt x="288" y="260"/>
                    </a:lnTo>
                    <a:lnTo>
                      <a:pt x="288" y="255"/>
                    </a:lnTo>
                    <a:lnTo>
                      <a:pt x="288" y="255"/>
                    </a:lnTo>
                    <a:lnTo>
                      <a:pt x="288" y="251"/>
                    </a:lnTo>
                    <a:lnTo>
                      <a:pt x="288" y="251"/>
                    </a:lnTo>
                    <a:lnTo>
                      <a:pt x="288" y="251"/>
                    </a:lnTo>
                    <a:lnTo>
                      <a:pt x="288" y="246"/>
                    </a:lnTo>
                    <a:lnTo>
                      <a:pt x="288" y="246"/>
                    </a:lnTo>
                    <a:lnTo>
                      <a:pt x="288" y="246"/>
                    </a:lnTo>
                    <a:lnTo>
                      <a:pt x="288" y="242"/>
                    </a:lnTo>
                    <a:lnTo>
                      <a:pt x="288" y="242"/>
                    </a:lnTo>
                    <a:lnTo>
                      <a:pt x="288" y="242"/>
                    </a:lnTo>
                    <a:lnTo>
                      <a:pt x="288" y="242"/>
                    </a:lnTo>
                    <a:lnTo>
                      <a:pt x="288" y="237"/>
                    </a:lnTo>
                    <a:lnTo>
                      <a:pt x="288" y="233"/>
                    </a:lnTo>
                    <a:lnTo>
                      <a:pt x="288" y="228"/>
                    </a:lnTo>
                    <a:lnTo>
                      <a:pt x="283" y="223"/>
                    </a:lnTo>
                    <a:lnTo>
                      <a:pt x="283" y="219"/>
                    </a:lnTo>
                    <a:lnTo>
                      <a:pt x="283" y="214"/>
                    </a:lnTo>
                    <a:lnTo>
                      <a:pt x="279" y="205"/>
                    </a:lnTo>
                    <a:lnTo>
                      <a:pt x="279" y="205"/>
                    </a:lnTo>
                    <a:lnTo>
                      <a:pt x="279" y="205"/>
                    </a:lnTo>
                    <a:lnTo>
                      <a:pt x="279" y="205"/>
                    </a:lnTo>
                    <a:lnTo>
                      <a:pt x="279" y="205"/>
                    </a:lnTo>
                    <a:lnTo>
                      <a:pt x="279" y="201"/>
                    </a:lnTo>
                    <a:lnTo>
                      <a:pt x="279" y="201"/>
                    </a:lnTo>
                    <a:lnTo>
                      <a:pt x="279" y="196"/>
                    </a:lnTo>
                    <a:lnTo>
                      <a:pt x="279" y="196"/>
                    </a:lnTo>
                    <a:lnTo>
                      <a:pt x="279" y="191"/>
                    </a:lnTo>
                    <a:lnTo>
                      <a:pt x="279" y="191"/>
                    </a:lnTo>
                    <a:lnTo>
                      <a:pt x="279" y="187"/>
                    </a:lnTo>
                    <a:lnTo>
                      <a:pt x="279" y="187"/>
                    </a:lnTo>
                    <a:lnTo>
                      <a:pt x="279" y="182"/>
                    </a:lnTo>
                    <a:lnTo>
                      <a:pt x="279" y="182"/>
                    </a:lnTo>
                    <a:lnTo>
                      <a:pt x="274" y="178"/>
                    </a:lnTo>
                    <a:lnTo>
                      <a:pt x="274" y="178"/>
                    </a:lnTo>
                    <a:lnTo>
                      <a:pt x="274" y="173"/>
                    </a:lnTo>
                    <a:lnTo>
                      <a:pt x="270" y="169"/>
                    </a:lnTo>
                    <a:lnTo>
                      <a:pt x="265" y="164"/>
                    </a:lnTo>
                    <a:lnTo>
                      <a:pt x="260" y="159"/>
                    </a:lnTo>
                    <a:lnTo>
                      <a:pt x="256" y="150"/>
                    </a:lnTo>
                    <a:lnTo>
                      <a:pt x="251" y="141"/>
                    </a:lnTo>
                    <a:lnTo>
                      <a:pt x="242" y="137"/>
                    </a:lnTo>
                    <a:lnTo>
                      <a:pt x="238" y="128"/>
                    </a:lnTo>
                    <a:lnTo>
                      <a:pt x="238" y="128"/>
                    </a:lnTo>
                    <a:lnTo>
                      <a:pt x="233" y="128"/>
                    </a:lnTo>
                    <a:lnTo>
                      <a:pt x="228" y="123"/>
                    </a:lnTo>
                    <a:lnTo>
                      <a:pt x="224" y="118"/>
                    </a:lnTo>
                    <a:lnTo>
                      <a:pt x="215" y="114"/>
                    </a:lnTo>
                    <a:lnTo>
                      <a:pt x="210" y="114"/>
                    </a:lnTo>
                    <a:lnTo>
                      <a:pt x="201" y="109"/>
                    </a:lnTo>
                    <a:lnTo>
                      <a:pt x="192" y="109"/>
                    </a:lnTo>
                    <a:lnTo>
                      <a:pt x="192" y="109"/>
                    </a:lnTo>
                    <a:lnTo>
                      <a:pt x="187" y="109"/>
                    </a:lnTo>
                    <a:lnTo>
                      <a:pt x="183" y="109"/>
                    </a:lnTo>
                    <a:lnTo>
                      <a:pt x="178" y="109"/>
                    </a:lnTo>
                    <a:lnTo>
                      <a:pt x="174" y="109"/>
                    </a:lnTo>
                    <a:lnTo>
                      <a:pt x="169" y="109"/>
                    </a:lnTo>
                    <a:lnTo>
                      <a:pt x="169" y="109"/>
                    </a:lnTo>
                    <a:lnTo>
                      <a:pt x="165" y="109"/>
                    </a:lnTo>
                    <a:lnTo>
                      <a:pt x="165" y="109"/>
                    </a:lnTo>
                    <a:lnTo>
                      <a:pt x="165" y="109"/>
                    </a:lnTo>
                    <a:lnTo>
                      <a:pt x="160" y="109"/>
                    </a:lnTo>
                    <a:lnTo>
                      <a:pt x="155" y="105"/>
                    </a:lnTo>
                    <a:lnTo>
                      <a:pt x="155" y="105"/>
                    </a:lnTo>
                    <a:lnTo>
                      <a:pt x="151" y="105"/>
                    </a:lnTo>
                    <a:lnTo>
                      <a:pt x="151" y="100"/>
                    </a:lnTo>
                    <a:lnTo>
                      <a:pt x="151" y="96"/>
                    </a:lnTo>
                    <a:lnTo>
                      <a:pt x="151" y="96"/>
                    </a:lnTo>
                    <a:lnTo>
                      <a:pt x="151" y="96"/>
                    </a:lnTo>
                    <a:lnTo>
                      <a:pt x="146" y="96"/>
                    </a:lnTo>
                    <a:lnTo>
                      <a:pt x="146" y="91"/>
                    </a:lnTo>
                    <a:lnTo>
                      <a:pt x="146" y="91"/>
                    </a:lnTo>
                    <a:lnTo>
                      <a:pt x="146" y="86"/>
                    </a:lnTo>
                    <a:lnTo>
                      <a:pt x="146" y="86"/>
                    </a:lnTo>
                    <a:lnTo>
                      <a:pt x="146" y="86"/>
                    </a:lnTo>
                    <a:lnTo>
                      <a:pt x="146" y="82"/>
                    </a:lnTo>
                    <a:lnTo>
                      <a:pt x="146" y="82"/>
                    </a:lnTo>
                    <a:lnTo>
                      <a:pt x="146" y="82"/>
                    </a:lnTo>
                    <a:lnTo>
                      <a:pt x="146" y="77"/>
                    </a:lnTo>
                    <a:lnTo>
                      <a:pt x="146" y="77"/>
                    </a:lnTo>
                    <a:lnTo>
                      <a:pt x="146" y="77"/>
                    </a:lnTo>
                    <a:lnTo>
                      <a:pt x="146" y="73"/>
                    </a:lnTo>
                    <a:lnTo>
                      <a:pt x="146" y="73"/>
                    </a:lnTo>
                    <a:lnTo>
                      <a:pt x="146" y="73"/>
                    </a:lnTo>
                    <a:lnTo>
                      <a:pt x="142" y="73"/>
                    </a:lnTo>
                    <a:lnTo>
                      <a:pt x="142" y="68"/>
                    </a:lnTo>
                    <a:lnTo>
                      <a:pt x="142" y="64"/>
                    </a:lnTo>
                    <a:lnTo>
                      <a:pt x="137" y="64"/>
                    </a:lnTo>
                    <a:lnTo>
                      <a:pt x="137" y="59"/>
                    </a:lnTo>
                    <a:lnTo>
                      <a:pt x="133" y="54"/>
                    </a:lnTo>
                    <a:lnTo>
                      <a:pt x="128" y="50"/>
                    </a:lnTo>
                    <a:lnTo>
                      <a:pt x="128" y="50"/>
                    </a:lnTo>
                    <a:lnTo>
                      <a:pt x="123" y="45"/>
                    </a:lnTo>
                    <a:lnTo>
                      <a:pt x="119" y="41"/>
                    </a:lnTo>
                    <a:lnTo>
                      <a:pt x="114" y="36"/>
                    </a:lnTo>
                    <a:lnTo>
                      <a:pt x="110" y="32"/>
                    </a:lnTo>
                    <a:lnTo>
                      <a:pt x="105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5" y="22"/>
                    </a:lnTo>
                    <a:lnTo>
                      <a:pt x="5" y="22"/>
                    </a:lnTo>
                    <a:close/>
                  </a:path>
                </a:pathLst>
              </a:custGeom>
              <a:solidFill>
                <a:srgbClr val="E4E4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3" name="Freeform 381"/>
              <p:cNvSpPr>
                <a:spLocks/>
              </p:cNvSpPr>
              <p:nvPr/>
            </p:nvSpPr>
            <p:spPr bwMode="auto">
              <a:xfrm>
                <a:off x="2843" y="827"/>
                <a:ext cx="87" cy="54"/>
              </a:xfrm>
              <a:custGeom>
                <a:avLst/>
                <a:gdLst/>
                <a:ahLst/>
                <a:cxnLst>
                  <a:cxn ang="0">
                    <a:pos x="87" y="54"/>
                  </a:cxn>
                  <a:cxn ang="0">
                    <a:pos x="87" y="54"/>
                  </a:cxn>
                  <a:cxn ang="0">
                    <a:pos x="87" y="50"/>
                  </a:cxn>
                  <a:cxn ang="0">
                    <a:pos x="77" y="41"/>
                  </a:cxn>
                  <a:cxn ang="0">
                    <a:pos x="73" y="27"/>
                  </a:cxn>
                  <a:cxn ang="0">
                    <a:pos x="64" y="18"/>
                  </a:cxn>
                  <a:cxn ang="0">
                    <a:pos x="55" y="4"/>
                  </a:cxn>
                  <a:cxn ang="0">
                    <a:pos x="46" y="0"/>
                  </a:cxn>
                  <a:cxn ang="0">
                    <a:pos x="36" y="0"/>
                  </a:cxn>
                  <a:cxn ang="0">
                    <a:pos x="27" y="0"/>
                  </a:cxn>
                  <a:cxn ang="0">
                    <a:pos x="23" y="4"/>
                  </a:cxn>
                  <a:cxn ang="0">
                    <a:pos x="18" y="9"/>
                  </a:cxn>
                  <a:cxn ang="0">
                    <a:pos x="9" y="13"/>
                  </a:cxn>
                  <a:cxn ang="0">
                    <a:pos x="4" y="18"/>
                  </a:cxn>
                  <a:cxn ang="0">
                    <a:pos x="4" y="22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4" y="22"/>
                  </a:cxn>
                  <a:cxn ang="0">
                    <a:pos x="9" y="18"/>
                  </a:cxn>
                  <a:cxn ang="0">
                    <a:pos x="18" y="13"/>
                  </a:cxn>
                  <a:cxn ang="0">
                    <a:pos x="27" y="13"/>
                  </a:cxn>
                  <a:cxn ang="0">
                    <a:pos x="41" y="13"/>
                  </a:cxn>
                  <a:cxn ang="0">
                    <a:pos x="55" y="18"/>
                  </a:cxn>
                  <a:cxn ang="0">
                    <a:pos x="73" y="32"/>
                  </a:cxn>
                  <a:cxn ang="0">
                    <a:pos x="87" y="54"/>
                  </a:cxn>
                </a:cxnLst>
                <a:rect l="0" t="0" r="r" b="b"/>
                <a:pathLst>
                  <a:path w="87" h="54">
                    <a:moveTo>
                      <a:pt x="87" y="54"/>
                    </a:moveTo>
                    <a:lnTo>
                      <a:pt x="87" y="54"/>
                    </a:lnTo>
                    <a:lnTo>
                      <a:pt x="87" y="50"/>
                    </a:lnTo>
                    <a:lnTo>
                      <a:pt x="77" y="41"/>
                    </a:lnTo>
                    <a:lnTo>
                      <a:pt x="73" y="27"/>
                    </a:lnTo>
                    <a:lnTo>
                      <a:pt x="64" y="18"/>
                    </a:lnTo>
                    <a:lnTo>
                      <a:pt x="55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23" y="4"/>
                    </a:lnTo>
                    <a:lnTo>
                      <a:pt x="18" y="9"/>
                    </a:lnTo>
                    <a:lnTo>
                      <a:pt x="9" y="13"/>
                    </a:lnTo>
                    <a:lnTo>
                      <a:pt x="4" y="18"/>
                    </a:lnTo>
                    <a:lnTo>
                      <a:pt x="4" y="22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4" y="22"/>
                    </a:lnTo>
                    <a:lnTo>
                      <a:pt x="9" y="18"/>
                    </a:lnTo>
                    <a:lnTo>
                      <a:pt x="18" y="13"/>
                    </a:lnTo>
                    <a:lnTo>
                      <a:pt x="27" y="13"/>
                    </a:lnTo>
                    <a:lnTo>
                      <a:pt x="41" y="13"/>
                    </a:lnTo>
                    <a:lnTo>
                      <a:pt x="55" y="18"/>
                    </a:lnTo>
                    <a:lnTo>
                      <a:pt x="73" y="32"/>
                    </a:lnTo>
                    <a:lnTo>
                      <a:pt x="87" y="54"/>
                    </a:lnTo>
                    <a:close/>
                  </a:path>
                </a:pathLst>
              </a:custGeom>
              <a:solidFill>
                <a:srgbClr val="FDFC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4" name="Freeform 382"/>
              <p:cNvSpPr>
                <a:spLocks/>
              </p:cNvSpPr>
              <p:nvPr/>
            </p:nvSpPr>
            <p:spPr bwMode="auto">
              <a:xfrm>
                <a:off x="2843" y="827"/>
                <a:ext cx="87" cy="54"/>
              </a:xfrm>
              <a:custGeom>
                <a:avLst/>
                <a:gdLst/>
                <a:ahLst/>
                <a:cxnLst>
                  <a:cxn ang="0">
                    <a:pos x="87" y="54"/>
                  </a:cxn>
                  <a:cxn ang="0">
                    <a:pos x="87" y="54"/>
                  </a:cxn>
                  <a:cxn ang="0">
                    <a:pos x="87" y="50"/>
                  </a:cxn>
                  <a:cxn ang="0">
                    <a:pos x="77" y="41"/>
                  </a:cxn>
                  <a:cxn ang="0">
                    <a:pos x="73" y="27"/>
                  </a:cxn>
                  <a:cxn ang="0">
                    <a:pos x="64" y="18"/>
                  </a:cxn>
                  <a:cxn ang="0">
                    <a:pos x="55" y="4"/>
                  </a:cxn>
                  <a:cxn ang="0">
                    <a:pos x="46" y="0"/>
                  </a:cxn>
                  <a:cxn ang="0">
                    <a:pos x="36" y="0"/>
                  </a:cxn>
                  <a:cxn ang="0">
                    <a:pos x="27" y="0"/>
                  </a:cxn>
                  <a:cxn ang="0">
                    <a:pos x="23" y="4"/>
                  </a:cxn>
                  <a:cxn ang="0">
                    <a:pos x="18" y="9"/>
                  </a:cxn>
                  <a:cxn ang="0">
                    <a:pos x="9" y="13"/>
                  </a:cxn>
                  <a:cxn ang="0">
                    <a:pos x="4" y="18"/>
                  </a:cxn>
                  <a:cxn ang="0">
                    <a:pos x="4" y="22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4" y="22"/>
                  </a:cxn>
                  <a:cxn ang="0">
                    <a:pos x="9" y="18"/>
                  </a:cxn>
                  <a:cxn ang="0">
                    <a:pos x="18" y="13"/>
                  </a:cxn>
                  <a:cxn ang="0">
                    <a:pos x="27" y="13"/>
                  </a:cxn>
                  <a:cxn ang="0">
                    <a:pos x="41" y="13"/>
                  </a:cxn>
                  <a:cxn ang="0">
                    <a:pos x="55" y="18"/>
                  </a:cxn>
                  <a:cxn ang="0">
                    <a:pos x="73" y="32"/>
                  </a:cxn>
                  <a:cxn ang="0">
                    <a:pos x="87" y="54"/>
                  </a:cxn>
                </a:cxnLst>
                <a:rect l="0" t="0" r="r" b="b"/>
                <a:pathLst>
                  <a:path w="87" h="54">
                    <a:moveTo>
                      <a:pt x="87" y="54"/>
                    </a:moveTo>
                    <a:lnTo>
                      <a:pt x="87" y="54"/>
                    </a:lnTo>
                    <a:lnTo>
                      <a:pt x="87" y="50"/>
                    </a:lnTo>
                    <a:lnTo>
                      <a:pt x="77" y="41"/>
                    </a:lnTo>
                    <a:lnTo>
                      <a:pt x="73" y="27"/>
                    </a:lnTo>
                    <a:lnTo>
                      <a:pt x="64" y="18"/>
                    </a:lnTo>
                    <a:lnTo>
                      <a:pt x="55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23" y="4"/>
                    </a:lnTo>
                    <a:lnTo>
                      <a:pt x="18" y="9"/>
                    </a:lnTo>
                    <a:lnTo>
                      <a:pt x="9" y="13"/>
                    </a:lnTo>
                    <a:lnTo>
                      <a:pt x="4" y="18"/>
                    </a:lnTo>
                    <a:lnTo>
                      <a:pt x="4" y="22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4" y="22"/>
                    </a:lnTo>
                    <a:lnTo>
                      <a:pt x="9" y="18"/>
                    </a:lnTo>
                    <a:lnTo>
                      <a:pt x="18" y="13"/>
                    </a:lnTo>
                    <a:lnTo>
                      <a:pt x="27" y="13"/>
                    </a:lnTo>
                    <a:lnTo>
                      <a:pt x="41" y="13"/>
                    </a:lnTo>
                    <a:lnTo>
                      <a:pt x="55" y="18"/>
                    </a:lnTo>
                    <a:lnTo>
                      <a:pt x="73" y="32"/>
                    </a:lnTo>
                    <a:lnTo>
                      <a:pt x="87" y="54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5" name="Freeform 383"/>
              <p:cNvSpPr>
                <a:spLocks/>
              </p:cNvSpPr>
              <p:nvPr/>
            </p:nvSpPr>
            <p:spPr bwMode="auto">
              <a:xfrm>
                <a:off x="2665" y="827"/>
                <a:ext cx="77" cy="68"/>
              </a:xfrm>
              <a:custGeom>
                <a:avLst/>
                <a:gdLst/>
                <a:ahLst/>
                <a:cxnLst>
                  <a:cxn ang="0">
                    <a:pos x="77" y="22"/>
                  </a:cxn>
                  <a:cxn ang="0">
                    <a:pos x="73" y="22"/>
                  </a:cxn>
                  <a:cxn ang="0">
                    <a:pos x="73" y="18"/>
                  </a:cxn>
                  <a:cxn ang="0">
                    <a:pos x="68" y="13"/>
                  </a:cxn>
                  <a:cxn ang="0">
                    <a:pos x="64" y="9"/>
                  </a:cxn>
                  <a:cxn ang="0">
                    <a:pos x="59" y="4"/>
                  </a:cxn>
                  <a:cxn ang="0">
                    <a:pos x="50" y="4"/>
                  </a:cxn>
                  <a:cxn ang="0">
                    <a:pos x="45" y="0"/>
                  </a:cxn>
                  <a:cxn ang="0">
                    <a:pos x="41" y="4"/>
                  </a:cxn>
                  <a:cxn ang="0">
                    <a:pos x="36" y="9"/>
                  </a:cxn>
                  <a:cxn ang="0">
                    <a:pos x="27" y="13"/>
                  </a:cxn>
                  <a:cxn ang="0">
                    <a:pos x="23" y="22"/>
                  </a:cxn>
                  <a:cxn ang="0">
                    <a:pos x="13" y="32"/>
                  </a:cxn>
                  <a:cxn ang="0">
                    <a:pos x="9" y="41"/>
                  </a:cxn>
                  <a:cxn ang="0">
                    <a:pos x="4" y="50"/>
                  </a:cxn>
                  <a:cxn ang="0">
                    <a:pos x="0" y="59"/>
                  </a:cxn>
                  <a:cxn ang="0">
                    <a:pos x="0" y="68"/>
                  </a:cxn>
                  <a:cxn ang="0">
                    <a:pos x="0" y="64"/>
                  </a:cxn>
                  <a:cxn ang="0">
                    <a:pos x="4" y="54"/>
                  </a:cxn>
                  <a:cxn ang="0">
                    <a:pos x="9" y="45"/>
                  </a:cxn>
                  <a:cxn ang="0">
                    <a:pos x="18" y="32"/>
                  </a:cxn>
                  <a:cxn ang="0">
                    <a:pos x="32" y="22"/>
                  </a:cxn>
                  <a:cxn ang="0">
                    <a:pos x="45" y="18"/>
                  </a:cxn>
                  <a:cxn ang="0">
                    <a:pos x="59" y="13"/>
                  </a:cxn>
                  <a:cxn ang="0">
                    <a:pos x="77" y="22"/>
                  </a:cxn>
                </a:cxnLst>
                <a:rect l="0" t="0" r="r" b="b"/>
                <a:pathLst>
                  <a:path w="77" h="68">
                    <a:moveTo>
                      <a:pt x="77" y="22"/>
                    </a:moveTo>
                    <a:lnTo>
                      <a:pt x="73" y="22"/>
                    </a:lnTo>
                    <a:lnTo>
                      <a:pt x="73" y="18"/>
                    </a:lnTo>
                    <a:lnTo>
                      <a:pt x="68" y="13"/>
                    </a:lnTo>
                    <a:lnTo>
                      <a:pt x="64" y="9"/>
                    </a:lnTo>
                    <a:lnTo>
                      <a:pt x="59" y="4"/>
                    </a:lnTo>
                    <a:lnTo>
                      <a:pt x="50" y="4"/>
                    </a:lnTo>
                    <a:lnTo>
                      <a:pt x="45" y="0"/>
                    </a:lnTo>
                    <a:lnTo>
                      <a:pt x="41" y="4"/>
                    </a:lnTo>
                    <a:lnTo>
                      <a:pt x="36" y="9"/>
                    </a:lnTo>
                    <a:lnTo>
                      <a:pt x="27" y="13"/>
                    </a:lnTo>
                    <a:lnTo>
                      <a:pt x="23" y="22"/>
                    </a:lnTo>
                    <a:lnTo>
                      <a:pt x="13" y="32"/>
                    </a:lnTo>
                    <a:lnTo>
                      <a:pt x="9" y="41"/>
                    </a:lnTo>
                    <a:lnTo>
                      <a:pt x="4" y="50"/>
                    </a:lnTo>
                    <a:lnTo>
                      <a:pt x="0" y="59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9" y="45"/>
                    </a:lnTo>
                    <a:lnTo>
                      <a:pt x="18" y="32"/>
                    </a:lnTo>
                    <a:lnTo>
                      <a:pt x="32" y="22"/>
                    </a:lnTo>
                    <a:lnTo>
                      <a:pt x="45" y="18"/>
                    </a:lnTo>
                    <a:lnTo>
                      <a:pt x="59" y="13"/>
                    </a:lnTo>
                    <a:lnTo>
                      <a:pt x="77" y="22"/>
                    </a:lnTo>
                    <a:close/>
                  </a:path>
                </a:pathLst>
              </a:custGeom>
              <a:solidFill>
                <a:srgbClr val="FDFC9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6" name="Freeform 384"/>
              <p:cNvSpPr>
                <a:spLocks/>
              </p:cNvSpPr>
              <p:nvPr/>
            </p:nvSpPr>
            <p:spPr bwMode="auto">
              <a:xfrm>
                <a:off x="2665" y="827"/>
                <a:ext cx="77" cy="68"/>
              </a:xfrm>
              <a:custGeom>
                <a:avLst/>
                <a:gdLst/>
                <a:ahLst/>
                <a:cxnLst>
                  <a:cxn ang="0">
                    <a:pos x="77" y="22"/>
                  </a:cxn>
                  <a:cxn ang="0">
                    <a:pos x="73" y="22"/>
                  </a:cxn>
                  <a:cxn ang="0">
                    <a:pos x="73" y="18"/>
                  </a:cxn>
                  <a:cxn ang="0">
                    <a:pos x="68" y="13"/>
                  </a:cxn>
                  <a:cxn ang="0">
                    <a:pos x="64" y="9"/>
                  </a:cxn>
                  <a:cxn ang="0">
                    <a:pos x="59" y="4"/>
                  </a:cxn>
                  <a:cxn ang="0">
                    <a:pos x="50" y="4"/>
                  </a:cxn>
                  <a:cxn ang="0">
                    <a:pos x="45" y="0"/>
                  </a:cxn>
                  <a:cxn ang="0">
                    <a:pos x="41" y="4"/>
                  </a:cxn>
                  <a:cxn ang="0">
                    <a:pos x="36" y="9"/>
                  </a:cxn>
                  <a:cxn ang="0">
                    <a:pos x="27" y="13"/>
                  </a:cxn>
                  <a:cxn ang="0">
                    <a:pos x="23" y="22"/>
                  </a:cxn>
                  <a:cxn ang="0">
                    <a:pos x="13" y="32"/>
                  </a:cxn>
                  <a:cxn ang="0">
                    <a:pos x="9" y="41"/>
                  </a:cxn>
                  <a:cxn ang="0">
                    <a:pos x="4" y="50"/>
                  </a:cxn>
                  <a:cxn ang="0">
                    <a:pos x="0" y="59"/>
                  </a:cxn>
                  <a:cxn ang="0">
                    <a:pos x="0" y="68"/>
                  </a:cxn>
                  <a:cxn ang="0">
                    <a:pos x="0" y="64"/>
                  </a:cxn>
                  <a:cxn ang="0">
                    <a:pos x="4" y="54"/>
                  </a:cxn>
                  <a:cxn ang="0">
                    <a:pos x="9" y="45"/>
                  </a:cxn>
                  <a:cxn ang="0">
                    <a:pos x="18" y="32"/>
                  </a:cxn>
                  <a:cxn ang="0">
                    <a:pos x="32" y="22"/>
                  </a:cxn>
                  <a:cxn ang="0">
                    <a:pos x="45" y="18"/>
                  </a:cxn>
                  <a:cxn ang="0">
                    <a:pos x="59" y="13"/>
                  </a:cxn>
                  <a:cxn ang="0">
                    <a:pos x="77" y="22"/>
                  </a:cxn>
                </a:cxnLst>
                <a:rect l="0" t="0" r="r" b="b"/>
                <a:pathLst>
                  <a:path w="77" h="68">
                    <a:moveTo>
                      <a:pt x="77" y="22"/>
                    </a:moveTo>
                    <a:lnTo>
                      <a:pt x="73" y="22"/>
                    </a:lnTo>
                    <a:lnTo>
                      <a:pt x="73" y="18"/>
                    </a:lnTo>
                    <a:lnTo>
                      <a:pt x="68" y="13"/>
                    </a:lnTo>
                    <a:lnTo>
                      <a:pt x="64" y="9"/>
                    </a:lnTo>
                    <a:lnTo>
                      <a:pt x="59" y="4"/>
                    </a:lnTo>
                    <a:lnTo>
                      <a:pt x="50" y="4"/>
                    </a:lnTo>
                    <a:lnTo>
                      <a:pt x="45" y="0"/>
                    </a:lnTo>
                    <a:lnTo>
                      <a:pt x="41" y="4"/>
                    </a:lnTo>
                    <a:lnTo>
                      <a:pt x="36" y="9"/>
                    </a:lnTo>
                    <a:lnTo>
                      <a:pt x="27" y="13"/>
                    </a:lnTo>
                    <a:lnTo>
                      <a:pt x="23" y="22"/>
                    </a:lnTo>
                    <a:lnTo>
                      <a:pt x="13" y="32"/>
                    </a:lnTo>
                    <a:lnTo>
                      <a:pt x="9" y="41"/>
                    </a:lnTo>
                    <a:lnTo>
                      <a:pt x="4" y="50"/>
                    </a:lnTo>
                    <a:lnTo>
                      <a:pt x="0" y="59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9" y="45"/>
                    </a:lnTo>
                    <a:lnTo>
                      <a:pt x="18" y="32"/>
                    </a:lnTo>
                    <a:lnTo>
                      <a:pt x="32" y="22"/>
                    </a:lnTo>
                    <a:lnTo>
                      <a:pt x="45" y="18"/>
                    </a:lnTo>
                    <a:lnTo>
                      <a:pt x="59" y="13"/>
                    </a:lnTo>
                    <a:lnTo>
                      <a:pt x="77" y="22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7" name="Freeform 385"/>
              <p:cNvSpPr>
                <a:spLocks/>
              </p:cNvSpPr>
              <p:nvPr/>
            </p:nvSpPr>
            <p:spPr bwMode="auto">
              <a:xfrm>
                <a:off x="2592" y="575"/>
                <a:ext cx="456" cy="252"/>
              </a:xfrm>
              <a:custGeom>
                <a:avLst/>
                <a:gdLst/>
                <a:ahLst/>
                <a:cxnLst>
                  <a:cxn ang="0">
                    <a:pos x="452" y="247"/>
                  </a:cxn>
                  <a:cxn ang="0">
                    <a:pos x="456" y="224"/>
                  </a:cxn>
                  <a:cxn ang="0">
                    <a:pos x="456" y="197"/>
                  </a:cxn>
                  <a:cxn ang="0">
                    <a:pos x="452" y="169"/>
                  </a:cxn>
                  <a:cxn ang="0">
                    <a:pos x="452" y="160"/>
                  </a:cxn>
                  <a:cxn ang="0">
                    <a:pos x="443" y="156"/>
                  </a:cxn>
                  <a:cxn ang="0">
                    <a:pos x="433" y="151"/>
                  </a:cxn>
                  <a:cxn ang="0">
                    <a:pos x="429" y="147"/>
                  </a:cxn>
                  <a:cxn ang="0">
                    <a:pos x="429" y="142"/>
                  </a:cxn>
                  <a:cxn ang="0">
                    <a:pos x="420" y="119"/>
                  </a:cxn>
                  <a:cxn ang="0">
                    <a:pos x="406" y="83"/>
                  </a:cxn>
                  <a:cxn ang="0">
                    <a:pos x="374" y="46"/>
                  </a:cxn>
                  <a:cxn ang="0">
                    <a:pos x="351" y="28"/>
                  </a:cxn>
                  <a:cxn ang="0">
                    <a:pos x="319" y="14"/>
                  </a:cxn>
                  <a:cxn ang="0">
                    <a:pos x="260" y="0"/>
                  </a:cxn>
                  <a:cxn ang="0">
                    <a:pos x="201" y="5"/>
                  </a:cxn>
                  <a:cxn ang="0">
                    <a:pos x="160" y="19"/>
                  </a:cxn>
                  <a:cxn ang="0">
                    <a:pos x="137" y="32"/>
                  </a:cxn>
                  <a:cxn ang="0">
                    <a:pos x="114" y="51"/>
                  </a:cxn>
                  <a:cxn ang="0">
                    <a:pos x="86" y="87"/>
                  </a:cxn>
                  <a:cxn ang="0">
                    <a:pos x="55" y="128"/>
                  </a:cxn>
                  <a:cxn ang="0">
                    <a:pos x="41" y="156"/>
                  </a:cxn>
                  <a:cxn ang="0">
                    <a:pos x="36" y="156"/>
                  </a:cxn>
                  <a:cxn ang="0">
                    <a:pos x="27" y="160"/>
                  </a:cxn>
                  <a:cxn ang="0">
                    <a:pos x="23" y="165"/>
                  </a:cxn>
                  <a:cxn ang="0">
                    <a:pos x="13" y="165"/>
                  </a:cxn>
                  <a:cxn ang="0">
                    <a:pos x="9" y="188"/>
                  </a:cxn>
                  <a:cxn ang="0">
                    <a:pos x="0" y="215"/>
                  </a:cxn>
                  <a:cxn ang="0">
                    <a:pos x="0" y="238"/>
                  </a:cxn>
                  <a:cxn ang="0">
                    <a:pos x="4" y="247"/>
                  </a:cxn>
                  <a:cxn ang="0">
                    <a:pos x="23" y="238"/>
                  </a:cxn>
                  <a:cxn ang="0">
                    <a:pos x="55" y="229"/>
                  </a:cxn>
                  <a:cxn ang="0">
                    <a:pos x="77" y="224"/>
                  </a:cxn>
                  <a:cxn ang="0">
                    <a:pos x="100" y="220"/>
                  </a:cxn>
                  <a:cxn ang="0">
                    <a:pos x="150" y="211"/>
                  </a:cxn>
                  <a:cxn ang="0">
                    <a:pos x="242" y="211"/>
                  </a:cxn>
                  <a:cxn ang="0">
                    <a:pos x="356" y="224"/>
                  </a:cxn>
                  <a:cxn ang="0">
                    <a:pos x="452" y="252"/>
                  </a:cxn>
                </a:cxnLst>
                <a:rect l="0" t="0" r="r" b="b"/>
                <a:pathLst>
                  <a:path w="456" h="252">
                    <a:moveTo>
                      <a:pt x="452" y="252"/>
                    </a:moveTo>
                    <a:lnTo>
                      <a:pt x="452" y="247"/>
                    </a:lnTo>
                    <a:lnTo>
                      <a:pt x="456" y="238"/>
                    </a:lnTo>
                    <a:lnTo>
                      <a:pt x="456" y="224"/>
                    </a:lnTo>
                    <a:lnTo>
                      <a:pt x="456" y="211"/>
                    </a:lnTo>
                    <a:lnTo>
                      <a:pt x="456" y="197"/>
                    </a:lnTo>
                    <a:lnTo>
                      <a:pt x="456" y="183"/>
                    </a:lnTo>
                    <a:lnTo>
                      <a:pt x="452" y="169"/>
                    </a:lnTo>
                    <a:lnTo>
                      <a:pt x="452" y="160"/>
                    </a:lnTo>
                    <a:lnTo>
                      <a:pt x="452" y="160"/>
                    </a:lnTo>
                    <a:lnTo>
                      <a:pt x="447" y="160"/>
                    </a:lnTo>
                    <a:lnTo>
                      <a:pt x="443" y="156"/>
                    </a:lnTo>
                    <a:lnTo>
                      <a:pt x="438" y="156"/>
                    </a:lnTo>
                    <a:lnTo>
                      <a:pt x="433" y="151"/>
                    </a:lnTo>
                    <a:lnTo>
                      <a:pt x="433" y="151"/>
                    </a:lnTo>
                    <a:lnTo>
                      <a:pt x="429" y="147"/>
                    </a:lnTo>
                    <a:lnTo>
                      <a:pt x="429" y="147"/>
                    </a:lnTo>
                    <a:lnTo>
                      <a:pt x="429" y="142"/>
                    </a:lnTo>
                    <a:lnTo>
                      <a:pt x="424" y="133"/>
                    </a:lnTo>
                    <a:lnTo>
                      <a:pt x="420" y="119"/>
                    </a:lnTo>
                    <a:lnTo>
                      <a:pt x="415" y="101"/>
                    </a:lnTo>
                    <a:lnTo>
                      <a:pt x="406" y="83"/>
                    </a:lnTo>
                    <a:lnTo>
                      <a:pt x="392" y="64"/>
                    </a:lnTo>
                    <a:lnTo>
                      <a:pt x="374" y="46"/>
                    </a:lnTo>
                    <a:lnTo>
                      <a:pt x="356" y="32"/>
                    </a:lnTo>
                    <a:lnTo>
                      <a:pt x="351" y="28"/>
                    </a:lnTo>
                    <a:lnTo>
                      <a:pt x="338" y="23"/>
                    </a:lnTo>
                    <a:lnTo>
                      <a:pt x="319" y="14"/>
                    </a:lnTo>
                    <a:lnTo>
                      <a:pt x="292" y="5"/>
                    </a:lnTo>
                    <a:lnTo>
                      <a:pt x="260" y="0"/>
                    </a:lnTo>
                    <a:lnTo>
                      <a:pt x="223" y="0"/>
                    </a:lnTo>
                    <a:lnTo>
                      <a:pt x="201" y="5"/>
                    </a:lnTo>
                    <a:lnTo>
                      <a:pt x="182" y="10"/>
                    </a:lnTo>
                    <a:lnTo>
                      <a:pt x="160" y="19"/>
                    </a:lnTo>
                    <a:lnTo>
                      <a:pt x="141" y="32"/>
                    </a:lnTo>
                    <a:lnTo>
                      <a:pt x="137" y="32"/>
                    </a:lnTo>
                    <a:lnTo>
                      <a:pt x="128" y="42"/>
                    </a:lnTo>
                    <a:lnTo>
                      <a:pt x="114" y="51"/>
                    </a:lnTo>
                    <a:lnTo>
                      <a:pt x="100" y="69"/>
                    </a:lnTo>
                    <a:lnTo>
                      <a:pt x="86" y="87"/>
                    </a:lnTo>
                    <a:lnTo>
                      <a:pt x="68" y="105"/>
                    </a:lnTo>
                    <a:lnTo>
                      <a:pt x="55" y="128"/>
                    </a:lnTo>
                    <a:lnTo>
                      <a:pt x="41" y="156"/>
                    </a:lnTo>
                    <a:lnTo>
                      <a:pt x="41" y="156"/>
                    </a:lnTo>
                    <a:lnTo>
                      <a:pt x="41" y="156"/>
                    </a:lnTo>
                    <a:lnTo>
                      <a:pt x="36" y="156"/>
                    </a:lnTo>
                    <a:lnTo>
                      <a:pt x="32" y="160"/>
                    </a:lnTo>
                    <a:lnTo>
                      <a:pt x="27" y="160"/>
                    </a:lnTo>
                    <a:lnTo>
                      <a:pt x="23" y="160"/>
                    </a:lnTo>
                    <a:lnTo>
                      <a:pt x="23" y="165"/>
                    </a:lnTo>
                    <a:lnTo>
                      <a:pt x="18" y="165"/>
                    </a:lnTo>
                    <a:lnTo>
                      <a:pt x="13" y="165"/>
                    </a:lnTo>
                    <a:lnTo>
                      <a:pt x="13" y="174"/>
                    </a:lnTo>
                    <a:lnTo>
                      <a:pt x="9" y="188"/>
                    </a:lnTo>
                    <a:lnTo>
                      <a:pt x="4" y="201"/>
                    </a:lnTo>
                    <a:lnTo>
                      <a:pt x="0" y="215"/>
                    </a:lnTo>
                    <a:lnTo>
                      <a:pt x="0" y="229"/>
                    </a:lnTo>
                    <a:lnTo>
                      <a:pt x="0" y="238"/>
                    </a:lnTo>
                    <a:lnTo>
                      <a:pt x="4" y="247"/>
                    </a:lnTo>
                    <a:lnTo>
                      <a:pt x="4" y="247"/>
                    </a:lnTo>
                    <a:lnTo>
                      <a:pt x="13" y="242"/>
                    </a:lnTo>
                    <a:lnTo>
                      <a:pt x="23" y="238"/>
                    </a:lnTo>
                    <a:lnTo>
                      <a:pt x="41" y="233"/>
                    </a:lnTo>
                    <a:lnTo>
                      <a:pt x="55" y="229"/>
                    </a:lnTo>
                    <a:lnTo>
                      <a:pt x="68" y="224"/>
                    </a:lnTo>
                    <a:lnTo>
                      <a:pt x="77" y="224"/>
                    </a:lnTo>
                    <a:lnTo>
                      <a:pt x="86" y="220"/>
                    </a:lnTo>
                    <a:lnTo>
                      <a:pt x="100" y="220"/>
                    </a:lnTo>
                    <a:lnTo>
                      <a:pt x="118" y="215"/>
                    </a:lnTo>
                    <a:lnTo>
                      <a:pt x="150" y="211"/>
                    </a:lnTo>
                    <a:lnTo>
                      <a:pt x="191" y="211"/>
                    </a:lnTo>
                    <a:lnTo>
                      <a:pt x="242" y="211"/>
                    </a:lnTo>
                    <a:lnTo>
                      <a:pt x="297" y="215"/>
                    </a:lnTo>
                    <a:lnTo>
                      <a:pt x="356" y="224"/>
                    </a:lnTo>
                    <a:lnTo>
                      <a:pt x="424" y="242"/>
                    </a:lnTo>
                    <a:lnTo>
                      <a:pt x="452" y="252"/>
                    </a:lnTo>
                    <a:close/>
                  </a:path>
                </a:pathLst>
              </a:custGeom>
              <a:solidFill>
                <a:srgbClr val="B4C2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8" name="Freeform 386"/>
              <p:cNvSpPr>
                <a:spLocks/>
              </p:cNvSpPr>
              <p:nvPr/>
            </p:nvSpPr>
            <p:spPr bwMode="auto">
              <a:xfrm>
                <a:off x="2592" y="575"/>
                <a:ext cx="456" cy="252"/>
              </a:xfrm>
              <a:custGeom>
                <a:avLst/>
                <a:gdLst/>
                <a:ahLst/>
                <a:cxnLst>
                  <a:cxn ang="0">
                    <a:pos x="452" y="247"/>
                  </a:cxn>
                  <a:cxn ang="0">
                    <a:pos x="456" y="224"/>
                  </a:cxn>
                  <a:cxn ang="0">
                    <a:pos x="456" y="197"/>
                  </a:cxn>
                  <a:cxn ang="0">
                    <a:pos x="452" y="169"/>
                  </a:cxn>
                  <a:cxn ang="0">
                    <a:pos x="452" y="160"/>
                  </a:cxn>
                  <a:cxn ang="0">
                    <a:pos x="443" y="156"/>
                  </a:cxn>
                  <a:cxn ang="0">
                    <a:pos x="433" y="151"/>
                  </a:cxn>
                  <a:cxn ang="0">
                    <a:pos x="429" y="147"/>
                  </a:cxn>
                  <a:cxn ang="0">
                    <a:pos x="429" y="142"/>
                  </a:cxn>
                  <a:cxn ang="0">
                    <a:pos x="420" y="119"/>
                  </a:cxn>
                  <a:cxn ang="0">
                    <a:pos x="406" y="83"/>
                  </a:cxn>
                  <a:cxn ang="0">
                    <a:pos x="374" y="46"/>
                  </a:cxn>
                  <a:cxn ang="0">
                    <a:pos x="351" y="28"/>
                  </a:cxn>
                  <a:cxn ang="0">
                    <a:pos x="319" y="14"/>
                  </a:cxn>
                  <a:cxn ang="0">
                    <a:pos x="260" y="0"/>
                  </a:cxn>
                  <a:cxn ang="0">
                    <a:pos x="201" y="5"/>
                  </a:cxn>
                  <a:cxn ang="0">
                    <a:pos x="160" y="19"/>
                  </a:cxn>
                  <a:cxn ang="0">
                    <a:pos x="137" y="32"/>
                  </a:cxn>
                  <a:cxn ang="0">
                    <a:pos x="114" y="51"/>
                  </a:cxn>
                  <a:cxn ang="0">
                    <a:pos x="86" y="87"/>
                  </a:cxn>
                  <a:cxn ang="0">
                    <a:pos x="55" y="128"/>
                  </a:cxn>
                  <a:cxn ang="0">
                    <a:pos x="41" y="156"/>
                  </a:cxn>
                  <a:cxn ang="0">
                    <a:pos x="36" y="156"/>
                  </a:cxn>
                  <a:cxn ang="0">
                    <a:pos x="27" y="160"/>
                  </a:cxn>
                  <a:cxn ang="0">
                    <a:pos x="23" y="165"/>
                  </a:cxn>
                  <a:cxn ang="0">
                    <a:pos x="13" y="165"/>
                  </a:cxn>
                  <a:cxn ang="0">
                    <a:pos x="9" y="188"/>
                  </a:cxn>
                  <a:cxn ang="0">
                    <a:pos x="0" y="215"/>
                  </a:cxn>
                  <a:cxn ang="0">
                    <a:pos x="0" y="238"/>
                  </a:cxn>
                  <a:cxn ang="0">
                    <a:pos x="4" y="247"/>
                  </a:cxn>
                  <a:cxn ang="0">
                    <a:pos x="23" y="238"/>
                  </a:cxn>
                  <a:cxn ang="0">
                    <a:pos x="55" y="229"/>
                  </a:cxn>
                  <a:cxn ang="0">
                    <a:pos x="77" y="224"/>
                  </a:cxn>
                  <a:cxn ang="0">
                    <a:pos x="100" y="220"/>
                  </a:cxn>
                  <a:cxn ang="0">
                    <a:pos x="150" y="211"/>
                  </a:cxn>
                  <a:cxn ang="0">
                    <a:pos x="242" y="211"/>
                  </a:cxn>
                  <a:cxn ang="0">
                    <a:pos x="356" y="224"/>
                  </a:cxn>
                  <a:cxn ang="0">
                    <a:pos x="452" y="252"/>
                  </a:cxn>
                </a:cxnLst>
                <a:rect l="0" t="0" r="r" b="b"/>
                <a:pathLst>
                  <a:path w="456" h="252">
                    <a:moveTo>
                      <a:pt x="452" y="252"/>
                    </a:moveTo>
                    <a:lnTo>
                      <a:pt x="452" y="247"/>
                    </a:lnTo>
                    <a:lnTo>
                      <a:pt x="456" y="238"/>
                    </a:lnTo>
                    <a:lnTo>
                      <a:pt x="456" y="224"/>
                    </a:lnTo>
                    <a:lnTo>
                      <a:pt x="456" y="211"/>
                    </a:lnTo>
                    <a:lnTo>
                      <a:pt x="456" y="197"/>
                    </a:lnTo>
                    <a:lnTo>
                      <a:pt x="456" y="183"/>
                    </a:lnTo>
                    <a:lnTo>
                      <a:pt x="452" y="169"/>
                    </a:lnTo>
                    <a:lnTo>
                      <a:pt x="452" y="160"/>
                    </a:lnTo>
                    <a:lnTo>
                      <a:pt x="452" y="160"/>
                    </a:lnTo>
                    <a:lnTo>
                      <a:pt x="447" y="160"/>
                    </a:lnTo>
                    <a:lnTo>
                      <a:pt x="443" y="156"/>
                    </a:lnTo>
                    <a:lnTo>
                      <a:pt x="438" y="156"/>
                    </a:lnTo>
                    <a:lnTo>
                      <a:pt x="433" y="151"/>
                    </a:lnTo>
                    <a:lnTo>
                      <a:pt x="433" y="151"/>
                    </a:lnTo>
                    <a:lnTo>
                      <a:pt x="429" y="147"/>
                    </a:lnTo>
                    <a:lnTo>
                      <a:pt x="429" y="147"/>
                    </a:lnTo>
                    <a:lnTo>
                      <a:pt x="429" y="142"/>
                    </a:lnTo>
                    <a:lnTo>
                      <a:pt x="424" y="133"/>
                    </a:lnTo>
                    <a:lnTo>
                      <a:pt x="420" y="119"/>
                    </a:lnTo>
                    <a:lnTo>
                      <a:pt x="415" y="101"/>
                    </a:lnTo>
                    <a:lnTo>
                      <a:pt x="406" y="83"/>
                    </a:lnTo>
                    <a:lnTo>
                      <a:pt x="392" y="64"/>
                    </a:lnTo>
                    <a:lnTo>
                      <a:pt x="374" y="46"/>
                    </a:lnTo>
                    <a:lnTo>
                      <a:pt x="356" y="32"/>
                    </a:lnTo>
                    <a:lnTo>
                      <a:pt x="351" y="28"/>
                    </a:lnTo>
                    <a:lnTo>
                      <a:pt x="338" y="23"/>
                    </a:lnTo>
                    <a:lnTo>
                      <a:pt x="319" y="14"/>
                    </a:lnTo>
                    <a:lnTo>
                      <a:pt x="292" y="5"/>
                    </a:lnTo>
                    <a:lnTo>
                      <a:pt x="260" y="0"/>
                    </a:lnTo>
                    <a:lnTo>
                      <a:pt x="223" y="0"/>
                    </a:lnTo>
                    <a:lnTo>
                      <a:pt x="201" y="5"/>
                    </a:lnTo>
                    <a:lnTo>
                      <a:pt x="182" y="10"/>
                    </a:lnTo>
                    <a:lnTo>
                      <a:pt x="160" y="19"/>
                    </a:lnTo>
                    <a:lnTo>
                      <a:pt x="141" y="32"/>
                    </a:lnTo>
                    <a:lnTo>
                      <a:pt x="137" y="32"/>
                    </a:lnTo>
                    <a:lnTo>
                      <a:pt x="128" y="42"/>
                    </a:lnTo>
                    <a:lnTo>
                      <a:pt x="114" y="51"/>
                    </a:lnTo>
                    <a:lnTo>
                      <a:pt x="100" y="69"/>
                    </a:lnTo>
                    <a:lnTo>
                      <a:pt x="86" y="87"/>
                    </a:lnTo>
                    <a:lnTo>
                      <a:pt x="68" y="105"/>
                    </a:lnTo>
                    <a:lnTo>
                      <a:pt x="55" y="128"/>
                    </a:lnTo>
                    <a:lnTo>
                      <a:pt x="41" y="156"/>
                    </a:lnTo>
                    <a:lnTo>
                      <a:pt x="41" y="156"/>
                    </a:lnTo>
                    <a:lnTo>
                      <a:pt x="41" y="156"/>
                    </a:lnTo>
                    <a:lnTo>
                      <a:pt x="36" y="156"/>
                    </a:lnTo>
                    <a:lnTo>
                      <a:pt x="32" y="160"/>
                    </a:lnTo>
                    <a:lnTo>
                      <a:pt x="27" y="160"/>
                    </a:lnTo>
                    <a:lnTo>
                      <a:pt x="23" y="160"/>
                    </a:lnTo>
                    <a:lnTo>
                      <a:pt x="23" y="165"/>
                    </a:lnTo>
                    <a:lnTo>
                      <a:pt x="18" y="165"/>
                    </a:lnTo>
                    <a:lnTo>
                      <a:pt x="13" y="165"/>
                    </a:lnTo>
                    <a:lnTo>
                      <a:pt x="13" y="174"/>
                    </a:lnTo>
                    <a:lnTo>
                      <a:pt x="9" y="188"/>
                    </a:lnTo>
                    <a:lnTo>
                      <a:pt x="4" y="201"/>
                    </a:lnTo>
                    <a:lnTo>
                      <a:pt x="0" y="215"/>
                    </a:lnTo>
                    <a:lnTo>
                      <a:pt x="0" y="229"/>
                    </a:lnTo>
                    <a:lnTo>
                      <a:pt x="0" y="238"/>
                    </a:lnTo>
                    <a:lnTo>
                      <a:pt x="4" y="247"/>
                    </a:lnTo>
                    <a:lnTo>
                      <a:pt x="4" y="247"/>
                    </a:lnTo>
                    <a:lnTo>
                      <a:pt x="13" y="242"/>
                    </a:lnTo>
                    <a:lnTo>
                      <a:pt x="23" y="238"/>
                    </a:lnTo>
                    <a:lnTo>
                      <a:pt x="41" y="233"/>
                    </a:lnTo>
                    <a:lnTo>
                      <a:pt x="55" y="229"/>
                    </a:lnTo>
                    <a:lnTo>
                      <a:pt x="68" y="224"/>
                    </a:lnTo>
                    <a:lnTo>
                      <a:pt x="77" y="224"/>
                    </a:lnTo>
                    <a:lnTo>
                      <a:pt x="86" y="220"/>
                    </a:lnTo>
                    <a:lnTo>
                      <a:pt x="100" y="220"/>
                    </a:lnTo>
                    <a:lnTo>
                      <a:pt x="118" y="215"/>
                    </a:lnTo>
                    <a:lnTo>
                      <a:pt x="150" y="211"/>
                    </a:lnTo>
                    <a:lnTo>
                      <a:pt x="191" y="211"/>
                    </a:lnTo>
                    <a:lnTo>
                      <a:pt x="242" y="211"/>
                    </a:lnTo>
                    <a:lnTo>
                      <a:pt x="297" y="215"/>
                    </a:lnTo>
                    <a:lnTo>
                      <a:pt x="356" y="224"/>
                    </a:lnTo>
                    <a:lnTo>
                      <a:pt x="424" y="242"/>
                    </a:lnTo>
                    <a:lnTo>
                      <a:pt x="452" y="252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59" name="Freeform 387"/>
              <p:cNvSpPr>
                <a:spLocks/>
              </p:cNvSpPr>
              <p:nvPr/>
            </p:nvSpPr>
            <p:spPr bwMode="auto">
              <a:xfrm>
                <a:off x="2628" y="589"/>
                <a:ext cx="379" cy="215"/>
              </a:xfrm>
              <a:custGeom>
                <a:avLst/>
                <a:gdLst/>
                <a:ahLst/>
                <a:cxnLst>
                  <a:cxn ang="0">
                    <a:pos x="64" y="197"/>
                  </a:cxn>
                  <a:cxn ang="0">
                    <a:pos x="37" y="206"/>
                  </a:cxn>
                  <a:cxn ang="0">
                    <a:pos x="14" y="210"/>
                  </a:cxn>
                  <a:cxn ang="0">
                    <a:pos x="0" y="215"/>
                  </a:cxn>
                  <a:cxn ang="0">
                    <a:pos x="0" y="206"/>
                  </a:cxn>
                  <a:cxn ang="0">
                    <a:pos x="0" y="187"/>
                  </a:cxn>
                  <a:cxn ang="0">
                    <a:pos x="5" y="165"/>
                  </a:cxn>
                  <a:cxn ang="0">
                    <a:pos x="14" y="146"/>
                  </a:cxn>
                  <a:cxn ang="0">
                    <a:pos x="28" y="137"/>
                  </a:cxn>
                  <a:cxn ang="0">
                    <a:pos x="46" y="123"/>
                  </a:cxn>
                  <a:cxn ang="0">
                    <a:pos x="50" y="114"/>
                  </a:cxn>
                  <a:cxn ang="0">
                    <a:pos x="55" y="105"/>
                  </a:cxn>
                  <a:cxn ang="0">
                    <a:pos x="73" y="73"/>
                  </a:cxn>
                  <a:cxn ang="0">
                    <a:pos x="114" y="32"/>
                  </a:cxn>
                  <a:cxn ang="0">
                    <a:pos x="151" y="9"/>
                  </a:cxn>
                  <a:cxn ang="0">
                    <a:pos x="174" y="5"/>
                  </a:cxn>
                  <a:cxn ang="0">
                    <a:pos x="206" y="0"/>
                  </a:cxn>
                  <a:cxn ang="0">
                    <a:pos x="261" y="9"/>
                  </a:cxn>
                  <a:cxn ang="0">
                    <a:pos x="302" y="32"/>
                  </a:cxn>
                  <a:cxn ang="0">
                    <a:pos x="324" y="55"/>
                  </a:cxn>
                  <a:cxn ang="0">
                    <a:pos x="338" y="73"/>
                  </a:cxn>
                  <a:cxn ang="0">
                    <a:pos x="347" y="96"/>
                  </a:cxn>
                  <a:cxn ang="0">
                    <a:pos x="347" y="110"/>
                  </a:cxn>
                  <a:cxn ang="0">
                    <a:pos x="356" y="119"/>
                  </a:cxn>
                  <a:cxn ang="0">
                    <a:pos x="370" y="133"/>
                  </a:cxn>
                  <a:cxn ang="0">
                    <a:pos x="375" y="160"/>
                  </a:cxn>
                  <a:cxn ang="0">
                    <a:pos x="375" y="192"/>
                  </a:cxn>
                  <a:cxn ang="0">
                    <a:pos x="375" y="215"/>
                  </a:cxn>
                  <a:cxn ang="0">
                    <a:pos x="311" y="201"/>
                  </a:cxn>
                  <a:cxn ang="0">
                    <a:pos x="210" y="192"/>
                  </a:cxn>
                  <a:cxn ang="0">
                    <a:pos x="142" y="187"/>
                  </a:cxn>
                  <a:cxn ang="0">
                    <a:pos x="92" y="192"/>
                  </a:cxn>
                </a:cxnLst>
                <a:rect l="0" t="0" r="r" b="b"/>
                <a:pathLst>
                  <a:path w="379" h="215">
                    <a:moveTo>
                      <a:pt x="78" y="197"/>
                    </a:moveTo>
                    <a:lnTo>
                      <a:pt x="64" y="197"/>
                    </a:lnTo>
                    <a:lnTo>
                      <a:pt x="50" y="201"/>
                    </a:lnTo>
                    <a:lnTo>
                      <a:pt x="37" y="206"/>
                    </a:lnTo>
                    <a:lnTo>
                      <a:pt x="28" y="210"/>
                    </a:lnTo>
                    <a:lnTo>
                      <a:pt x="14" y="210"/>
                    </a:lnTo>
                    <a:lnTo>
                      <a:pt x="9" y="215"/>
                    </a:lnTo>
                    <a:lnTo>
                      <a:pt x="0" y="215"/>
                    </a:lnTo>
                    <a:lnTo>
                      <a:pt x="0" y="210"/>
                    </a:lnTo>
                    <a:lnTo>
                      <a:pt x="0" y="206"/>
                    </a:lnTo>
                    <a:lnTo>
                      <a:pt x="0" y="197"/>
                    </a:lnTo>
                    <a:lnTo>
                      <a:pt x="0" y="187"/>
                    </a:lnTo>
                    <a:lnTo>
                      <a:pt x="5" y="174"/>
                    </a:lnTo>
                    <a:lnTo>
                      <a:pt x="5" y="165"/>
                    </a:lnTo>
                    <a:lnTo>
                      <a:pt x="9" y="155"/>
                    </a:lnTo>
                    <a:lnTo>
                      <a:pt x="14" y="146"/>
                    </a:lnTo>
                    <a:lnTo>
                      <a:pt x="19" y="142"/>
                    </a:lnTo>
                    <a:lnTo>
                      <a:pt x="28" y="137"/>
                    </a:lnTo>
                    <a:lnTo>
                      <a:pt x="37" y="133"/>
                    </a:lnTo>
                    <a:lnTo>
                      <a:pt x="46" y="123"/>
                    </a:lnTo>
                    <a:lnTo>
                      <a:pt x="50" y="119"/>
                    </a:lnTo>
                    <a:lnTo>
                      <a:pt x="50" y="114"/>
                    </a:lnTo>
                    <a:lnTo>
                      <a:pt x="55" y="110"/>
                    </a:lnTo>
                    <a:lnTo>
                      <a:pt x="55" y="105"/>
                    </a:lnTo>
                    <a:lnTo>
                      <a:pt x="55" y="105"/>
                    </a:lnTo>
                    <a:lnTo>
                      <a:pt x="73" y="73"/>
                    </a:lnTo>
                    <a:lnTo>
                      <a:pt x="96" y="50"/>
                    </a:lnTo>
                    <a:lnTo>
                      <a:pt x="114" y="32"/>
                    </a:lnTo>
                    <a:lnTo>
                      <a:pt x="133" y="18"/>
                    </a:lnTo>
                    <a:lnTo>
                      <a:pt x="151" y="9"/>
                    </a:lnTo>
                    <a:lnTo>
                      <a:pt x="165" y="5"/>
                    </a:lnTo>
                    <a:lnTo>
                      <a:pt x="174" y="5"/>
                    </a:lnTo>
                    <a:lnTo>
                      <a:pt x="178" y="0"/>
                    </a:lnTo>
                    <a:lnTo>
                      <a:pt x="206" y="0"/>
                    </a:lnTo>
                    <a:lnTo>
                      <a:pt x="233" y="5"/>
                    </a:lnTo>
                    <a:lnTo>
                      <a:pt x="261" y="9"/>
                    </a:lnTo>
                    <a:lnTo>
                      <a:pt x="283" y="23"/>
                    </a:lnTo>
                    <a:lnTo>
                      <a:pt x="302" y="32"/>
                    </a:lnTo>
                    <a:lnTo>
                      <a:pt x="315" y="46"/>
                    </a:lnTo>
                    <a:lnTo>
                      <a:pt x="324" y="55"/>
                    </a:lnTo>
                    <a:lnTo>
                      <a:pt x="329" y="60"/>
                    </a:lnTo>
                    <a:lnTo>
                      <a:pt x="338" y="73"/>
                    </a:lnTo>
                    <a:lnTo>
                      <a:pt x="343" y="82"/>
                    </a:lnTo>
                    <a:lnTo>
                      <a:pt x="347" y="96"/>
                    </a:lnTo>
                    <a:lnTo>
                      <a:pt x="347" y="101"/>
                    </a:lnTo>
                    <a:lnTo>
                      <a:pt x="347" y="110"/>
                    </a:lnTo>
                    <a:lnTo>
                      <a:pt x="352" y="114"/>
                    </a:lnTo>
                    <a:lnTo>
                      <a:pt x="356" y="119"/>
                    </a:lnTo>
                    <a:lnTo>
                      <a:pt x="366" y="123"/>
                    </a:lnTo>
                    <a:lnTo>
                      <a:pt x="370" y="133"/>
                    </a:lnTo>
                    <a:lnTo>
                      <a:pt x="375" y="142"/>
                    </a:lnTo>
                    <a:lnTo>
                      <a:pt x="375" y="160"/>
                    </a:lnTo>
                    <a:lnTo>
                      <a:pt x="379" y="174"/>
                    </a:lnTo>
                    <a:lnTo>
                      <a:pt x="375" y="192"/>
                    </a:lnTo>
                    <a:lnTo>
                      <a:pt x="375" y="206"/>
                    </a:lnTo>
                    <a:lnTo>
                      <a:pt x="375" y="215"/>
                    </a:lnTo>
                    <a:lnTo>
                      <a:pt x="375" y="215"/>
                    </a:lnTo>
                    <a:lnTo>
                      <a:pt x="311" y="201"/>
                    </a:lnTo>
                    <a:lnTo>
                      <a:pt x="261" y="197"/>
                    </a:lnTo>
                    <a:lnTo>
                      <a:pt x="210" y="192"/>
                    </a:lnTo>
                    <a:lnTo>
                      <a:pt x="174" y="187"/>
                    </a:lnTo>
                    <a:lnTo>
                      <a:pt x="142" y="187"/>
                    </a:lnTo>
                    <a:lnTo>
                      <a:pt x="114" y="192"/>
                    </a:lnTo>
                    <a:lnTo>
                      <a:pt x="92" y="192"/>
                    </a:lnTo>
                    <a:lnTo>
                      <a:pt x="78" y="197"/>
                    </a:lnTo>
                    <a:close/>
                  </a:path>
                </a:pathLst>
              </a:custGeom>
              <a:solidFill>
                <a:srgbClr val="B4C2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0" name="Freeform 388"/>
              <p:cNvSpPr>
                <a:spLocks/>
              </p:cNvSpPr>
              <p:nvPr/>
            </p:nvSpPr>
            <p:spPr bwMode="auto">
              <a:xfrm>
                <a:off x="2637" y="594"/>
                <a:ext cx="361" cy="210"/>
              </a:xfrm>
              <a:custGeom>
                <a:avLst/>
                <a:gdLst/>
                <a:ahLst/>
                <a:cxnLst>
                  <a:cxn ang="0">
                    <a:pos x="201" y="0"/>
                  </a:cxn>
                  <a:cxn ang="0">
                    <a:pos x="252" y="13"/>
                  </a:cxn>
                  <a:cxn ang="0">
                    <a:pos x="288" y="32"/>
                  </a:cxn>
                  <a:cxn ang="0">
                    <a:pos x="311" y="55"/>
                  </a:cxn>
                  <a:cxn ang="0">
                    <a:pos x="320" y="68"/>
                  </a:cxn>
                  <a:cxn ang="0">
                    <a:pos x="329" y="91"/>
                  </a:cxn>
                  <a:cxn ang="0">
                    <a:pos x="334" y="105"/>
                  </a:cxn>
                  <a:cxn ang="0">
                    <a:pos x="343" y="114"/>
                  </a:cxn>
                  <a:cxn ang="0">
                    <a:pos x="357" y="128"/>
                  </a:cxn>
                  <a:cxn ang="0">
                    <a:pos x="361" y="150"/>
                  </a:cxn>
                  <a:cxn ang="0">
                    <a:pos x="361" y="187"/>
                  </a:cxn>
                  <a:cxn ang="0">
                    <a:pos x="361" y="210"/>
                  </a:cxn>
                  <a:cxn ang="0">
                    <a:pos x="302" y="196"/>
                  </a:cxn>
                  <a:cxn ang="0">
                    <a:pos x="206" y="187"/>
                  </a:cxn>
                  <a:cxn ang="0">
                    <a:pos x="133" y="182"/>
                  </a:cxn>
                  <a:cxn ang="0">
                    <a:pos x="87" y="187"/>
                  </a:cxn>
                  <a:cxn ang="0">
                    <a:pos x="60" y="192"/>
                  </a:cxn>
                  <a:cxn ang="0">
                    <a:pos x="37" y="201"/>
                  </a:cxn>
                  <a:cxn ang="0">
                    <a:pos x="14" y="205"/>
                  </a:cxn>
                  <a:cxn ang="0">
                    <a:pos x="0" y="205"/>
                  </a:cxn>
                  <a:cxn ang="0">
                    <a:pos x="0" y="196"/>
                  </a:cxn>
                  <a:cxn ang="0">
                    <a:pos x="0" y="178"/>
                  </a:cxn>
                  <a:cxn ang="0">
                    <a:pos x="10" y="155"/>
                  </a:cxn>
                  <a:cxn ang="0">
                    <a:pos x="14" y="137"/>
                  </a:cxn>
                  <a:cxn ang="0">
                    <a:pos x="28" y="128"/>
                  </a:cxn>
                  <a:cxn ang="0">
                    <a:pos x="41" y="118"/>
                  </a:cxn>
                  <a:cxn ang="0">
                    <a:pos x="51" y="109"/>
                  </a:cxn>
                  <a:cxn ang="0">
                    <a:pos x="55" y="100"/>
                  </a:cxn>
                  <a:cxn ang="0">
                    <a:pos x="73" y="73"/>
                  </a:cxn>
                  <a:cxn ang="0">
                    <a:pos x="115" y="32"/>
                  </a:cxn>
                  <a:cxn ang="0">
                    <a:pos x="146" y="13"/>
                  </a:cxn>
                  <a:cxn ang="0">
                    <a:pos x="169" y="4"/>
                  </a:cxn>
                </a:cxnLst>
                <a:rect l="0" t="0" r="r" b="b"/>
                <a:pathLst>
                  <a:path w="361" h="210">
                    <a:moveTo>
                      <a:pt x="169" y="4"/>
                    </a:moveTo>
                    <a:lnTo>
                      <a:pt x="201" y="0"/>
                    </a:lnTo>
                    <a:lnTo>
                      <a:pt x="224" y="4"/>
                    </a:lnTo>
                    <a:lnTo>
                      <a:pt x="252" y="13"/>
                    </a:lnTo>
                    <a:lnTo>
                      <a:pt x="270" y="23"/>
                    </a:lnTo>
                    <a:lnTo>
                      <a:pt x="288" y="32"/>
                    </a:lnTo>
                    <a:lnTo>
                      <a:pt x="302" y="45"/>
                    </a:lnTo>
                    <a:lnTo>
                      <a:pt x="311" y="55"/>
                    </a:lnTo>
                    <a:lnTo>
                      <a:pt x="315" y="59"/>
                    </a:lnTo>
                    <a:lnTo>
                      <a:pt x="320" y="68"/>
                    </a:lnTo>
                    <a:lnTo>
                      <a:pt x="325" y="82"/>
                    </a:lnTo>
                    <a:lnTo>
                      <a:pt x="329" y="91"/>
                    </a:lnTo>
                    <a:lnTo>
                      <a:pt x="329" y="96"/>
                    </a:lnTo>
                    <a:lnTo>
                      <a:pt x="334" y="105"/>
                    </a:lnTo>
                    <a:lnTo>
                      <a:pt x="338" y="109"/>
                    </a:lnTo>
                    <a:lnTo>
                      <a:pt x="343" y="114"/>
                    </a:lnTo>
                    <a:lnTo>
                      <a:pt x="347" y="118"/>
                    </a:lnTo>
                    <a:lnTo>
                      <a:pt x="357" y="128"/>
                    </a:lnTo>
                    <a:lnTo>
                      <a:pt x="361" y="137"/>
                    </a:lnTo>
                    <a:lnTo>
                      <a:pt x="361" y="150"/>
                    </a:lnTo>
                    <a:lnTo>
                      <a:pt x="361" y="169"/>
                    </a:lnTo>
                    <a:lnTo>
                      <a:pt x="361" y="187"/>
                    </a:lnTo>
                    <a:lnTo>
                      <a:pt x="361" y="201"/>
                    </a:lnTo>
                    <a:lnTo>
                      <a:pt x="361" y="210"/>
                    </a:lnTo>
                    <a:lnTo>
                      <a:pt x="357" y="210"/>
                    </a:lnTo>
                    <a:lnTo>
                      <a:pt x="302" y="196"/>
                    </a:lnTo>
                    <a:lnTo>
                      <a:pt x="247" y="192"/>
                    </a:lnTo>
                    <a:lnTo>
                      <a:pt x="206" y="187"/>
                    </a:lnTo>
                    <a:lnTo>
                      <a:pt x="165" y="182"/>
                    </a:lnTo>
                    <a:lnTo>
                      <a:pt x="133" y="182"/>
                    </a:lnTo>
                    <a:lnTo>
                      <a:pt x="110" y="187"/>
                    </a:lnTo>
                    <a:lnTo>
                      <a:pt x="87" y="187"/>
                    </a:lnTo>
                    <a:lnTo>
                      <a:pt x="73" y="192"/>
                    </a:lnTo>
                    <a:lnTo>
                      <a:pt x="60" y="192"/>
                    </a:lnTo>
                    <a:lnTo>
                      <a:pt x="46" y="196"/>
                    </a:lnTo>
                    <a:lnTo>
                      <a:pt x="37" y="201"/>
                    </a:lnTo>
                    <a:lnTo>
                      <a:pt x="23" y="201"/>
                    </a:lnTo>
                    <a:lnTo>
                      <a:pt x="14" y="205"/>
                    </a:lnTo>
                    <a:lnTo>
                      <a:pt x="10" y="205"/>
                    </a:lnTo>
                    <a:lnTo>
                      <a:pt x="0" y="205"/>
                    </a:lnTo>
                    <a:lnTo>
                      <a:pt x="0" y="205"/>
                    </a:lnTo>
                    <a:lnTo>
                      <a:pt x="0" y="196"/>
                    </a:lnTo>
                    <a:lnTo>
                      <a:pt x="0" y="187"/>
                    </a:lnTo>
                    <a:lnTo>
                      <a:pt x="0" y="178"/>
                    </a:lnTo>
                    <a:lnTo>
                      <a:pt x="5" y="164"/>
                    </a:lnTo>
                    <a:lnTo>
                      <a:pt x="10" y="155"/>
                    </a:lnTo>
                    <a:lnTo>
                      <a:pt x="10" y="146"/>
                    </a:lnTo>
                    <a:lnTo>
                      <a:pt x="14" y="137"/>
                    </a:lnTo>
                    <a:lnTo>
                      <a:pt x="19" y="132"/>
                    </a:lnTo>
                    <a:lnTo>
                      <a:pt x="28" y="128"/>
                    </a:lnTo>
                    <a:lnTo>
                      <a:pt x="37" y="123"/>
                    </a:lnTo>
                    <a:lnTo>
                      <a:pt x="41" y="118"/>
                    </a:lnTo>
                    <a:lnTo>
                      <a:pt x="46" y="114"/>
                    </a:lnTo>
                    <a:lnTo>
                      <a:pt x="51" y="109"/>
                    </a:lnTo>
                    <a:lnTo>
                      <a:pt x="55" y="105"/>
                    </a:lnTo>
                    <a:lnTo>
                      <a:pt x="55" y="100"/>
                    </a:lnTo>
                    <a:lnTo>
                      <a:pt x="55" y="100"/>
                    </a:lnTo>
                    <a:lnTo>
                      <a:pt x="73" y="73"/>
                    </a:lnTo>
                    <a:lnTo>
                      <a:pt x="92" y="50"/>
                    </a:lnTo>
                    <a:lnTo>
                      <a:pt x="115" y="32"/>
                    </a:lnTo>
                    <a:lnTo>
                      <a:pt x="133" y="18"/>
                    </a:lnTo>
                    <a:lnTo>
                      <a:pt x="146" y="13"/>
                    </a:lnTo>
                    <a:lnTo>
                      <a:pt x="160" y="4"/>
                    </a:lnTo>
                    <a:lnTo>
                      <a:pt x="169" y="4"/>
                    </a:lnTo>
                    <a:lnTo>
                      <a:pt x="169" y="4"/>
                    </a:lnTo>
                    <a:close/>
                  </a:path>
                </a:pathLst>
              </a:custGeom>
              <a:solidFill>
                <a:srgbClr val="BDC9D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1" name="Freeform 389"/>
              <p:cNvSpPr>
                <a:spLocks/>
              </p:cNvSpPr>
              <p:nvPr/>
            </p:nvSpPr>
            <p:spPr bwMode="auto">
              <a:xfrm>
                <a:off x="2647" y="603"/>
                <a:ext cx="347" cy="201"/>
              </a:xfrm>
              <a:custGeom>
                <a:avLst/>
                <a:gdLst/>
                <a:ahLst/>
                <a:cxnLst>
                  <a:cxn ang="0">
                    <a:pos x="191" y="0"/>
                  </a:cxn>
                  <a:cxn ang="0">
                    <a:pos x="237" y="9"/>
                  </a:cxn>
                  <a:cxn ang="0">
                    <a:pos x="273" y="27"/>
                  </a:cxn>
                  <a:cxn ang="0">
                    <a:pos x="292" y="46"/>
                  </a:cxn>
                  <a:cxn ang="0">
                    <a:pos x="305" y="64"/>
                  </a:cxn>
                  <a:cxn ang="0">
                    <a:pos x="310" y="82"/>
                  </a:cxn>
                  <a:cxn ang="0">
                    <a:pos x="315" y="96"/>
                  </a:cxn>
                  <a:cxn ang="0">
                    <a:pos x="324" y="105"/>
                  </a:cxn>
                  <a:cxn ang="0">
                    <a:pos x="337" y="114"/>
                  </a:cxn>
                  <a:cxn ang="0">
                    <a:pos x="347" y="141"/>
                  </a:cxn>
                  <a:cxn ang="0">
                    <a:pos x="347" y="173"/>
                  </a:cxn>
                  <a:cxn ang="0">
                    <a:pos x="347" y="196"/>
                  </a:cxn>
                  <a:cxn ang="0">
                    <a:pos x="287" y="187"/>
                  </a:cxn>
                  <a:cxn ang="0">
                    <a:pos x="196" y="178"/>
                  </a:cxn>
                  <a:cxn ang="0">
                    <a:pos x="127" y="173"/>
                  </a:cxn>
                  <a:cxn ang="0">
                    <a:pos x="82" y="178"/>
                  </a:cxn>
                  <a:cxn ang="0">
                    <a:pos x="54" y="183"/>
                  </a:cxn>
                  <a:cxn ang="0">
                    <a:pos x="31" y="187"/>
                  </a:cxn>
                  <a:cxn ang="0">
                    <a:pos x="13" y="196"/>
                  </a:cxn>
                  <a:cxn ang="0">
                    <a:pos x="4" y="196"/>
                  </a:cxn>
                  <a:cxn ang="0">
                    <a:pos x="0" y="187"/>
                  </a:cxn>
                  <a:cxn ang="0">
                    <a:pos x="4" y="164"/>
                  </a:cxn>
                  <a:cxn ang="0">
                    <a:pos x="9" y="141"/>
                  </a:cxn>
                  <a:cxn ang="0">
                    <a:pos x="18" y="123"/>
                  </a:cxn>
                  <a:cxn ang="0">
                    <a:pos x="27" y="119"/>
                  </a:cxn>
                  <a:cxn ang="0">
                    <a:pos x="41" y="109"/>
                  </a:cxn>
                  <a:cxn ang="0">
                    <a:pos x="50" y="100"/>
                  </a:cxn>
                  <a:cxn ang="0">
                    <a:pos x="54" y="91"/>
                  </a:cxn>
                  <a:cxn ang="0">
                    <a:pos x="73" y="64"/>
                  </a:cxn>
                  <a:cxn ang="0">
                    <a:pos x="109" y="27"/>
                  </a:cxn>
                  <a:cxn ang="0">
                    <a:pos x="141" y="9"/>
                  </a:cxn>
                  <a:cxn ang="0">
                    <a:pos x="159" y="0"/>
                  </a:cxn>
                </a:cxnLst>
                <a:rect l="0" t="0" r="r" b="b"/>
                <a:pathLst>
                  <a:path w="347" h="201">
                    <a:moveTo>
                      <a:pt x="164" y="0"/>
                    </a:moveTo>
                    <a:lnTo>
                      <a:pt x="191" y="0"/>
                    </a:lnTo>
                    <a:lnTo>
                      <a:pt x="214" y="0"/>
                    </a:lnTo>
                    <a:lnTo>
                      <a:pt x="237" y="9"/>
                    </a:lnTo>
                    <a:lnTo>
                      <a:pt x="255" y="18"/>
                    </a:lnTo>
                    <a:lnTo>
                      <a:pt x="273" y="27"/>
                    </a:lnTo>
                    <a:lnTo>
                      <a:pt x="283" y="41"/>
                    </a:lnTo>
                    <a:lnTo>
                      <a:pt x="292" y="46"/>
                    </a:lnTo>
                    <a:lnTo>
                      <a:pt x="296" y="55"/>
                    </a:lnTo>
                    <a:lnTo>
                      <a:pt x="305" y="64"/>
                    </a:lnTo>
                    <a:lnTo>
                      <a:pt x="310" y="73"/>
                    </a:lnTo>
                    <a:lnTo>
                      <a:pt x="310" y="82"/>
                    </a:lnTo>
                    <a:lnTo>
                      <a:pt x="315" y="87"/>
                    </a:lnTo>
                    <a:lnTo>
                      <a:pt x="315" y="96"/>
                    </a:lnTo>
                    <a:lnTo>
                      <a:pt x="319" y="100"/>
                    </a:lnTo>
                    <a:lnTo>
                      <a:pt x="324" y="105"/>
                    </a:lnTo>
                    <a:lnTo>
                      <a:pt x="333" y="109"/>
                    </a:lnTo>
                    <a:lnTo>
                      <a:pt x="337" y="114"/>
                    </a:lnTo>
                    <a:lnTo>
                      <a:pt x="342" y="128"/>
                    </a:lnTo>
                    <a:lnTo>
                      <a:pt x="347" y="141"/>
                    </a:lnTo>
                    <a:lnTo>
                      <a:pt x="347" y="160"/>
                    </a:lnTo>
                    <a:lnTo>
                      <a:pt x="347" y="173"/>
                    </a:lnTo>
                    <a:lnTo>
                      <a:pt x="347" y="187"/>
                    </a:lnTo>
                    <a:lnTo>
                      <a:pt x="347" y="196"/>
                    </a:lnTo>
                    <a:lnTo>
                      <a:pt x="347" y="201"/>
                    </a:lnTo>
                    <a:lnTo>
                      <a:pt x="287" y="187"/>
                    </a:lnTo>
                    <a:lnTo>
                      <a:pt x="237" y="183"/>
                    </a:lnTo>
                    <a:lnTo>
                      <a:pt x="196" y="178"/>
                    </a:lnTo>
                    <a:lnTo>
                      <a:pt x="159" y="173"/>
                    </a:lnTo>
                    <a:lnTo>
                      <a:pt x="127" y="173"/>
                    </a:lnTo>
                    <a:lnTo>
                      <a:pt x="105" y="178"/>
                    </a:lnTo>
                    <a:lnTo>
                      <a:pt x="82" y="178"/>
                    </a:lnTo>
                    <a:lnTo>
                      <a:pt x="68" y="183"/>
                    </a:lnTo>
                    <a:lnTo>
                      <a:pt x="54" y="183"/>
                    </a:lnTo>
                    <a:lnTo>
                      <a:pt x="45" y="187"/>
                    </a:lnTo>
                    <a:lnTo>
                      <a:pt x="31" y="187"/>
                    </a:lnTo>
                    <a:lnTo>
                      <a:pt x="22" y="192"/>
                    </a:lnTo>
                    <a:lnTo>
                      <a:pt x="13" y="196"/>
                    </a:lnTo>
                    <a:lnTo>
                      <a:pt x="9" y="196"/>
                    </a:lnTo>
                    <a:lnTo>
                      <a:pt x="4" y="196"/>
                    </a:lnTo>
                    <a:lnTo>
                      <a:pt x="0" y="192"/>
                    </a:lnTo>
                    <a:lnTo>
                      <a:pt x="0" y="187"/>
                    </a:lnTo>
                    <a:lnTo>
                      <a:pt x="0" y="178"/>
                    </a:lnTo>
                    <a:lnTo>
                      <a:pt x="4" y="164"/>
                    </a:lnTo>
                    <a:lnTo>
                      <a:pt x="4" y="155"/>
                    </a:lnTo>
                    <a:lnTo>
                      <a:pt x="9" y="141"/>
                    </a:lnTo>
                    <a:lnTo>
                      <a:pt x="13" y="132"/>
                    </a:lnTo>
                    <a:lnTo>
                      <a:pt x="18" y="123"/>
                    </a:lnTo>
                    <a:lnTo>
                      <a:pt x="18" y="119"/>
                    </a:lnTo>
                    <a:lnTo>
                      <a:pt x="27" y="119"/>
                    </a:lnTo>
                    <a:lnTo>
                      <a:pt x="36" y="114"/>
                    </a:lnTo>
                    <a:lnTo>
                      <a:pt x="41" y="109"/>
                    </a:lnTo>
                    <a:lnTo>
                      <a:pt x="45" y="105"/>
                    </a:lnTo>
                    <a:lnTo>
                      <a:pt x="50" y="100"/>
                    </a:lnTo>
                    <a:lnTo>
                      <a:pt x="50" y="96"/>
                    </a:lnTo>
                    <a:lnTo>
                      <a:pt x="54" y="91"/>
                    </a:lnTo>
                    <a:lnTo>
                      <a:pt x="54" y="91"/>
                    </a:lnTo>
                    <a:lnTo>
                      <a:pt x="73" y="64"/>
                    </a:lnTo>
                    <a:lnTo>
                      <a:pt x="91" y="41"/>
                    </a:lnTo>
                    <a:lnTo>
                      <a:pt x="109" y="27"/>
                    </a:lnTo>
                    <a:lnTo>
                      <a:pt x="123" y="18"/>
                    </a:lnTo>
                    <a:lnTo>
                      <a:pt x="141" y="9"/>
                    </a:lnTo>
                    <a:lnTo>
                      <a:pt x="150" y="4"/>
                    </a:lnTo>
                    <a:lnTo>
                      <a:pt x="159" y="0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2CD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2" name="Freeform 390"/>
              <p:cNvSpPr>
                <a:spLocks/>
              </p:cNvSpPr>
              <p:nvPr/>
            </p:nvSpPr>
            <p:spPr bwMode="auto">
              <a:xfrm>
                <a:off x="2656" y="607"/>
                <a:ext cx="333" cy="197"/>
              </a:xfrm>
              <a:custGeom>
                <a:avLst/>
                <a:gdLst/>
                <a:ahLst/>
                <a:cxnLst>
                  <a:cxn ang="0">
                    <a:pos x="182" y="0"/>
                  </a:cxn>
                  <a:cxn ang="0">
                    <a:pos x="223" y="10"/>
                  </a:cxn>
                  <a:cxn ang="0">
                    <a:pos x="260" y="28"/>
                  </a:cxn>
                  <a:cxn ang="0">
                    <a:pos x="278" y="46"/>
                  </a:cxn>
                  <a:cxn ang="0">
                    <a:pos x="287" y="60"/>
                  </a:cxn>
                  <a:cxn ang="0">
                    <a:pos x="292" y="78"/>
                  </a:cxn>
                  <a:cxn ang="0">
                    <a:pos x="296" y="92"/>
                  </a:cxn>
                  <a:cxn ang="0">
                    <a:pos x="306" y="101"/>
                  </a:cxn>
                  <a:cxn ang="0">
                    <a:pos x="324" y="110"/>
                  </a:cxn>
                  <a:cxn ang="0">
                    <a:pos x="328" y="137"/>
                  </a:cxn>
                  <a:cxn ang="0">
                    <a:pos x="333" y="169"/>
                  </a:cxn>
                  <a:cxn ang="0">
                    <a:pos x="328" y="192"/>
                  </a:cxn>
                  <a:cxn ang="0">
                    <a:pos x="274" y="183"/>
                  </a:cxn>
                  <a:cxn ang="0">
                    <a:pos x="187" y="174"/>
                  </a:cxn>
                  <a:cxn ang="0">
                    <a:pos x="123" y="174"/>
                  </a:cxn>
                  <a:cxn ang="0">
                    <a:pos x="77" y="174"/>
                  </a:cxn>
                  <a:cxn ang="0">
                    <a:pos x="54" y="179"/>
                  </a:cxn>
                  <a:cxn ang="0">
                    <a:pos x="32" y="183"/>
                  </a:cxn>
                  <a:cxn ang="0">
                    <a:pos x="13" y="188"/>
                  </a:cxn>
                  <a:cxn ang="0">
                    <a:pos x="4" y="188"/>
                  </a:cxn>
                  <a:cxn ang="0">
                    <a:pos x="0" y="179"/>
                  </a:cxn>
                  <a:cxn ang="0">
                    <a:pos x="4" y="160"/>
                  </a:cxn>
                  <a:cxn ang="0">
                    <a:pos x="9" y="137"/>
                  </a:cxn>
                  <a:cxn ang="0">
                    <a:pos x="18" y="119"/>
                  </a:cxn>
                  <a:cxn ang="0">
                    <a:pos x="27" y="110"/>
                  </a:cxn>
                  <a:cxn ang="0">
                    <a:pos x="41" y="101"/>
                  </a:cxn>
                  <a:cxn ang="0">
                    <a:pos x="50" y="96"/>
                  </a:cxn>
                  <a:cxn ang="0">
                    <a:pos x="54" y="92"/>
                  </a:cxn>
                  <a:cxn ang="0">
                    <a:pos x="68" y="64"/>
                  </a:cxn>
                  <a:cxn ang="0">
                    <a:pos x="105" y="28"/>
                  </a:cxn>
                  <a:cxn ang="0">
                    <a:pos x="137" y="10"/>
                  </a:cxn>
                  <a:cxn ang="0">
                    <a:pos x="155" y="5"/>
                  </a:cxn>
                </a:cxnLst>
                <a:rect l="0" t="0" r="r" b="b"/>
                <a:pathLst>
                  <a:path w="333" h="197">
                    <a:moveTo>
                      <a:pt x="155" y="5"/>
                    </a:moveTo>
                    <a:lnTo>
                      <a:pt x="182" y="0"/>
                    </a:lnTo>
                    <a:lnTo>
                      <a:pt x="205" y="5"/>
                    </a:lnTo>
                    <a:lnTo>
                      <a:pt x="223" y="10"/>
                    </a:lnTo>
                    <a:lnTo>
                      <a:pt x="242" y="19"/>
                    </a:lnTo>
                    <a:lnTo>
                      <a:pt x="260" y="28"/>
                    </a:lnTo>
                    <a:lnTo>
                      <a:pt x="269" y="37"/>
                    </a:lnTo>
                    <a:lnTo>
                      <a:pt x="278" y="46"/>
                    </a:lnTo>
                    <a:lnTo>
                      <a:pt x="283" y="51"/>
                    </a:lnTo>
                    <a:lnTo>
                      <a:pt x="287" y="60"/>
                    </a:lnTo>
                    <a:lnTo>
                      <a:pt x="292" y="69"/>
                    </a:lnTo>
                    <a:lnTo>
                      <a:pt x="292" y="78"/>
                    </a:lnTo>
                    <a:lnTo>
                      <a:pt x="296" y="83"/>
                    </a:lnTo>
                    <a:lnTo>
                      <a:pt x="296" y="92"/>
                    </a:lnTo>
                    <a:lnTo>
                      <a:pt x="301" y="96"/>
                    </a:lnTo>
                    <a:lnTo>
                      <a:pt x="306" y="101"/>
                    </a:lnTo>
                    <a:lnTo>
                      <a:pt x="315" y="105"/>
                    </a:lnTo>
                    <a:lnTo>
                      <a:pt x="324" y="110"/>
                    </a:lnTo>
                    <a:lnTo>
                      <a:pt x="328" y="124"/>
                    </a:lnTo>
                    <a:lnTo>
                      <a:pt x="328" y="137"/>
                    </a:lnTo>
                    <a:lnTo>
                      <a:pt x="333" y="151"/>
                    </a:lnTo>
                    <a:lnTo>
                      <a:pt x="333" y="169"/>
                    </a:lnTo>
                    <a:lnTo>
                      <a:pt x="333" y="183"/>
                    </a:lnTo>
                    <a:lnTo>
                      <a:pt x="328" y="192"/>
                    </a:lnTo>
                    <a:lnTo>
                      <a:pt x="328" y="197"/>
                    </a:lnTo>
                    <a:lnTo>
                      <a:pt x="274" y="183"/>
                    </a:lnTo>
                    <a:lnTo>
                      <a:pt x="228" y="179"/>
                    </a:lnTo>
                    <a:lnTo>
                      <a:pt x="187" y="174"/>
                    </a:lnTo>
                    <a:lnTo>
                      <a:pt x="150" y="169"/>
                    </a:lnTo>
                    <a:lnTo>
                      <a:pt x="123" y="174"/>
                    </a:lnTo>
                    <a:lnTo>
                      <a:pt x="96" y="174"/>
                    </a:lnTo>
                    <a:lnTo>
                      <a:pt x="77" y="174"/>
                    </a:lnTo>
                    <a:lnTo>
                      <a:pt x="64" y="179"/>
                    </a:lnTo>
                    <a:lnTo>
                      <a:pt x="54" y="179"/>
                    </a:lnTo>
                    <a:lnTo>
                      <a:pt x="41" y="183"/>
                    </a:lnTo>
                    <a:lnTo>
                      <a:pt x="32" y="183"/>
                    </a:lnTo>
                    <a:lnTo>
                      <a:pt x="22" y="188"/>
                    </a:lnTo>
                    <a:lnTo>
                      <a:pt x="13" y="188"/>
                    </a:lnTo>
                    <a:lnTo>
                      <a:pt x="9" y="188"/>
                    </a:lnTo>
                    <a:lnTo>
                      <a:pt x="4" y="188"/>
                    </a:lnTo>
                    <a:lnTo>
                      <a:pt x="0" y="188"/>
                    </a:lnTo>
                    <a:lnTo>
                      <a:pt x="0" y="179"/>
                    </a:lnTo>
                    <a:lnTo>
                      <a:pt x="4" y="169"/>
                    </a:lnTo>
                    <a:lnTo>
                      <a:pt x="4" y="160"/>
                    </a:lnTo>
                    <a:lnTo>
                      <a:pt x="9" y="147"/>
                    </a:lnTo>
                    <a:lnTo>
                      <a:pt x="9" y="137"/>
                    </a:lnTo>
                    <a:lnTo>
                      <a:pt x="13" y="124"/>
                    </a:lnTo>
                    <a:lnTo>
                      <a:pt x="18" y="119"/>
                    </a:lnTo>
                    <a:lnTo>
                      <a:pt x="22" y="115"/>
                    </a:lnTo>
                    <a:lnTo>
                      <a:pt x="27" y="110"/>
                    </a:lnTo>
                    <a:lnTo>
                      <a:pt x="36" y="105"/>
                    </a:lnTo>
                    <a:lnTo>
                      <a:pt x="41" y="101"/>
                    </a:lnTo>
                    <a:lnTo>
                      <a:pt x="45" y="101"/>
                    </a:lnTo>
                    <a:lnTo>
                      <a:pt x="50" y="96"/>
                    </a:lnTo>
                    <a:lnTo>
                      <a:pt x="50" y="92"/>
                    </a:lnTo>
                    <a:lnTo>
                      <a:pt x="54" y="92"/>
                    </a:lnTo>
                    <a:lnTo>
                      <a:pt x="54" y="87"/>
                    </a:lnTo>
                    <a:lnTo>
                      <a:pt x="68" y="64"/>
                    </a:lnTo>
                    <a:lnTo>
                      <a:pt x="86" y="42"/>
                    </a:lnTo>
                    <a:lnTo>
                      <a:pt x="105" y="28"/>
                    </a:lnTo>
                    <a:lnTo>
                      <a:pt x="118" y="14"/>
                    </a:lnTo>
                    <a:lnTo>
                      <a:pt x="137" y="10"/>
                    </a:lnTo>
                    <a:lnTo>
                      <a:pt x="146" y="5"/>
                    </a:lnTo>
                    <a:lnTo>
                      <a:pt x="155" y="5"/>
                    </a:lnTo>
                    <a:lnTo>
                      <a:pt x="155" y="5"/>
                    </a:lnTo>
                    <a:close/>
                  </a:path>
                </a:pathLst>
              </a:custGeom>
              <a:solidFill>
                <a:srgbClr val="C9D4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3" name="Freeform 391"/>
              <p:cNvSpPr>
                <a:spLocks/>
              </p:cNvSpPr>
              <p:nvPr/>
            </p:nvSpPr>
            <p:spPr bwMode="auto">
              <a:xfrm>
                <a:off x="2665" y="617"/>
                <a:ext cx="315" cy="187"/>
              </a:xfrm>
              <a:custGeom>
                <a:avLst/>
                <a:gdLst/>
                <a:ahLst/>
                <a:cxnLst>
                  <a:cxn ang="0">
                    <a:pos x="173" y="0"/>
                  </a:cxn>
                  <a:cxn ang="0">
                    <a:pos x="214" y="9"/>
                  </a:cxn>
                  <a:cxn ang="0">
                    <a:pos x="246" y="22"/>
                  </a:cxn>
                  <a:cxn ang="0">
                    <a:pos x="265" y="41"/>
                  </a:cxn>
                  <a:cxn ang="0">
                    <a:pos x="269" y="54"/>
                  </a:cxn>
                  <a:cxn ang="0">
                    <a:pos x="274" y="68"/>
                  </a:cxn>
                  <a:cxn ang="0">
                    <a:pos x="283" y="82"/>
                  </a:cxn>
                  <a:cxn ang="0">
                    <a:pos x="292" y="91"/>
                  </a:cxn>
                  <a:cxn ang="0">
                    <a:pos x="306" y="100"/>
                  </a:cxn>
                  <a:cxn ang="0">
                    <a:pos x="315" y="123"/>
                  </a:cxn>
                  <a:cxn ang="0">
                    <a:pos x="315" y="159"/>
                  </a:cxn>
                  <a:cxn ang="0">
                    <a:pos x="315" y="182"/>
                  </a:cxn>
                  <a:cxn ang="0">
                    <a:pos x="265" y="173"/>
                  </a:cxn>
                  <a:cxn ang="0">
                    <a:pos x="178" y="164"/>
                  </a:cxn>
                  <a:cxn ang="0">
                    <a:pos x="114" y="164"/>
                  </a:cxn>
                  <a:cxn ang="0">
                    <a:pos x="73" y="164"/>
                  </a:cxn>
                  <a:cxn ang="0">
                    <a:pos x="50" y="169"/>
                  </a:cxn>
                  <a:cxn ang="0">
                    <a:pos x="27" y="173"/>
                  </a:cxn>
                  <a:cxn ang="0">
                    <a:pos x="13" y="178"/>
                  </a:cxn>
                  <a:cxn ang="0">
                    <a:pos x="4" y="178"/>
                  </a:cxn>
                  <a:cxn ang="0">
                    <a:pos x="0" y="169"/>
                  </a:cxn>
                  <a:cxn ang="0">
                    <a:pos x="4" y="146"/>
                  </a:cxn>
                  <a:cxn ang="0">
                    <a:pos x="13" y="123"/>
                  </a:cxn>
                  <a:cxn ang="0">
                    <a:pos x="18" y="105"/>
                  </a:cxn>
                  <a:cxn ang="0">
                    <a:pos x="27" y="100"/>
                  </a:cxn>
                  <a:cxn ang="0">
                    <a:pos x="41" y="91"/>
                  </a:cxn>
                  <a:cxn ang="0">
                    <a:pos x="45" y="86"/>
                  </a:cxn>
                  <a:cxn ang="0">
                    <a:pos x="50" y="82"/>
                  </a:cxn>
                  <a:cxn ang="0">
                    <a:pos x="68" y="54"/>
                  </a:cxn>
                  <a:cxn ang="0">
                    <a:pos x="100" y="22"/>
                  </a:cxn>
                  <a:cxn ang="0">
                    <a:pos x="128" y="4"/>
                  </a:cxn>
                  <a:cxn ang="0">
                    <a:pos x="146" y="0"/>
                  </a:cxn>
                </a:cxnLst>
                <a:rect l="0" t="0" r="r" b="b"/>
                <a:pathLst>
                  <a:path w="315" h="187">
                    <a:moveTo>
                      <a:pt x="150" y="0"/>
                    </a:moveTo>
                    <a:lnTo>
                      <a:pt x="173" y="0"/>
                    </a:lnTo>
                    <a:lnTo>
                      <a:pt x="196" y="0"/>
                    </a:lnTo>
                    <a:lnTo>
                      <a:pt x="214" y="9"/>
                    </a:lnTo>
                    <a:lnTo>
                      <a:pt x="233" y="13"/>
                    </a:lnTo>
                    <a:lnTo>
                      <a:pt x="246" y="22"/>
                    </a:lnTo>
                    <a:lnTo>
                      <a:pt x="255" y="32"/>
                    </a:lnTo>
                    <a:lnTo>
                      <a:pt x="265" y="41"/>
                    </a:lnTo>
                    <a:lnTo>
                      <a:pt x="265" y="45"/>
                    </a:lnTo>
                    <a:lnTo>
                      <a:pt x="269" y="54"/>
                    </a:lnTo>
                    <a:lnTo>
                      <a:pt x="274" y="59"/>
                    </a:lnTo>
                    <a:lnTo>
                      <a:pt x="274" y="68"/>
                    </a:lnTo>
                    <a:lnTo>
                      <a:pt x="278" y="73"/>
                    </a:lnTo>
                    <a:lnTo>
                      <a:pt x="283" y="82"/>
                    </a:lnTo>
                    <a:lnTo>
                      <a:pt x="283" y="86"/>
                    </a:lnTo>
                    <a:lnTo>
                      <a:pt x="292" y="91"/>
                    </a:lnTo>
                    <a:lnTo>
                      <a:pt x="301" y="91"/>
                    </a:lnTo>
                    <a:lnTo>
                      <a:pt x="306" y="100"/>
                    </a:lnTo>
                    <a:lnTo>
                      <a:pt x="310" y="109"/>
                    </a:lnTo>
                    <a:lnTo>
                      <a:pt x="315" y="123"/>
                    </a:lnTo>
                    <a:lnTo>
                      <a:pt x="315" y="141"/>
                    </a:lnTo>
                    <a:lnTo>
                      <a:pt x="315" y="159"/>
                    </a:lnTo>
                    <a:lnTo>
                      <a:pt x="315" y="173"/>
                    </a:lnTo>
                    <a:lnTo>
                      <a:pt x="315" y="182"/>
                    </a:lnTo>
                    <a:lnTo>
                      <a:pt x="315" y="187"/>
                    </a:lnTo>
                    <a:lnTo>
                      <a:pt x="265" y="173"/>
                    </a:lnTo>
                    <a:lnTo>
                      <a:pt x="214" y="169"/>
                    </a:lnTo>
                    <a:lnTo>
                      <a:pt x="178" y="164"/>
                    </a:lnTo>
                    <a:lnTo>
                      <a:pt x="141" y="159"/>
                    </a:lnTo>
                    <a:lnTo>
                      <a:pt x="114" y="164"/>
                    </a:lnTo>
                    <a:lnTo>
                      <a:pt x="91" y="164"/>
                    </a:lnTo>
                    <a:lnTo>
                      <a:pt x="73" y="164"/>
                    </a:lnTo>
                    <a:lnTo>
                      <a:pt x="59" y="169"/>
                    </a:lnTo>
                    <a:lnTo>
                      <a:pt x="50" y="169"/>
                    </a:lnTo>
                    <a:lnTo>
                      <a:pt x="36" y="169"/>
                    </a:lnTo>
                    <a:lnTo>
                      <a:pt x="27" y="173"/>
                    </a:lnTo>
                    <a:lnTo>
                      <a:pt x="18" y="173"/>
                    </a:lnTo>
                    <a:lnTo>
                      <a:pt x="13" y="178"/>
                    </a:lnTo>
                    <a:lnTo>
                      <a:pt x="9" y="178"/>
                    </a:lnTo>
                    <a:lnTo>
                      <a:pt x="4" y="178"/>
                    </a:lnTo>
                    <a:lnTo>
                      <a:pt x="0" y="173"/>
                    </a:lnTo>
                    <a:lnTo>
                      <a:pt x="0" y="169"/>
                    </a:lnTo>
                    <a:lnTo>
                      <a:pt x="4" y="159"/>
                    </a:lnTo>
                    <a:lnTo>
                      <a:pt x="4" y="146"/>
                    </a:lnTo>
                    <a:lnTo>
                      <a:pt x="9" y="132"/>
                    </a:lnTo>
                    <a:lnTo>
                      <a:pt x="13" y="123"/>
                    </a:lnTo>
                    <a:lnTo>
                      <a:pt x="13" y="109"/>
                    </a:lnTo>
                    <a:lnTo>
                      <a:pt x="18" y="105"/>
                    </a:lnTo>
                    <a:lnTo>
                      <a:pt x="23" y="100"/>
                    </a:lnTo>
                    <a:lnTo>
                      <a:pt x="27" y="100"/>
                    </a:lnTo>
                    <a:lnTo>
                      <a:pt x="36" y="95"/>
                    </a:lnTo>
                    <a:lnTo>
                      <a:pt x="41" y="91"/>
                    </a:lnTo>
                    <a:lnTo>
                      <a:pt x="45" y="86"/>
                    </a:lnTo>
                    <a:lnTo>
                      <a:pt x="45" y="86"/>
                    </a:lnTo>
                    <a:lnTo>
                      <a:pt x="50" y="82"/>
                    </a:lnTo>
                    <a:lnTo>
                      <a:pt x="50" y="82"/>
                    </a:lnTo>
                    <a:lnTo>
                      <a:pt x="55" y="77"/>
                    </a:lnTo>
                    <a:lnTo>
                      <a:pt x="68" y="54"/>
                    </a:lnTo>
                    <a:lnTo>
                      <a:pt x="87" y="36"/>
                    </a:lnTo>
                    <a:lnTo>
                      <a:pt x="100" y="22"/>
                    </a:lnTo>
                    <a:lnTo>
                      <a:pt x="114" y="13"/>
                    </a:lnTo>
                    <a:lnTo>
                      <a:pt x="128" y="4"/>
                    </a:lnTo>
                    <a:lnTo>
                      <a:pt x="141" y="0"/>
                    </a:lnTo>
                    <a:lnTo>
                      <a:pt x="146" y="0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D3DC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4" name="Freeform 392"/>
              <p:cNvSpPr>
                <a:spLocks/>
              </p:cNvSpPr>
              <p:nvPr/>
            </p:nvSpPr>
            <p:spPr bwMode="auto">
              <a:xfrm>
                <a:off x="2678" y="621"/>
                <a:ext cx="297" cy="183"/>
              </a:xfrm>
              <a:custGeom>
                <a:avLst/>
                <a:gdLst/>
                <a:ahLst/>
                <a:cxnLst>
                  <a:cxn ang="0">
                    <a:pos x="160" y="0"/>
                  </a:cxn>
                  <a:cxn ang="0">
                    <a:pos x="197" y="9"/>
                  </a:cxn>
                  <a:cxn ang="0">
                    <a:pos x="229" y="23"/>
                  </a:cxn>
                  <a:cxn ang="0">
                    <a:pos x="242" y="41"/>
                  </a:cxn>
                  <a:cxn ang="0">
                    <a:pos x="252" y="50"/>
                  </a:cxn>
                  <a:cxn ang="0">
                    <a:pos x="256" y="64"/>
                  </a:cxn>
                  <a:cxn ang="0">
                    <a:pos x="261" y="73"/>
                  </a:cxn>
                  <a:cxn ang="0">
                    <a:pos x="270" y="87"/>
                  </a:cxn>
                  <a:cxn ang="0">
                    <a:pos x="288" y="91"/>
                  </a:cxn>
                  <a:cxn ang="0">
                    <a:pos x="293" y="119"/>
                  </a:cxn>
                  <a:cxn ang="0">
                    <a:pos x="297" y="151"/>
                  </a:cxn>
                  <a:cxn ang="0">
                    <a:pos x="297" y="178"/>
                  </a:cxn>
                  <a:cxn ang="0">
                    <a:pos x="247" y="169"/>
                  </a:cxn>
                  <a:cxn ang="0">
                    <a:pos x="165" y="160"/>
                  </a:cxn>
                  <a:cxn ang="0">
                    <a:pos x="105" y="155"/>
                  </a:cxn>
                  <a:cxn ang="0">
                    <a:pos x="64" y="160"/>
                  </a:cxn>
                  <a:cxn ang="0">
                    <a:pos x="42" y="165"/>
                  </a:cxn>
                  <a:cxn ang="0">
                    <a:pos x="23" y="169"/>
                  </a:cxn>
                  <a:cxn ang="0">
                    <a:pos x="10" y="169"/>
                  </a:cxn>
                  <a:cxn ang="0">
                    <a:pos x="0" y="169"/>
                  </a:cxn>
                  <a:cxn ang="0">
                    <a:pos x="0" y="160"/>
                  </a:cxn>
                  <a:cxn ang="0">
                    <a:pos x="0" y="142"/>
                  </a:cxn>
                  <a:cxn ang="0">
                    <a:pos x="10" y="114"/>
                  </a:cxn>
                  <a:cxn ang="0">
                    <a:pos x="19" y="96"/>
                  </a:cxn>
                  <a:cxn ang="0">
                    <a:pos x="23" y="91"/>
                  </a:cxn>
                  <a:cxn ang="0">
                    <a:pos x="32" y="87"/>
                  </a:cxn>
                  <a:cxn ang="0">
                    <a:pos x="42" y="82"/>
                  </a:cxn>
                  <a:cxn ang="0">
                    <a:pos x="46" y="78"/>
                  </a:cxn>
                  <a:cxn ang="0">
                    <a:pos x="64" y="55"/>
                  </a:cxn>
                  <a:cxn ang="0">
                    <a:pos x="92" y="23"/>
                  </a:cxn>
                  <a:cxn ang="0">
                    <a:pos x="119" y="5"/>
                  </a:cxn>
                  <a:cxn ang="0">
                    <a:pos x="133" y="0"/>
                  </a:cxn>
                </a:cxnLst>
                <a:rect l="0" t="0" r="r" b="b"/>
                <a:pathLst>
                  <a:path w="297" h="183">
                    <a:moveTo>
                      <a:pt x="137" y="0"/>
                    </a:moveTo>
                    <a:lnTo>
                      <a:pt x="160" y="0"/>
                    </a:lnTo>
                    <a:lnTo>
                      <a:pt x="179" y="0"/>
                    </a:lnTo>
                    <a:lnTo>
                      <a:pt x="197" y="9"/>
                    </a:lnTo>
                    <a:lnTo>
                      <a:pt x="215" y="14"/>
                    </a:lnTo>
                    <a:lnTo>
                      <a:pt x="229" y="23"/>
                    </a:lnTo>
                    <a:lnTo>
                      <a:pt x="238" y="32"/>
                    </a:lnTo>
                    <a:lnTo>
                      <a:pt x="242" y="41"/>
                    </a:lnTo>
                    <a:lnTo>
                      <a:pt x="247" y="46"/>
                    </a:lnTo>
                    <a:lnTo>
                      <a:pt x="252" y="50"/>
                    </a:lnTo>
                    <a:lnTo>
                      <a:pt x="252" y="55"/>
                    </a:lnTo>
                    <a:lnTo>
                      <a:pt x="256" y="64"/>
                    </a:lnTo>
                    <a:lnTo>
                      <a:pt x="256" y="69"/>
                    </a:lnTo>
                    <a:lnTo>
                      <a:pt x="261" y="73"/>
                    </a:lnTo>
                    <a:lnTo>
                      <a:pt x="265" y="82"/>
                    </a:lnTo>
                    <a:lnTo>
                      <a:pt x="270" y="87"/>
                    </a:lnTo>
                    <a:lnTo>
                      <a:pt x="279" y="87"/>
                    </a:lnTo>
                    <a:lnTo>
                      <a:pt x="288" y="91"/>
                    </a:lnTo>
                    <a:lnTo>
                      <a:pt x="293" y="105"/>
                    </a:lnTo>
                    <a:lnTo>
                      <a:pt x="293" y="119"/>
                    </a:lnTo>
                    <a:lnTo>
                      <a:pt x="297" y="137"/>
                    </a:lnTo>
                    <a:lnTo>
                      <a:pt x="297" y="151"/>
                    </a:lnTo>
                    <a:lnTo>
                      <a:pt x="297" y="169"/>
                    </a:lnTo>
                    <a:lnTo>
                      <a:pt x="297" y="178"/>
                    </a:lnTo>
                    <a:lnTo>
                      <a:pt x="297" y="183"/>
                    </a:lnTo>
                    <a:lnTo>
                      <a:pt x="247" y="169"/>
                    </a:lnTo>
                    <a:lnTo>
                      <a:pt x="201" y="165"/>
                    </a:lnTo>
                    <a:lnTo>
                      <a:pt x="165" y="160"/>
                    </a:lnTo>
                    <a:lnTo>
                      <a:pt x="133" y="155"/>
                    </a:lnTo>
                    <a:lnTo>
                      <a:pt x="105" y="155"/>
                    </a:lnTo>
                    <a:lnTo>
                      <a:pt x="83" y="160"/>
                    </a:lnTo>
                    <a:lnTo>
                      <a:pt x="64" y="160"/>
                    </a:lnTo>
                    <a:lnTo>
                      <a:pt x="51" y="160"/>
                    </a:lnTo>
                    <a:lnTo>
                      <a:pt x="42" y="165"/>
                    </a:lnTo>
                    <a:lnTo>
                      <a:pt x="32" y="165"/>
                    </a:lnTo>
                    <a:lnTo>
                      <a:pt x="23" y="169"/>
                    </a:lnTo>
                    <a:lnTo>
                      <a:pt x="14" y="169"/>
                    </a:lnTo>
                    <a:lnTo>
                      <a:pt x="10" y="169"/>
                    </a:lnTo>
                    <a:lnTo>
                      <a:pt x="5" y="169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0" y="160"/>
                    </a:lnTo>
                    <a:lnTo>
                      <a:pt x="0" y="151"/>
                    </a:lnTo>
                    <a:lnTo>
                      <a:pt x="0" y="142"/>
                    </a:lnTo>
                    <a:lnTo>
                      <a:pt x="5" y="128"/>
                    </a:lnTo>
                    <a:lnTo>
                      <a:pt x="10" y="114"/>
                    </a:lnTo>
                    <a:lnTo>
                      <a:pt x="14" y="105"/>
                    </a:lnTo>
                    <a:lnTo>
                      <a:pt x="19" y="96"/>
                    </a:lnTo>
                    <a:lnTo>
                      <a:pt x="19" y="91"/>
                    </a:lnTo>
                    <a:lnTo>
                      <a:pt x="23" y="91"/>
                    </a:lnTo>
                    <a:lnTo>
                      <a:pt x="28" y="87"/>
                    </a:lnTo>
                    <a:lnTo>
                      <a:pt x="32" y="87"/>
                    </a:lnTo>
                    <a:lnTo>
                      <a:pt x="37" y="82"/>
                    </a:lnTo>
                    <a:lnTo>
                      <a:pt x="42" y="82"/>
                    </a:lnTo>
                    <a:lnTo>
                      <a:pt x="46" y="78"/>
                    </a:lnTo>
                    <a:lnTo>
                      <a:pt x="46" y="78"/>
                    </a:lnTo>
                    <a:lnTo>
                      <a:pt x="46" y="78"/>
                    </a:lnTo>
                    <a:lnTo>
                      <a:pt x="64" y="55"/>
                    </a:lnTo>
                    <a:lnTo>
                      <a:pt x="78" y="37"/>
                    </a:lnTo>
                    <a:lnTo>
                      <a:pt x="92" y="23"/>
                    </a:lnTo>
                    <a:lnTo>
                      <a:pt x="105" y="14"/>
                    </a:lnTo>
                    <a:lnTo>
                      <a:pt x="119" y="5"/>
                    </a:lnTo>
                    <a:lnTo>
                      <a:pt x="128" y="5"/>
                    </a:lnTo>
                    <a:lnTo>
                      <a:pt x="133" y="0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D8E1E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5" name="Freeform 393"/>
              <p:cNvSpPr>
                <a:spLocks/>
              </p:cNvSpPr>
              <p:nvPr/>
            </p:nvSpPr>
            <p:spPr bwMode="auto">
              <a:xfrm>
                <a:off x="2688" y="626"/>
                <a:ext cx="283" cy="173"/>
              </a:xfrm>
              <a:custGeom>
                <a:avLst/>
                <a:gdLst/>
                <a:ahLst/>
                <a:cxnLst>
                  <a:cxn ang="0">
                    <a:pos x="36" y="160"/>
                  </a:cxn>
                  <a:cxn ang="0">
                    <a:pos x="18" y="160"/>
                  </a:cxn>
                  <a:cxn ang="0">
                    <a:pos x="9" y="164"/>
                  </a:cxn>
                  <a:cxn ang="0">
                    <a:pos x="0" y="164"/>
                  </a:cxn>
                  <a:cxn ang="0">
                    <a:pos x="0" y="155"/>
                  </a:cxn>
                  <a:cxn ang="0">
                    <a:pos x="4" y="132"/>
                  </a:cxn>
                  <a:cxn ang="0">
                    <a:pos x="9" y="109"/>
                  </a:cxn>
                  <a:cxn ang="0">
                    <a:pos x="18" y="86"/>
                  </a:cxn>
                  <a:cxn ang="0">
                    <a:pos x="22" y="82"/>
                  </a:cxn>
                  <a:cxn ang="0">
                    <a:pos x="32" y="82"/>
                  </a:cxn>
                  <a:cxn ang="0">
                    <a:pos x="41" y="77"/>
                  </a:cxn>
                  <a:cxn ang="0">
                    <a:pos x="45" y="73"/>
                  </a:cxn>
                  <a:cxn ang="0">
                    <a:pos x="59" y="50"/>
                  </a:cxn>
                  <a:cxn ang="0">
                    <a:pos x="91" y="23"/>
                  </a:cxn>
                  <a:cxn ang="0">
                    <a:pos x="114" y="9"/>
                  </a:cxn>
                  <a:cxn ang="0">
                    <a:pos x="127" y="4"/>
                  </a:cxn>
                  <a:cxn ang="0">
                    <a:pos x="150" y="0"/>
                  </a:cxn>
                  <a:cxn ang="0">
                    <a:pos x="187" y="9"/>
                  </a:cxn>
                  <a:cxn ang="0">
                    <a:pos x="210" y="23"/>
                  </a:cxn>
                  <a:cxn ang="0">
                    <a:pos x="228" y="41"/>
                  </a:cxn>
                  <a:cxn ang="0">
                    <a:pos x="232" y="50"/>
                  </a:cxn>
                  <a:cxn ang="0">
                    <a:pos x="237" y="59"/>
                  </a:cxn>
                  <a:cxn ang="0">
                    <a:pos x="242" y="73"/>
                  </a:cxn>
                  <a:cxn ang="0">
                    <a:pos x="255" y="82"/>
                  </a:cxn>
                  <a:cxn ang="0">
                    <a:pos x="269" y="86"/>
                  </a:cxn>
                  <a:cxn ang="0">
                    <a:pos x="278" y="114"/>
                  </a:cxn>
                  <a:cxn ang="0">
                    <a:pos x="283" y="146"/>
                  </a:cxn>
                  <a:cxn ang="0">
                    <a:pos x="283" y="169"/>
                  </a:cxn>
                  <a:cxn ang="0">
                    <a:pos x="232" y="164"/>
                  </a:cxn>
                  <a:cxn ang="0">
                    <a:pos x="155" y="155"/>
                  </a:cxn>
                  <a:cxn ang="0">
                    <a:pos x="95" y="155"/>
                  </a:cxn>
                  <a:cxn ang="0">
                    <a:pos x="59" y="155"/>
                  </a:cxn>
                </a:cxnLst>
                <a:rect l="0" t="0" r="r" b="b"/>
                <a:pathLst>
                  <a:path w="283" h="173">
                    <a:moveTo>
                      <a:pt x="45" y="155"/>
                    </a:moveTo>
                    <a:lnTo>
                      <a:pt x="36" y="160"/>
                    </a:lnTo>
                    <a:lnTo>
                      <a:pt x="27" y="160"/>
                    </a:lnTo>
                    <a:lnTo>
                      <a:pt x="18" y="160"/>
                    </a:lnTo>
                    <a:lnTo>
                      <a:pt x="13" y="164"/>
                    </a:lnTo>
                    <a:lnTo>
                      <a:pt x="9" y="164"/>
                    </a:lnTo>
                    <a:lnTo>
                      <a:pt x="4" y="164"/>
                    </a:lnTo>
                    <a:lnTo>
                      <a:pt x="0" y="164"/>
                    </a:lnTo>
                    <a:lnTo>
                      <a:pt x="0" y="160"/>
                    </a:lnTo>
                    <a:lnTo>
                      <a:pt x="0" y="155"/>
                    </a:lnTo>
                    <a:lnTo>
                      <a:pt x="0" y="146"/>
                    </a:lnTo>
                    <a:lnTo>
                      <a:pt x="4" y="132"/>
                    </a:lnTo>
                    <a:lnTo>
                      <a:pt x="4" y="118"/>
                    </a:lnTo>
                    <a:lnTo>
                      <a:pt x="9" y="109"/>
                    </a:lnTo>
                    <a:lnTo>
                      <a:pt x="13" y="96"/>
                    </a:lnTo>
                    <a:lnTo>
                      <a:pt x="18" y="86"/>
                    </a:lnTo>
                    <a:lnTo>
                      <a:pt x="22" y="86"/>
                    </a:lnTo>
                    <a:lnTo>
                      <a:pt x="22" y="82"/>
                    </a:lnTo>
                    <a:lnTo>
                      <a:pt x="27" y="82"/>
                    </a:lnTo>
                    <a:lnTo>
                      <a:pt x="32" y="82"/>
                    </a:lnTo>
                    <a:lnTo>
                      <a:pt x="36" y="77"/>
                    </a:lnTo>
                    <a:lnTo>
                      <a:pt x="41" y="77"/>
                    </a:lnTo>
                    <a:lnTo>
                      <a:pt x="45" y="77"/>
                    </a:lnTo>
                    <a:lnTo>
                      <a:pt x="45" y="73"/>
                    </a:lnTo>
                    <a:lnTo>
                      <a:pt x="45" y="73"/>
                    </a:lnTo>
                    <a:lnTo>
                      <a:pt x="59" y="50"/>
                    </a:lnTo>
                    <a:lnTo>
                      <a:pt x="77" y="36"/>
                    </a:lnTo>
                    <a:lnTo>
                      <a:pt x="91" y="23"/>
                    </a:lnTo>
                    <a:lnTo>
                      <a:pt x="100" y="13"/>
                    </a:lnTo>
                    <a:lnTo>
                      <a:pt x="114" y="9"/>
                    </a:lnTo>
                    <a:lnTo>
                      <a:pt x="123" y="4"/>
                    </a:lnTo>
                    <a:lnTo>
                      <a:pt x="127" y="4"/>
                    </a:lnTo>
                    <a:lnTo>
                      <a:pt x="127" y="4"/>
                    </a:lnTo>
                    <a:lnTo>
                      <a:pt x="150" y="0"/>
                    </a:lnTo>
                    <a:lnTo>
                      <a:pt x="169" y="4"/>
                    </a:lnTo>
                    <a:lnTo>
                      <a:pt x="187" y="9"/>
                    </a:lnTo>
                    <a:lnTo>
                      <a:pt x="201" y="18"/>
                    </a:lnTo>
                    <a:lnTo>
                      <a:pt x="210" y="23"/>
                    </a:lnTo>
                    <a:lnTo>
                      <a:pt x="219" y="32"/>
                    </a:lnTo>
                    <a:lnTo>
                      <a:pt x="228" y="41"/>
                    </a:lnTo>
                    <a:lnTo>
                      <a:pt x="232" y="45"/>
                    </a:lnTo>
                    <a:lnTo>
                      <a:pt x="232" y="50"/>
                    </a:lnTo>
                    <a:lnTo>
                      <a:pt x="237" y="54"/>
                    </a:lnTo>
                    <a:lnTo>
                      <a:pt x="237" y="59"/>
                    </a:lnTo>
                    <a:lnTo>
                      <a:pt x="237" y="64"/>
                    </a:lnTo>
                    <a:lnTo>
                      <a:pt x="242" y="73"/>
                    </a:lnTo>
                    <a:lnTo>
                      <a:pt x="246" y="77"/>
                    </a:lnTo>
                    <a:lnTo>
                      <a:pt x="255" y="82"/>
                    </a:lnTo>
                    <a:lnTo>
                      <a:pt x="264" y="82"/>
                    </a:lnTo>
                    <a:lnTo>
                      <a:pt x="269" y="86"/>
                    </a:lnTo>
                    <a:lnTo>
                      <a:pt x="274" y="100"/>
                    </a:lnTo>
                    <a:lnTo>
                      <a:pt x="278" y="114"/>
                    </a:lnTo>
                    <a:lnTo>
                      <a:pt x="278" y="132"/>
                    </a:lnTo>
                    <a:lnTo>
                      <a:pt x="283" y="146"/>
                    </a:lnTo>
                    <a:lnTo>
                      <a:pt x="283" y="160"/>
                    </a:lnTo>
                    <a:lnTo>
                      <a:pt x="283" y="169"/>
                    </a:lnTo>
                    <a:lnTo>
                      <a:pt x="283" y="173"/>
                    </a:lnTo>
                    <a:lnTo>
                      <a:pt x="232" y="164"/>
                    </a:lnTo>
                    <a:lnTo>
                      <a:pt x="191" y="160"/>
                    </a:lnTo>
                    <a:lnTo>
                      <a:pt x="155" y="155"/>
                    </a:lnTo>
                    <a:lnTo>
                      <a:pt x="123" y="155"/>
                    </a:lnTo>
                    <a:lnTo>
                      <a:pt x="95" y="155"/>
                    </a:lnTo>
                    <a:lnTo>
                      <a:pt x="77" y="155"/>
                    </a:lnTo>
                    <a:lnTo>
                      <a:pt x="59" y="155"/>
                    </a:lnTo>
                    <a:lnTo>
                      <a:pt x="45" y="155"/>
                    </a:lnTo>
                    <a:close/>
                  </a:path>
                </a:pathLst>
              </a:custGeom>
              <a:solidFill>
                <a:srgbClr val="E1E8E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6" name="Freeform 394"/>
              <p:cNvSpPr>
                <a:spLocks/>
              </p:cNvSpPr>
              <p:nvPr/>
            </p:nvSpPr>
            <p:spPr bwMode="auto">
              <a:xfrm>
                <a:off x="2637" y="690"/>
                <a:ext cx="375" cy="41"/>
              </a:xfrm>
              <a:custGeom>
                <a:avLst/>
                <a:gdLst/>
                <a:ahLst/>
                <a:cxnLst>
                  <a:cxn ang="0">
                    <a:pos x="375" y="36"/>
                  </a:cxn>
                  <a:cxn ang="0">
                    <a:pos x="370" y="32"/>
                  </a:cxn>
                  <a:cxn ang="0">
                    <a:pos x="366" y="32"/>
                  </a:cxn>
                  <a:cxn ang="0">
                    <a:pos x="357" y="27"/>
                  </a:cxn>
                  <a:cxn ang="0">
                    <a:pos x="343" y="22"/>
                  </a:cxn>
                  <a:cxn ang="0">
                    <a:pos x="325" y="22"/>
                  </a:cxn>
                  <a:cxn ang="0">
                    <a:pos x="311" y="18"/>
                  </a:cxn>
                  <a:cxn ang="0">
                    <a:pos x="293" y="13"/>
                  </a:cxn>
                  <a:cxn ang="0">
                    <a:pos x="274" y="13"/>
                  </a:cxn>
                  <a:cxn ang="0">
                    <a:pos x="256" y="9"/>
                  </a:cxn>
                  <a:cxn ang="0">
                    <a:pos x="233" y="9"/>
                  </a:cxn>
                  <a:cxn ang="0">
                    <a:pos x="210" y="9"/>
                  </a:cxn>
                  <a:cxn ang="0">
                    <a:pos x="188" y="9"/>
                  </a:cxn>
                  <a:cxn ang="0">
                    <a:pos x="160" y="9"/>
                  </a:cxn>
                  <a:cxn ang="0">
                    <a:pos x="137" y="9"/>
                  </a:cxn>
                  <a:cxn ang="0">
                    <a:pos x="110" y="13"/>
                  </a:cxn>
                  <a:cxn ang="0">
                    <a:pos x="83" y="18"/>
                  </a:cxn>
                  <a:cxn ang="0">
                    <a:pos x="0" y="41"/>
                  </a:cxn>
                  <a:cxn ang="0">
                    <a:pos x="28" y="27"/>
                  </a:cxn>
                  <a:cxn ang="0">
                    <a:pos x="28" y="27"/>
                  </a:cxn>
                  <a:cxn ang="0">
                    <a:pos x="32" y="27"/>
                  </a:cxn>
                  <a:cxn ang="0">
                    <a:pos x="41" y="22"/>
                  </a:cxn>
                  <a:cxn ang="0">
                    <a:pos x="55" y="18"/>
                  </a:cxn>
                  <a:cxn ang="0">
                    <a:pos x="69" y="13"/>
                  </a:cxn>
                  <a:cxn ang="0">
                    <a:pos x="87" y="9"/>
                  </a:cxn>
                  <a:cxn ang="0">
                    <a:pos x="105" y="9"/>
                  </a:cxn>
                  <a:cxn ang="0">
                    <a:pos x="128" y="4"/>
                  </a:cxn>
                  <a:cxn ang="0">
                    <a:pos x="133" y="4"/>
                  </a:cxn>
                  <a:cxn ang="0">
                    <a:pos x="151" y="4"/>
                  </a:cxn>
                  <a:cxn ang="0">
                    <a:pos x="178" y="0"/>
                  </a:cxn>
                  <a:cxn ang="0">
                    <a:pos x="210" y="0"/>
                  </a:cxn>
                  <a:cxn ang="0">
                    <a:pos x="247" y="4"/>
                  </a:cxn>
                  <a:cxn ang="0">
                    <a:pos x="283" y="9"/>
                  </a:cxn>
                  <a:cxn ang="0">
                    <a:pos x="325" y="13"/>
                  </a:cxn>
                  <a:cxn ang="0">
                    <a:pos x="357" y="27"/>
                  </a:cxn>
                  <a:cxn ang="0">
                    <a:pos x="375" y="36"/>
                  </a:cxn>
                </a:cxnLst>
                <a:rect l="0" t="0" r="r" b="b"/>
                <a:pathLst>
                  <a:path w="375" h="41">
                    <a:moveTo>
                      <a:pt x="375" y="36"/>
                    </a:moveTo>
                    <a:lnTo>
                      <a:pt x="370" y="32"/>
                    </a:lnTo>
                    <a:lnTo>
                      <a:pt x="366" y="32"/>
                    </a:lnTo>
                    <a:lnTo>
                      <a:pt x="357" y="27"/>
                    </a:lnTo>
                    <a:lnTo>
                      <a:pt x="343" y="22"/>
                    </a:lnTo>
                    <a:lnTo>
                      <a:pt x="325" y="22"/>
                    </a:lnTo>
                    <a:lnTo>
                      <a:pt x="311" y="18"/>
                    </a:lnTo>
                    <a:lnTo>
                      <a:pt x="293" y="13"/>
                    </a:lnTo>
                    <a:lnTo>
                      <a:pt x="274" y="13"/>
                    </a:lnTo>
                    <a:lnTo>
                      <a:pt x="256" y="9"/>
                    </a:lnTo>
                    <a:lnTo>
                      <a:pt x="233" y="9"/>
                    </a:lnTo>
                    <a:lnTo>
                      <a:pt x="210" y="9"/>
                    </a:lnTo>
                    <a:lnTo>
                      <a:pt x="188" y="9"/>
                    </a:lnTo>
                    <a:lnTo>
                      <a:pt x="160" y="9"/>
                    </a:lnTo>
                    <a:lnTo>
                      <a:pt x="137" y="9"/>
                    </a:lnTo>
                    <a:lnTo>
                      <a:pt x="110" y="13"/>
                    </a:lnTo>
                    <a:lnTo>
                      <a:pt x="83" y="18"/>
                    </a:lnTo>
                    <a:lnTo>
                      <a:pt x="0" y="41"/>
                    </a:lnTo>
                    <a:lnTo>
                      <a:pt x="28" y="27"/>
                    </a:lnTo>
                    <a:lnTo>
                      <a:pt x="28" y="27"/>
                    </a:lnTo>
                    <a:lnTo>
                      <a:pt x="32" y="27"/>
                    </a:lnTo>
                    <a:lnTo>
                      <a:pt x="41" y="22"/>
                    </a:lnTo>
                    <a:lnTo>
                      <a:pt x="55" y="18"/>
                    </a:lnTo>
                    <a:lnTo>
                      <a:pt x="69" y="13"/>
                    </a:lnTo>
                    <a:lnTo>
                      <a:pt x="87" y="9"/>
                    </a:lnTo>
                    <a:lnTo>
                      <a:pt x="105" y="9"/>
                    </a:lnTo>
                    <a:lnTo>
                      <a:pt x="128" y="4"/>
                    </a:lnTo>
                    <a:lnTo>
                      <a:pt x="133" y="4"/>
                    </a:lnTo>
                    <a:lnTo>
                      <a:pt x="151" y="4"/>
                    </a:lnTo>
                    <a:lnTo>
                      <a:pt x="178" y="0"/>
                    </a:lnTo>
                    <a:lnTo>
                      <a:pt x="210" y="0"/>
                    </a:lnTo>
                    <a:lnTo>
                      <a:pt x="247" y="4"/>
                    </a:lnTo>
                    <a:lnTo>
                      <a:pt x="283" y="9"/>
                    </a:lnTo>
                    <a:lnTo>
                      <a:pt x="325" y="13"/>
                    </a:lnTo>
                    <a:lnTo>
                      <a:pt x="357" y="27"/>
                    </a:lnTo>
                    <a:lnTo>
                      <a:pt x="375" y="36"/>
                    </a:lnTo>
                    <a:close/>
                  </a:path>
                </a:pathLst>
              </a:custGeom>
              <a:solidFill>
                <a:srgbClr val="B4C2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7" name="Freeform 395"/>
              <p:cNvSpPr>
                <a:spLocks/>
              </p:cNvSpPr>
              <p:nvPr/>
            </p:nvSpPr>
            <p:spPr bwMode="auto">
              <a:xfrm>
                <a:off x="2633" y="694"/>
                <a:ext cx="365" cy="37"/>
              </a:xfrm>
              <a:custGeom>
                <a:avLst/>
                <a:gdLst/>
                <a:ahLst/>
                <a:cxnLst>
                  <a:cxn ang="0">
                    <a:pos x="365" y="28"/>
                  </a:cxn>
                  <a:cxn ang="0">
                    <a:pos x="361" y="23"/>
                  </a:cxn>
                  <a:cxn ang="0">
                    <a:pos x="338" y="18"/>
                  </a:cxn>
                  <a:cxn ang="0">
                    <a:pos x="301" y="9"/>
                  </a:cxn>
                  <a:cxn ang="0">
                    <a:pos x="256" y="5"/>
                  </a:cxn>
                  <a:cxn ang="0">
                    <a:pos x="201" y="0"/>
                  </a:cxn>
                  <a:cxn ang="0">
                    <a:pos x="137" y="5"/>
                  </a:cxn>
                  <a:cxn ang="0">
                    <a:pos x="105" y="9"/>
                  </a:cxn>
                  <a:cxn ang="0">
                    <a:pos x="73" y="14"/>
                  </a:cxn>
                  <a:cxn ang="0">
                    <a:pos x="36" y="23"/>
                  </a:cxn>
                  <a:cxn ang="0">
                    <a:pos x="0" y="37"/>
                  </a:cxn>
                </a:cxnLst>
                <a:rect l="0" t="0" r="r" b="b"/>
                <a:pathLst>
                  <a:path w="365" h="37">
                    <a:moveTo>
                      <a:pt x="365" y="28"/>
                    </a:moveTo>
                    <a:lnTo>
                      <a:pt x="361" y="23"/>
                    </a:lnTo>
                    <a:lnTo>
                      <a:pt x="338" y="18"/>
                    </a:lnTo>
                    <a:lnTo>
                      <a:pt x="301" y="9"/>
                    </a:lnTo>
                    <a:lnTo>
                      <a:pt x="256" y="5"/>
                    </a:lnTo>
                    <a:lnTo>
                      <a:pt x="201" y="0"/>
                    </a:lnTo>
                    <a:lnTo>
                      <a:pt x="137" y="5"/>
                    </a:lnTo>
                    <a:lnTo>
                      <a:pt x="105" y="9"/>
                    </a:lnTo>
                    <a:lnTo>
                      <a:pt x="73" y="14"/>
                    </a:lnTo>
                    <a:lnTo>
                      <a:pt x="36" y="23"/>
                    </a:lnTo>
                    <a:lnTo>
                      <a:pt x="0" y="37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8" name="Freeform 396"/>
              <p:cNvSpPr>
                <a:spLocks/>
              </p:cNvSpPr>
              <p:nvPr/>
            </p:nvSpPr>
            <p:spPr bwMode="auto">
              <a:xfrm>
                <a:off x="2994" y="680"/>
                <a:ext cx="105" cy="174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63" y="23"/>
                  </a:cxn>
                  <a:cxn ang="0">
                    <a:pos x="59" y="28"/>
                  </a:cxn>
                  <a:cxn ang="0">
                    <a:pos x="54" y="28"/>
                  </a:cxn>
                  <a:cxn ang="0">
                    <a:pos x="50" y="28"/>
                  </a:cxn>
                  <a:cxn ang="0">
                    <a:pos x="59" y="14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45" y="5"/>
                  </a:cxn>
                  <a:cxn ang="0">
                    <a:pos x="41" y="10"/>
                  </a:cxn>
                  <a:cxn ang="0">
                    <a:pos x="36" y="14"/>
                  </a:cxn>
                  <a:cxn ang="0">
                    <a:pos x="36" y="5"/>
                  </a:cxn>
                  <a:cxn ang="0">
                    <a:pos x="31" y="5"/>
                  </a:cxn>
                  <a:cxn ang="0">
                    <a:pos x="27" y="10"/>
                  </a:cxn>
                  <a:cxn ang="0">
                    <a:pos x="22" y="10"/>
                  </a:cxn>
                  <a:cxn ang="0">
                    <a:pos x="18" y="10"/>
                  </a:cxn>
                  <a:cxn ang="0">
                    <a:pos x="13" y="14"/>
                  </a:cxn>
                  <a:cxn ang="0">
                    <a:pos x="9" y="19"/>
                  </a:cxn>
                  <a:cxn ang="0">
                    <a:pos x="4" y="23"/>
                  </a:cxn>
                  <a:cxn ang="0">
                    <a:pos x="4" y="32"/>
                  </a:cxn>
                  <a:cxn ang="0">
                    <a:pos x="0" y="37"/>
                  </a:cxn>
                  <a:cxn ang="0">
                    <a:pos x="0" y="46"/>
                  </a:cxn>
                  <a:cxn ang="0">
                    <a:pos x="0" y="55"/>
                  </a:cxn>
                  <a:cxn ang="0">
                    <a:pos x="0" y="64"/>
                  </a:cxn>
                  <a:cxn ang="0">
                    <a:pos x="4" y="74"/>
                  </a:cxn>
                  <a:cxn ang="0">
                    <a:pos x="9" y="83"/>
                  </a:cxn>
                  <a:cxn ang="0">
                    <a:pos x="9" y="87"/>
                  </a:cxn>
                  <a:cxn ang="0">
                    <a:pos x="9" y="92"/>
                  </a:cxn>
                  <a:cxn ang="0">
                    <a:pos x="9" y="101"/>
                  </a:cxn>
                  <a:cxn ang="0">
                    <a:pos x="13" y="110"/>
                  </a:cxn>
                  <a:cxn ang="0">
                    <a:pos x="18" y="115"/>
                  </a:cxn>
                  <a:cxn ang="0">
                    <a:pos x="18" y="119"/>
                  </a:cxn>
                  <a:cxn ang="0">
                    <a:pos x="22" y="124"/>
                  </a:cxn>
                  <a:cxn ang="0">
                    <a:pos x="22" y="128"/>
                  </a:cxn>
                  <a:cxn ang="0">
                    <a:pos x="27" y="133"/>
                  </a:cxn>
                  <a:cxn ang="0">
                    <a:pos x="31" y="142"/>
                  </a:cxn>
                  <a:cxn ang="0">
                    <a:pos x="36" y="147"/>
                  </a:cxn>
                  <a:cxn ang="0">
                    <a:pos x="41" y="151"/>
                  </a:cxn>
                  <a:cxn ang="0">
                    <a:pos x="45" y="156"/>
                  </a:cxn>
                  <a:cxn ang="0">
                    <a:pos x="54" y="160"/>
                  </a:cxn>
                  <a:cxn ang="0">
                    <a:pos x="63" y="165"/>
                  </a:cxn>
                  <a:cxn ang="0">
                    <a:pos x="73" y="169"/>
                  </a:cxn>
                  <a:cxn ang="0">
                    <a:pos x="82" y="174"/>
                  </a:cxn>
                  <a:cxn ang="0">
                    <a:pos x="77" y="169"/>
                  </a:cxn>
                  <a:cxn ang="0">
                    <a:pos x="95" y="165"/>
                  </a:cxn>
                  <a:cxn ang="0">
                    <a:pos x="95" y="156"/>
                  </a:cxn>
                  <a:cxn ang="0">
                    <a:pos x="95" y="147"/>
                  </a:cxn>
                  <a:cxn ang="0">
                    <a:pos x="95" y="137"/>
                  </a:cxn>
                  <a:cxn ang="0">
                    <a:pos x="91" y="137"/>
                  </a:cxn>
                  <a:cxn ang="0">
                    <a:pos x="91" y="133"/>
                  </a:cxn>
                  <a:cxn ang="0">
                    <a:pos x="91" y="128"/>
                  </a:cxn>
                  <a:cxn ang="0">
                    <a:pos x="95" y="124"/>
                  </a:cxn>
                  <a:cxn ang="0">
                    <a:pos x="91" y="110"/>
                  </a:cxn>
                  <a:cxn ang="0">
                    <a:pos x="82" y="83"/>
                  </a:cxn>
                  <a:cxn ang="0">
                    <a:pos x="68" y="60"/>
                  </a:cxn>
                  <a:cxn ang="0">
                    <a:pos x="63" y="46"/>
                  </a:cxn>
                </a:cxnLst>
                <a:rect l="0" t="0" r="r" b="b"/>
                <a:pathLst>
                  <a:path w="105" h="174">
                    <a:moveTo>
                      <a:pt x="63" y="46"/>
                    </a:moveTo>
                    <a:lnTo>
                      <a:pt x="50" y="42"/>
                    </a:lnTo>
                    <a:lnTo>
                      <a:pt x="63" y="23"/>
                    </a:lnTo>
                    <a:lnTo>
                      <a:pt x="63" y="23"/>
                    </a:lnTo>
                    <a:lnTo>
                      <a:pt x="63" y="23"/>
                    </a:lnTo>
                    <a:lnTo>
                      <a:pt x="59" y="28"/>
                    </a:lnTo>
                    <a:lnTo>
                      <a:pt x="59" y="28"/>
                    </a:lnTo>
                    <a:lnTo>
                      <a:pt x="54" y="28"/>
                    </a:lnTo>
                    <a:lnTo>
                      <a:pt x="50" y="28"/>
                    </a:lnTo>
                    <a:lnTo>
                      <a:pt x="50" y="28"/>
                    </a:lnTo>
                    <a:lnTo>
                      <a:pt x="45" y="28"/>
                    </a:lnTo>
                    <a:lnTo>
                      <a:pt x="59" y="14"/>
                    </a:lnTo>
                    <a:lnTo>
                      <a:pt x="41" y="19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36" y="10"/>
                    </a:lnTo>
                    <a:lnTo>
                      <a:pt x="36" y="14"/>
                    </a:lnTo>
                    <a:lnTo>
                      <a:pt x="36" y="0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8" y="10"/>
                    </a:lnTo>
                    <a:lnTo>
                      <a:pt x="18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9" y="19"/>
                    </a:lnTo>
                    <a:lnTo>
                      <a:pt x="9" y="23"/>
                    </a:lnTo>
                    <a:lnTo>
                      <a:pt x="4" y="23"/>
                    </a:lnTo>
                    <a:lnTo>
                      <a:pt x="4" y="28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0" y="37"/>
                    </a:lnTo>
                    <a:lnTo>
                      <a:pt x="0" y="42"/>
                    </a:lnTo>
                    <a:lnTo>
                      <a:pt x="0" y="46"/>
                    </a:lnTo>
                    <a:lnTo>
                      <a:pt x="0" y="51"/>
                    </a:lnTo>
                    <a:lnTo>
                      <a:pt x="0" y="55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4" y="69"/>
                    </a:lnTo>
                    <a:lnTo>
                      <a:pt x="4" y="74"/>
                    </a:lnTo>
                    <a:lnTo>
                      <a:pt x="9" y="78"/>
                    </a:lnTo>
                    <a:lnTo>
                      <a:pt x="9" y="83"/>
                    </a:lnTo>
                    <a:lnTo>
                      <a:pt x="9" y="83"/>
                    </a:lnTo>
                    <a:lnTo>
                      <a:pt x="9" y="87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9" y="96"/>
                    </a:lnTo>
                    <a:lnTo>
                      <a:pt x="9" y="101"/>
                    </a:lnTo>
                    <a:lnTo>
                      <a:pt x="9" y="106"/>
                    </a:lnTo>
                    <a:lnTo>
                      <a:pt x="13" y="110"/>
                    </a:lnTo>
                    <a:lnTo>
                      <a:pt x="13" y="110"/>
                    </a:lnTo>
                    <a:lnTo>
                      <a:pt x="18" y="115"/>
                    </a:lnTo>
                    <a:lnTo>
                      <a:pt x="18" y="119"/>
                    </a:lnTo>
                    <a:lnTo>
                      <a:pt x="18" y="119"/>
                    </a:lnTo>
                    <a:lnTo>
                      <a:pt x="22" y="119"/>
                    </a:lnTo>
                    <a:lnTo>
                      <a:pt x="22" y="124"/>
                    </a:lnTo>
                    <a:lnTo>
                      <a:pt x="22" y="128"/>
                    </a:lnTo>
                    <a:lnTo>
                      <a:pt x="22" y="128"/>
                    </a:lnTo>
                    <a:lnTo>
                      <a:pt x="27" y="133"/>
                    </a:lnTo>
                    <a:lnTo>
                      <a:pt x="27" y="133"/>
                    </a:lnTo>
                    <a:lnTo>
                      <a:pt x="27" y="137"/>
                    </a:lnTo>
                    <a:lnTo>
                      <a:pt x="31" y="142"/>
                    </a:lnTo>
                    <a:lnTo>
                      <a:pt x="36" y="142"/>
                    </a:lnTo>
                    <a:lnTo>
                      <a:pt x="36" y="147"/>
                    </a:lnTo>
                    <a:lnTo>
                      <a:pt x="36" y="147"/>
                    </a:lnTo>
                    <a:lnTo>
                      <a:pt x="41" y="151"/>
                    </a:lnTo>
                    <a:lnTo>
                      <a:pt x="45" y="151"/>
                    </a:lnTo>
                    <a:lnTo>
                      <a:pt x="45" y="156"/>
                    </a:lnTo>
                    <a:lnTo>
                      <a:pt x="50" y="156"/>
                    </a:lnTo>
                    <a:lnTo>
                      <a:pt x="54" y="160"/>
                    </a:lnTo>
                    <a:lnTo>
                      <a:pt x="59" y="165"/>
                    </a:lnTo>
                    <a:lnTo>
                      <a:pt x="63" y="165"/>
                    </a:lnTo>
                    <a:lnTo>
                      <a:pt x="68" y="169"/>
                    </a:lnTo>
                    <a:lnTo>
                      <a:pt x="73" y="169"/>
                    </a:lnTo>
                    <a:lnTo>
                      <a:pt x="77" y="174"/>
                    </a:lnTo>
                    <a:lnTo>
                      <a:pt x="82" y="174"/>
                    </a:lnTo>
                    <a:lnTo>
                      <a:pt x="82" y="174"/>
                    </a:lnTo>
                    <a:lnTo>
                      <a:pt x="77" y="169"/>
                    </a:lnTo>
                    <a:lnTo>
                      <a:pt x="105" y="174"/>
                    </a:lnTo>
                    <a:lnTo>
                      <a:pt x="95" y="165"/>
                    </a:lnTo>
                    <a:lnTo>
                      <a:pt x="105" y="165"/>
                    </a:lnTo>
                    <a:lnTo>
                      <a:pt x="95" y="156"/>
                    </a:lnTo>
                    <a:lnTo>
                      <a:pt x="105" y="156"/>
                    </a:lnTo>
                    <a:lnTo>
                      <a:pt x="95" y="147"/>
                    </a:lnTo>
                    <a:lnTo>
                      <a:pt x="100" y="142"/>
                    </a:lnTo>
                    <a:lnTo>
                      <a:pt x="95" y="137"/>
                    </a:lnTo>
                    <a:lnTo>
                      <a:pt x="95" y="137"/>
                    </a:lnTo>
                    <a:lnTo>
                      <a:pt x="91" y="137"/>
                    </a:lnTo>
                    <a:lnTo>
                      <a:pt x="91" y="137"/>
                    </a:lnTo>
                    <a:lnTo>
                      <a:pt x="91" y="133"/>
                    </a:lnTo>
                    <a:lnTo>
                      <a:pt x="91" y="133"/>
                    </a:lnTo>
                    <a:lnTo>
                      <a:pt x="91" y="128"/>
                    </a:lnTo>
                    <a:lnTo>
                      <a:pt x="91" y="124"/>
                    </a:lnTo>
                    <a:lnTo>
                      <a:pt x="95" y="124"/>
                    </a:lnTo>
                    <a:lnTo>
                      <a:pt x="95" y="119"/>
                    </a:lnTo>
                    <a:lnTo>
                      <a:pt x="91" y="110"/>
                    </a:lnTo>
                    <a:lnTo>
                      <a:pt x="86" y="96"/>
                    </a:lnTo>
                    <a:lnTo>
                      <a:pt x="82" y="83"/>
                    </a:lnTo>
                    <a:lnTo>
                      <a:pt x="77" y="69"/>
                    </a:lnTo>
                    <a:lnTo>
                      <a:pt x="68" y="60"/>
                    </a:lnTo>
                    <a:lnTo>
                      <a:pt x="68" y="51"/>
                    </a:lnTo>
                    <a:lnTo>
                      <a:pt x="63" y="46"/>
                    </a:lnTo>
                    <a:close/>
                  </a:path>
                </a:pathLst>
              </a:custGeom>
              <a:solidFill>
                <a:srgbClr val="876A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69" name="Freeform 397"/>
              <p:cNvSpPr>
                <a:spLocks/>
              </p:cNvSpPr>
              <p:nvPr/>
            </p:nvSpPr>
            <p:spPr bwMode="auto">
              <a:xfrm>
                <a:off x="2994" y="680"/>
                <a:ext cx="105" cy="174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63" y="23"/>
                  </a:cxn>
                  <a:cxn ang="0">
                    <a:pos x="59" y="28"/>
                  </a:cxn>
                  <a:cxn ang="0">
                    <a:pos x="54" y="28"/>
                  </a:cxn>
                  <a:cxn ang="0">
                    <a:pos x="50" y="28"/>
                  </a:cxn>
                  <a:cxn ang="0">
                    <a:pos x="59" y="14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45" y="5"/>
                  </a:cxn>
                  <a:cxn ang="0">
                    <a:pos x="41" y="10"/>
                  </a:cxn>
                  <a:cxn ang="0">
                    <a:pos x="36" y="14"/>
                  </a:cxn>
                  <a:cxn ang="0">
                    <a:pos x="36" y="5"/>
                  </a:cxn>
                  <a:cxn ang="0">
                    <a:pos x="31" y="5"/>
                  </a:cxn>
                  <a:cxn ang="0">
                    <a:pos x="27" y="10"/>
                  </a:cxn>
                  <a:cxn ang="0">
                    <a:pos x="22" y="10"/>
                  </a:cxn>
                  <a:cxn ang="0">
                    <a:pos x="18" y="10"/>
                  </a:cxn>
                  <a:cxn ang="0">
                    <a:pos x="13" y="14"/>
                  </a:cxn>
                  <a:cxn ang="0">
                    <a:pos x="9" y="19"/>
                  </a:cxn>
                  <a:cxn ang="0">
                    <a:pos x="4" y="23"/>
                  </a:cxn>
                  <a:cxn ang="0">
                    <a:pos x="4" y="32"/>
                  </a:cxn>
                  <a:cxn ang="0">
                    <a:pos x="0" y="37"/>
                  </a:cxn>
                  <a:cxn ang="0">
                    <a:pos x="0" y="46"/>
                  </a:cxn>
                  <a:cxn ang="0">
                    <a:pos x="0" y="55"/>
                  </a:cxn>
                  <a:cxn ang="0">
                    <a:pos x="0" y="64"/>
                  </a:cxn>
                  <a:cxn ang="0">
                    <a:pos x="4" y="74"/>
                  </a:cxn>
                  <a:cxn ang="0">
                    <a:pos x="9" y="83"/>
                  </a:cxn>
                  <a:cxn ang="0">
                    <a:pos x="9" y="87"/>
                  </a:cxn>
                  <a:cxn ang="0">
                    <a:pos x="9" y="92"/>
                  </a:cxn>
                  <a:cxn ang="0">
                    <a:pos x="9" y="101"/>
                  </a:cxn>
                  <a:cxn ang="0">
                    <a:pos x="13" y="110"/>
                  </a:cxn>
                  <a:cxn ang="0">
                    <a:pos x="18" y="115"/>
                  </a:cxn>
                  <a:cxn ang="0">
                    <a:pos x="18" y="119"/>
                  </a:cxn>
                  <a:cxn ang="0">
                    <a:pos x="22" y="124"/>
                  </a:cxn>
                  <a:cxn ang="0">
                    <a:pos x="22" y="128"/>
                  </a:cxn>
                  <a:cxn ang="0">
                    <a:pos x="27" y="133"/>
                  </a:cxn>
                  <a:cxn ang="0">
                    <a:pos x="31" y="142"/>
                  </a:cxn>
                  <a:cxn ang="0">
                    <a:pos x="36" y="147"/>
                  </a:cxn>
                  <a:cxn ang="0">
                    <a:pos x="41" y="151"/>
                  </a:cxn>
                  <a:cxn ang="0">
                    <a:pos x="45" y="156"/>
                  </a:cxn>
                  <a:cxn ang="0">
                    <a:pos x="54" y="160"/>
                  </a:cxn>
                  <a:cxn ang="0">
                    <a:pos x="63" y="165"/>
                  </a:cxn>
                  <a:cxn ang="0">
                    <a:pos x="73" y="169"/>
                  </a:cxn>
                  <a:cxn ang="0">
                    <a:pos x="82" y="174"/>
                  </a:cxn>
                  <a:cxn ang="0">
                    <a:pos x="77" y="169"/>
                  </a:cxn>
                  <a:cxn ang="0">
                    <a:pos x="95" y="165"/>
                  </a:cxn>
                  <a:cxn ang="0">
                    <a:pos x="95" y="156"/>
                  </a:cxn>
                  <a:cxn ang="0">
                    <a:pos x="95" y="147"/>
                  </a:cxn>
                  <a:cxn ang="0">
                    <a:pos x="95" y="137"/>
                  </a:cxn>
                  <a:cxn ang="0">
                    <a:pos x="91" y="137"/>
                  </a:cxn>
                  <a:cxn ang="0">
                    <a:pos x="91" y="133"/>
                  </a:cxn>
                  <a:cxn ang="0">
                    <a:pos x="91" y="128"/>
                  </a:cxn>
                  <a:cxn ang="0">
                    <a:pos x="95" y="124"/>
                  </a:cxn>
                  <a:cxn ang="0">
                    <a:pos x="91" y="110"/>
                  </a:cxn>
                  <a:cxn ang="0">
                    <a:pos x="82" y="83"/>
                  </a:cxn>
                  <a:cxn ang="0">
                    <a:pos x="68" y="60"/>
                  </a:cxn>
                  <a:cxn ang="0">
                    <a:pos x="63" y="46"/>
                  </a:cxn>
                </a:cxnLst>
                <a:rect l="0" t="0" r="r" b="b"/>
                <a:pathLst>
                  <a:path w="105" h="174">
                    <a:moveTo>
                      <a:pt x="63" y="46"/>
                    </a:moveTo>
                    <a:lnTo>
                      <a:pt x="50" y="42"/>
                    </a:lnTo>
                    <a:lnTo>
                      <a:pt x="63" y="23"/>
                    </a:lnTo>
                    <a:lnTo>
                      <a:pt x="63" y="23"/>
                    </a:lnTo>
                    <a:lnTo>
                      <a:pt x="63" y="23"/>
                    </a:lnTo>
                    <a:lnTo>
                      <a:pt x="59" y="28"/>
                    </a:lnTo>
                    <a:lnTo>
                      <a:pt x="59" y="28"/>
                    </a:lnTo>
                    <a:lnTo>
                      <a:pt x="54" y="28"/>
                    </a:lnTo>
                    <a:lnTo>
                      <a:pt x="50" y="28"/>
                    </a:lnTo>
                    <a:lnTo>
                      <a:pt x="50" y="28"/>
                    </a:lnTo>
                    <a:lnTo>
                      <a:pt x="45" y="28"/>
                    </a:lnTo>
                    <a:lnTo>
                      <a:pt x="59" y="14"/>
                    </a:lnTo>
                    <a:lnTo>
                      <a:pt x="41" y="19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45" y="5"/>
                    </a:lnTo>
                    <a:lnTo>
                      <a:pt x="45" y="5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36" y="10"/>
                    </a:lnTo>
                    <a:lnTo>
                      <a:pt x="36" y="14"/>
                    </a:lnTo>
                    <a:lnTo>
                      <a:pt x="36" y="0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8" y="10"/>
                    </a:lnTo>
                    <a:lnTo>
                      <a:pt x="18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9" y="19"/>
                    </a:lnTo>
                    <a:lnTo>
                      <a:pt x="9" y="23"/>
                    </a:lnTo>
                    <a:lnTo>
                      <a:pt x="4" y="23"/>
                    </a:lnTo>
                    <a:lnTo>
                      <a:pt x="4" y="28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0" y="37"/>
                    </a:lnTo>
                    <a:lnTo>
                      <a:pt x="0" y="42"/>
                    </a:lnTo>
                    <a:lnTo>
                      <a:pt x="0" y="46"/>
                    </a:lnTo>
                    <a:lnTo>
                      <a:pt x="0" y="51"/>
                    </a:lnTo>
                    <a:lnTo>
                      <a:pt x="0" y="55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4" y="69"/>
                    </a:lnTo>
                    <a:lnTo>
                      <a:pt x="4" y="74"/>
                    </a:lnTo>
                    <a:lnTo>
                      <a:pt x="9" y="78"/>
                    </a:lnTo>
                    <a:lnTo>
                      <a:pt x="9" y="83"/>
                    </a:lnTo>
                    <a:lnTo>
                      <a:pt x="9" y="83"/>
                    </a:lnTo>
                    <a:lnTo>
                      <a:pt x="9" y="87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9" y="96"/>
                    </a:lnTo>
                    <a:lnTo>
                      <a:pt x="9" y="101"/>
                    </a:lnTo>
                    <a:lnTo>
                      <a:pt x="9" y="106"/>
                    </a:lnTo>
                    <a:lnTo>
                      <a:pt x="13" y="110"/>
                    </a:lnTo>
                    <a:lnTo>
                      <a:pt x="13" y="110"/>
                    </a:lnTo>
                    <a:lnTo>
                      <a:pt x="18" y="115"/>
                    </a:lnTo>
                    <a:lnTo>
                      <a:pt x="18" y="119"/>
                    </a:lnTo>
                    <a:lnTo>
                      <a:pt x="18" y="119"/>
                    </a:lnTo>
                    <a:lnTo>
                      <a:pt x="22" y="119"/>
                    </a:lnTo>
                    <a:lnTo>
                      <a:pt x="22" y="124"/>
                    </a:lnTo>
                    <a:lnTo>
                      <a:pt x="22" y="128"/>
                    </a:lnTo>
                    <a:lnTo>
                      <a:pt x="22" y="128"/>
                    </a:lnTo>
                    <a:lnTo>
                      <a:pt x="27" y="133"/>
                    </a:lnTo>
                    <a:lnTo>
                      <a:pt x="27" y="133"/>
                    </a:lnTo>
                    <a:lnTo>
                      <a:pt x="27" y="137"/>
                    </a:lnTo>
                    <a:lnTo>
                      <a:pt x="31" y="142"/>
                    </a:lnTo>
                    <a:lnTo>
                      <a:pt x="36" y="142"/>
                    </a:lnTo>
                    <a:lnTo>
                      <a:pt x="36" y="147"/>
                    </a:lnTo>
                    <a:lnTo>
                      <a:pt x="36" y="147"/>
                    </a:lnTo>
                    <a:lnTo>
                      <a:pt x="41" y="151"/>
                    </a:lnTo>
                    <a:lnTo>
                      <a:pt x="45" y="151"/>
                    </a:lnTo>
                    <a:lnTo>
                      <a:pt x="45" y="156"/>
                    </a:lnTo>
                    <a:lnTo>
                      <a:pt x="50" y="156"/>
                    </a:lnTo>
                    <a:lnTo>
                      <a:pt x="54" y="160"/>
                    </a:lnTo>
                    <a:lnTo>
                      <a:pt x="59" y="165"/>
                    </a:lnTo>
                    <a:lnTo>
                      <a:pt x="63" y="165"/>
                    </a:lnTo>
                    <a:lnTo>
                      <a:pt x="68" y="169"/>
                    </a:lnTo>
                    <a:lnTo>
                      <a:pt x="73" y="169"/>
                    </a:lnTo>
                    <a:lnTo>
                      <a:pt x="77" y="174"/>
                    </a:lnTo>
                    <a:lnTo>
                      <a:pt x="82" y="174"/>
                    </a:lnTo>
                    <a:lnTo>
                      <a:pt x="82" y="174"/>
                    </a:lnTo>
                    <a:lnTo>
                      <a:pt x="77" y="169"/>
                    </a:lnTo>
                    <a:lnTo>
                      <a:pt x="105" y="174"/>
                    </a:lnTo>
                    <a:lnTo>
                      <a:pt x="95" y="165"/>
                    </a:lnTo>
                    <a:lnTo>
                      <a:pt x="105" y="165"/>
                    </a:lnTo>
                    <a:lnTo>
                      <a:pt x="95" y="156"/>
                    </a:lnTo>
                    <a:lnTo>
                      <a:pt x="105" y="156"/>
                    </a:lnTo>
                    <a:lnTo>
                      <a:pt x="95" y="147"/>
                    </a:lnTo>
                    <a:lnTo>
                      <a:pt x="100" y="142"/>
                    </a:lnTo>
                    <a:lnTo>
                      <a:pt x="95" y="137"/>
                    </a:lnTo>
                    <a:lnTo>
                      <a:pt x="95" y="137"/>
                    </a:lnTo>
                    <a:lnTo>
                      <a:pt x="91" y="137"/>
                    </a:lnTo>
                    <a:lnTo>
                      <a:pt x="91" y="137"/>
                    </a:lnTo>
                    <a:lnTo>
                      <a:pt x="91" y="133"/>
                    </a:lnTo>
                    <a:lnTo>
                      <a:pt x="91" y="133"/>
                    </a:lnTo>
                    <a:lnTo>
                      <a:pt x="91" y="128"/>
                    </a:lnTo>
                    <a:lnTo>
                      <a:pt x="91" y="124"/>
                    </a:lnTo>
                    <a:lnTo>
                      <a:pt x="95" y="124"/>
                    </a:lnTo>
                    <a:lnTo>
                      <a:pt x="95" y="119"/>
                    </a:lnTo>
                    <a:lnTo>
                      <a:pt x="91" y="110"/>
                    </a:lnTo>
                    <a:lnTo>
                      <a:pt x="86" y="96"/>
                    </a:lnTo>
                    <a:lnTo>
                      <a:pt x="82" y="83"/>
                    </a:lnTo>
                    <a:lnTo>
                      <a:pt x="77" y="69"/>
                    </a:lnTo>
                    <a:lnTo>
                      <a:pt x="68" y="60"/>
                    </a:lnTo>
                    <a:lnTo>
                      <a:pt x="68" y="51"/>
                    </a:lnTo>
                    <a:lnTo>
                      <a:pt x="63" y="46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0" name="Freeform 398"/>
              <p:cNvSpPr>
                <a:spLocks/>
              </p:cNvSpPr>
              <p:nvPr/>
            </p:nvSpPr>
            <p:spPr bwMode="auto">
              <a:xfrm>
                <a:off x="3030" y="534"/>
                <a:ext cx="247" cy="288"/>
              </a:xfrm>
              <a:custGeom>
                <a:avLst/>
                <a:gdLst/>
                <a:ahLst/>
                <a:cxnLst>
                  <a:cxn ang="0">
                    <a:pos x="219" y="14"/>
                  </a:cxn>
                  <a:cxn ang="0">
                    <a:pos x="210" y="28"/>
                  </a:cxn>
                  <a:cxn ang="0">
                    <a:pos x="196" y="46"/>
                  </a:cxn>
                  <a:cxn ang="0">
                    <a:pos x="174" y="73"/>
                  </a:cxn>
                  <a:cxn ang="0">
                    <a:pos x="151" y="105"/>
                  </a:cxn>
                  <a:cxn ang="0">
                    <a:pos x="119" y="133"/>
                  </a:cxn>
                  <a:cxn ang="0">
                    <a:pos x="87" y="160"/>
                  </a:cxn>
                  <a:cxn ang="0">
                    <a:pos x="69" y="169"/>
                  </a:cxn>
                  <a:cxn ang="0">
                    <a:pos x="46" y="178"/>
                  </a:cxn>
                  <a:cxn ang="0">
                    <a:pos x="27" y="183"/>
                  </a:cxn>
                  <a:cxn ang="0">
                    <a:pos x="5" y="188"/>
                  </a:cxn>
                  <a:cxn ang="0">
                    <a:pos x="18" y="201"/>
                  </a:cxn>
                  <a:cxn ang="0">
                    <a:pos x="5" y="201"/>
                  </a:cxn>
                  <a:cxn ang="0">
                    <a:pos x="9" y="215"/>
                  </a:cxn>
                  <a:cxn ang="0">
                    <a:pos x="0" y="215"/>
                  </a:cxn>
                  <a:cxn ang="0">
                    <a:pos x="9" y="224"/>
                  </a:cxn>
                  <a:cxn ang="0">
                    <a:pos x="5" y="224"/>
                  </a:cxn>
                  <a:cxn ang="0">
                    <a:pos x="9" y="238"/>
                  </a:cxn>
                  <a:cxn ang="0">
                    <a:pos x="0" y="238"/>
                  </a:cxn>
                  <a:cxn ang="0">
                    <a:pos x="14" y="247"/>
                  </a:cxn>
                  <a:cxn ang="0">
                    <a:pos x="5" y="252"/>
                  </a:cxn>
                  <a:cxn ang="0">
                    <a:pos x="37" y="270"/>
                  </a:cxn>
                  <a:cxn ang="0">
                    <a:pos x="23" y="270"/>
                  </a:cxn>
                  <a:cxn ang="0">
                    <a:pos x="41" y="288"/>
                  </a:cxn>
                  <a:cxn ang="0">
                    <a:pos x="46" y="283"/>
                  </a:cxn>
                  <a:cxn ang="0">
                    <a:pos x="64" y="279"/>
                  </a:cxn>
                  <a:cxn ang="0">
                    <a:pos x="87" y="270"/>
                  </a:cxn>
                  <a:cxn ang="0">
                    <a:pos x="114" y="252"/>
                  </a:cxn>
                  <a:cxn ang="0">
                    <a:pos x="146" y="229"/>
                  </a:cxn>
                  <a:cxn ang="0">
                    <a:pos x="183" y="192"/>
                  </a:cxn>
                  <a:cxn ang="0">
                    <a:pos x="196" y="169"/>
                  </a:cxn>
                  <a:cxn ang="0">
                    <a:pos x="210" y="146"/>
                  </a:cxn>
                  <a:cxn ang="0">
                    <a:pos x="224" y="119"/>
                  </a:cxn>
                  <a:cxn ang="0">
                    <a:pos x="237" y="87"/>
                  </a:cxn>
                  <a:cxn ang="0">
                    <a:pos x="237" y="78"/>
                  </a:cxn>
                  <a:cxn ang="0">
                    <a:pos x="242" y="69"/>
                  </a:cxn>
                  <a:cxn ang="0">
                    <a:pos x="242" y="51"/>
                  </a:cxn>
                  <a:cxn ang="0">
                    <a:pos x="247" y="28"/>
                  </a:cxn>
                  <a:cxn ang="0">
                    <a:pos x="247" y="14"/>
                  </a:cxn>
                  <a:cxn ang="0">
                    <a:pos x="242" y="0"/>
                  </a:cxn>
                  <a:cxn ang="0">
                    <a:pos x="233" y="0"/>
                  </a:cxn>
                  <a:cxn ang="0">
                    <a:pos x="219" y="14"/>
                  </a:cxn>
                </a:cxnLst>
                <a:rect l="0" t="0" r="r" b="b"/>
                <a:pathLst>
                  <a:path w="247" h="288">
                    <a:moveTo>
                      <a:pt x="219" y="14"/>
                    </a:moveTo>
                    <a:lnTo>
                      <a:pt x="210" y="28"/>
                    </a:lnTo>
                    <a:lnTo>
                      <a:pt x="196" y="46"/>
                    </a:lnTo>
                    <a:lnTo>
                      <a:pt x="174" y="73"/>
                    </a:lnTo>
                    <a:lnTo>
                      <a:pt x="151" y="105"/>
                    </a:lnTo>
                    <a:lnTo>
                      <a:pt x="119" y="133"/>
                    </a:lnTo>
                    <a:lnTo>
                      <a:pt x="87" y="160"/>
                    </a:lnTo>
                    <a:lnTo>
                      <a:pt x="69" y="169"/>
                    </a:lnTo>
                    <a:lnTo>
                      <a:pt x="46" y="178"/>
                    </a:lnTo>
                    <a:lnTo>
                      <a:pt x="27" y="183"/>
                    </a:lnTo>
                    <a:lnTo>
                      <a:pt x="5" y="188"/>
                    </a:lnTo>
                    <a:lnTo>
                      <a:pt x="18" y="201"/>
                    </a:lnTo>
                    <a:lnTo>
                      <a:pt x="5" y="201"/>
                    </a:lnTo>
                    <a:lnTo>
                      <a:pt x="9" y="215"/>
                    </a:lnTo>
                    <a:lnTo>
                      <a:pt x="0" y="215"/>
                    </a:lnTo>
                    <a:lnTo>
                      <a:pt x="9" y="224"/>
                    </a:lnTo>
                    <a:lnTo>
                      <a:pt x="5" y="224"/>
                    </a:lnTo>
                    <a:lnTo>
                      <a:pt x="9" y="238"/>
                    </a:lnTo>
                    <a:lnTo>
                      <a:pt x="0" y="238"/>
                    </a:lnTo>
                    <a:lnTo>
                      <a:pt x="14" y="247"/>
                    </a:lnTo>
                    <a:lnTo>
                      <a:pt x="5" y="252"/>
                    </a:lnTo>
                    <a:lnTo>
                      <a:pt x="37" y="270"/>
                    </a:lnTo>
                    <a:lnTo>
                      <a:pt x="23" y="270"/>
                    </a:lnTo>
                    <a:lnTo>
                      <a:pt x="41" y="288"/>
                    </a:lnTo>
                    <a:lnTo>
                      <a:pt x="46" y="283"/>
                    </a:lnTo>
                    <a:lnTo>
                      <a:pt x="64" y="279"/>
                    </a:lnTo>
                    <a:lnTo>
                      <a:pt x="87" y="270"/>
                    </a:lnTo>
                    <a:lnTo>
                      <a:pt x="114" y="252"/>
                    </a:lnTo>
                    <a:lnTo>
                      <a:pt x="146" y="229"/>
                    </a:lnTo>
                    <a:lnTo>
                      <a:pt x="183" y="192"/>
                    </a:lnTo>
                    <a:lnTo>
                      <a:pt x="196" y="169"/>
                    </a:lnTo>
                    <a:lnTo>
                      <a:pt x="210" y="146"/>
                    </a:lnTo>
                    <a:lnTo>
                      <a:pt x="224" y="119"/>
                    </a:lnTo>
                    <a:lnTo>
                      <a:pt x="237" y="87"/>
                    </a:lnTo>
                    <a:lnTo>
                      <a:pt x="237" y="78"/>
                    </a:lnTo>
                    <a:lnTo>
                      <a:pt x="242" y="69"/>
                    </a:lnTo>
                    <a:lnTo>
                      <a:pt x="242" y="51"/>
                    </a:lnTo>
                    <a:lnTo>
                      <a:pt x="247" y="28"/>
                    </a:lnTo>
                    <a:lnTo>
                      <a:pt x="247" y="14"/>
                    </a:lnTo>
                    <a:lnTo>
                      <a:pt x="242" y="0"/>
                    </a:lnTo>
                    <a:lnTo>
                      <a:pt x="233" y="0"/>
                    </a:lnTo>
                    <a:lnTo>
                      <a:pt x="219" y="14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1" name="Freeform 399"/>
              <p:cNvSpPr>
                <a:spLocks/>
              </p:cNvSpPr>
              <p:nvPr/>
            </p:nvSpPr>
            <p:spPr bwMode="auto">
              <a:xfrm>
                <a:off x="3030" y="534"/>
                <a:ext cx="247" cy="288"/>
              </a:xfrm>
              <a:custGeom>
                <a:avLst/>
                <a:gdLst/>
                <a:ahLst/>
                <a:cxnLst>
                  <a:cxn ang="0">
                    <a:pos x="219" y="14"/>
                  </a:cxn>
                  <a:cxn ang="0">
                    <a:pos x="210" y="28"/>
                  </a:cxn>
                  <a:cxn ang="0">
                    <a:pos x="196" y="46"/>
                  </a:cxn>
                  <a:cxn ang="0">
                    <a:pos x="174" y="73"/>
                  </a:cxn>
                  <a:cxn ang="0">
                    <a:pos x="151" y="105"/>
                  </a:cxn>
                  <a:cxn ang="0">
                    <a:pos x="119" y="133"/>
                  </a:cxn>
                  <a:cxn ang="0">
                    <a:pos x="87" y="160"/>
                  </a:cxn>
                  <a:cxn ang="0">
                    <a:pos x="69" y="169"/>
                  </a:cxn>
                  <a:cxn ang="0">
                    <a:pos x="46" y="178"/>
                  </a:cxn>
                  <a:cxn ang="0">
                    <a:pos x="27" y="183"/>
                  </a:cxn>
                  <a:cxn ang="0">
                    <a:pos x="5" y="188"/>
                  </a:cxn>
                  <a:cxn ang="0">
                    <a:pos x="18" y="201"/>
                  </a:cxn>
                  <a:cxn ang="0">
                    <a:pos x="5" y="201"/>
                  </a:cxn>
                  <a:cxn ang="0">
                    <a:pos x="9" y="215"/>
                  </a:cxn>
                  <a:cxn ang="0">
                    <a:pos x="0" y="215"/>
                  </a:cxn>
                  <a:cxn ang="0">
                    <a:pos x="9" y="224"/>
                  </a:cxn>
                  <a:cxn ang="0">
                    <a:pos x="5" y="224"/>
                  </a:cxn>
                  <a:cxn ang="0">
                    <a:pos x="9" y="238"/>
                  </a:cxn>
                  <a:cxn ang="0">
                    <a:pos x="0" y="238"/>
                  </a:cxn>
                  <a:cxn ang="0">
                    <a:pos x="14" y="247"/>
                  </a:cxn>
                  <a:cxn ang="0">
                    <a:pos x="5" y="252"/>
                  </a:cxn>
                  <a:cxn ang="0">
                    <a:pos x="37" y="270"/>
                  </a:cxn>
                  <a:cxn ang="0">
                    <a:pos x="23" y="270"/>
                  </a:cxn>
                  <a:cxn ang="0">
                    <a:pos x="41" y="288"/>
                  </a:cxn>
                  <a:cxn ang="0">
                    <a:pos x="46" y="283"/>
                  </a:cxn>
                  <a:cxn ang="0">
                    <a:pos x="64" y="279"/>
                  </a:cxn>
                  <a:cxn ang="0">
                    <a:pos x="87" y="270"/>
                  </a:cxn>
                  <a:cxn ang="0">
                    <a:pos x="114" y="252"/>
                  </a:cxn>
                  <a:cxn ang="0">
                    <a:pos x="146" y="229"/>
                  </a:cxn>
                  <a:cxn ang="0">
                    <a:pos x="183" y="192"/>
                  </a:cxn>
                  <a:cxn ang="0">
                    <a:pos x="196" y="169"/>
                  </a:cxn>
                  <a:cxn ang="0">
                    <a:pos x="210" y="146"/>
                  </a:cxn>
                  <a:cxn ang="0">
                    <a:pos x="224" y="119"/>
                  </a:cxn>
                  <a:cxn ang="0">
                    <a:pos x="237" y="87"/>
                  </a:cxn>
                  <a:cxn ang="0">
                    <a:pos x="237" y="78"/>
                  </a:cxn>
                  <a:cxn ang="0">
                    <a:pos x="242" y="69"/>
                  </a:cxn>
                  <a:cxn ang="0">
                    <a:pos x="242" y="51"/>
                  </a:cxn>
                  <a:cxn ang="0">
                    <a:pos x="247" y="28"/>
                  </a:cxn>
                  <a:cxn ang="0">
                    <a:pos x="247" y="14"/>
                  </a:cxn>
                  <a:cxn ang="0">
                    <a:pos x="242" y="0"/>
                  </a:cxn>
                  <a:cxn ang="0">
                    <a:pos x="233" y="0"/>
                  </a:cxn>
                  <a:cxn ang="0">
                    <a:pos x="219" y="14"/>
                  </a:cxn>
                </a:cxnLst>
                <a:rect l="0" t="0" r="r" b="b"/>
                <a:pathLst>
                  <a:path w="247" h="288">
                    <a:moveTo>
                      <a:pt x="219" y="14"/>
                    </a:moveTo>
                    <a:lnTo>
                      <a:pt x="210" y="28"/>
                    </a:lnTo>
                    <a:lnTo>
                      <a:pt x="196" y="46"/>
                    </a:lnTo>
                    <a:lnTo>
                      <a:pt x="174" y="73"/>
                    </a:lnTo>
                    <a:lnTo>
                      <a:pt x="151" y="105"/>
                    </a:lnTo>
                    <a:lnTo>
                      <a:pt x="119" y="133"/>
                    </a:lnTo>
                    <a:lnTo>
                      <a:pt x="87" y="160"/>
                    </a:lnTo>
                    <a:lnTo>
                      <a:pt x="69" y="169"/>
                    </a:lnTo>
                    <a:lnTo>
                      <a:pt x="46" y="178"/>
                    </a:lnTo>
                    <a:lnTo>
                      <a:pt x="27" y="183"/>
                    </a:lnTo>
                    <a:lnTo>
                      <a:pt x="5" y="188"/>
                    </a:lnTo>
                    <a:lnTo>
                      <a:pt x="18" y="201"/>
                    </a:lnTo>
                    <a:lnTo>
                      <a:pt x="5" y="201"/>
                    </a:lnTo>
                    <a:lnTo>
                      <a:pt x="9" y="215"/>
                    </a:lnTo>
                    <a:lnTo>
                      <a:pt x="0" y="215"/>
                    </a:lnTo>
                    <a:lnTo>
                      <a:pt x="9" y="224"/>
                    </a:lnTo>
                    <a:lnTo>
                      <a:pt x="5" y="224"/>
                    </a:lnTo>
                    <a:lnTo>
                      <a:pt x="9" y="238"/>
                    </a:lnTo>
                    <a:lnTo>
                      <a:pt x="0" y="238"/>
                    </a:lnTo>
                    <a:lnTo>
                      <a:pt x="14" y="247"/>
                    </a:lnTo>
                    <a:lnTo>
                      <a:pt x="5" y="252"/>
                    </a:lnTo>
                    <a:lnTo>
                      <a:pt x="37" y="270"/>
                    </a:lnTo>
                    <a:lnTo>
                      <a:pt x="23" y="270"/>
                    </a:lnTo>
                    <a:lnTo>
                      <a:pt x="41" y="288"/>
                    </a:lnTo>
                    <a:lnTo>
                      <a:pt x="46" y="283"/>
                    </a:lnTo>
                    <a:lnTo>
                      <a:pt x="64" y="279"/>
                    </a:lnTo>
                    <a:lnTo>
                      <a:pt x="87" y="270"/>
                    </a:lnTo>
                    <a:lnTo>
                      <a:pt x="114" y="252"/>
                    </a:lnTo>
                    <a:lnTo>
                      <a:pt x="146" y="229"/>
                    </a:lnTo>
                    <a:lnTo>
                      <a:pt x="183" y="192"/>
                    </a:lnTo>
                    <a:lnTo>
                      <a:pt x="196" y="169"/>
                    </a:lnTo>
                    <a:lnTo>
                      <a:pt x="210" y="146"/>
                    </a:lnTo>
                    <a:lnTo>
                      <a:pt x="224" y="119"/>
                    </a:lnTo>
                    <a:lnTo>
                      <a:pt x="237" y="87"/>
                    </a:lnTo>
                    <a:lnTo>
                      <a:pt x="237" y="78"/>
                    </a:lnTo>
                    <a:lnTo>
                      <a:pt x="242" y="69"/>
                    </a:lnTo>
                    <a:lnTo>
                      <a:pt x="242" y="51"/>
                    </a:lnTo>
                    <a:lnTo>
                      <a:pt x="247" y="28"/>
                    </a:lnTo>
                    <a:lnTo>
                      <a:pt x="247" y="14"/>
                    </a:lnTo>
                    <a:lnTo>
                      <a:pt x="242" y="0"/>
                    </a:lnTo>
                    <a:lnTo>
                      <a:pt x="233" y="0"/>
                    </a:lnTo>
                    <a:lnTo>
                      <a:pt x="219" y="14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2" name="Freeform 400"/>
              <p:cNvSpPr>
                <a:spLocks/>
              </p:cNvSpPr>
              <p:nvPr/>
            </p:nvSpPr>
            <p:spPr bwMode="auto">
              <a:xfrm>
                <a:off x="3144" y="585"/>
                <a:ext cx="142" cy="118"/>
              </a:xfrm>
              <a:custGeom>
                <a:avLst/>
                <a:gdLst/>
                <a:ahLst/>
                <a:cxnLst>
                  <a:cxn ang="0">
                    <a:pos x="128" y="118"/>
                  </a:cxn>
                  <a:cxn ang="0">
                    <a:pos x="137" y="105"/>
                  </a:cxn>
                  <a:cxn ang="0">
                    <a:pos x="137" y="86"/>
                  </a:cxn>
                  <a:cxn ang="0">
                    <a:pos x="142" y="73"/>
                  </a:cxn>
                  <a:cxn ang="0">
                    <a:pos x="137" y="59"/>
                  </a:cxn>
                  <a:cxn ang="0">
                    <a:pos x="133" y="45"/>
                  </a:cxn>
                  <a:cxn ang="0">
                    <a:pos x="123" y="32"/>
                  </a:cxn>
                  <a:cxn ang="0">
                    <a:pos x="114" y="22"/>
                  </a:cxn>
                  <a:cxn ang="0">
                    <a:pos x="101" y="13"/>
                  </a:cxn>
                  <a:cxn ang="0">
                    <a:pos x="91" y="9"/>
                  </a:cxn>
                  <a:cxn ang="0">
                    <a:pos x="78" y="4"/>
                  </a:cxn>
                  <a:cxn ang="0">
                    <a:pos x="64" y="0"/>
                  </a:cxn>
                  <a:cxn ang="0">
                    <a:pos x="50" y="4"/>
                  </a:cxn>
                  <a:cxn ang="0">
                    <a:pos x="37" y="9"/>
                  </a:cxn>
                  <a:cxn ang="0">
                    <a:pos x="23" y="13"/>
                  </a:cxn>
                  <a:cxn ang="0">
                    <a:pos x="9" y="22"/>
                  </a:cxn>
                  <a:cxn ang="0">
                    <a:pos x="0" y="36"/>
                  </a:cxn>
                  <a:cxn ang="0">
                    <a:pos x="128" y="118"/>
                  </a:cxn>
                </a:cxnLst>
                <a:rect l="0" t="0" r="r" b="b"/>
                <a:pathLst>
                  <a:path w="142" h="118">
                    <a:moveTo>
                      <a:pt x="128" y="118"/>
                    </a:moveTo>
                    <a:lnTo>
                      <a:pt x="137" y="105"/>
                    </a:lnTo>
                    <a:lnTo>
                      <a:pt x="137" y="86"/>
                    </a:lnTo>
                    <a:lnTo>
                      <a:pt x="142" y="73"/>
                    </a:lnTo>
                    <a:lnTo>
                      <a:pt x="137" y="59"/>
                    </a:lnTo>
                    <a:lnTo>
                      <a:pt x="133" y="45"/>
                    </a:lnTo>
                    <a:lnTo>
                      <a:pt x="123" y="32"/>
                    </a:lnTo>
                    <a:lnTo>
                      <a:pt x="114" y="22"/>
                    </a:lnTo>
                    <a:lnTo>
                      <a:pt x="101" y="13"/>
                    </a:lnTo>
                    <a:lnTo>
                      <a:pt x="91" y="9"/>
                    </a:lnTo>
                    <a:lnTo>
                      <a:pt x="78" y="4"/>
                    </a:lnTo>
                    <a:lnTo>
                      <a:pt x="64" y="0"/>
                    </a:lnTo>
                    <a:lnTo>
                      <a:pt x="50" y="4"/>
                    </a:lnTo>
                    <a:lnTo>
                      <a:pt x="37" y="9"/>
                    </a:lnTo>
                    <a:lnTo>
                      <a:pt x="23" y="13"/>
                    </a:lnTo>
                    <a:lnTo>
                      <a:pt x="9" y="22"/>
                    </a:lnTo>
                    <a:lnTo>
                      <a:pt x="0" y="36"/>
                    </a:lnTo>
                    <a:lnTo>
                      <a:pt x="128" y="118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3" name="Freeform 401"/>
              <p:cNvSpPr>
                <a:spLocks/>
              </p:cNvSpPr>
              <p:nvPr/>
            </p:nvSpPr>
            <p:spPr bwMode="auto">
              <a:xfrm>
                <a:off x="3048" y="621"/>
                <a:ext cx="224" cy="215"/>
              </a:xfrm>
              <a:custGeom>
                <a:avLst/>
                <a:gdLst/>
                <a:ahLst/>
                <a:cxnLst>
                  <a:cxn ang="0">
                    <a:pos x="51" y="215"/>
                  </a:cxn>
                  <a:cxn ang="0">
                    <a:pos x="92" y="196"/>
                  </a:cxn>
                  <a:cxn ang="0">
                    <a:pos x="128" y="174"/>
                  </a:cxn>
                  <a:cxn ang="0">
                    <a:pos x="156" y="155"/>
                  </a:cxn>
                  <a:cxn ang="0">
                    <a:pos x="178" y="137"/>
                  </a:cxn>
                  <a:cxn ang="0">
                    <a:pos x="197" y="114"/>
                  </a:cxn>
                  <a:cxn ang="0">
                    <a:pos x="210" y="101"/>
                  </a:cxn>
                  <a:cxn ang="0">
                    <a:pos x="219" y="91"/>
                  </a:cxn>
                  <a:cxn ang="0">
                    <a:pos x="224" y="82"/>
                  </a:cxn>
                  <a:cxn ang="0">
                    <a:pos x="96" y="0"/>
                  </a:cxn>
                  <a:cxn ang="0">
                    <a:pos x="96" y="0"/>
                  </a:cxn>
                  <a:cxn ang="0">
                    <a:pos x="92" y="5"/>
                  </a:cxn>
                  <a:cxn ang="0">
                    <a:pos x="87" y="14"/>
                  </a:cxn>
                  <a:cxn ang="0">
                    <a:pos x="73" y="23"/>
                  </a:cxn>
                  <a:cxn ang="0">
                    <a:pos x="60" y="37"/>
                  </a:cxn>
                  <a:cxn ang="0">
                    <a:pos x="46" y="46"/>
                  </a:cxn>
                  <a:cxn ang="0">
                    <a:pos x="23" y="59"/>
                  </a:cxn>
                  <a:cxn ang="0">
                    <a:pos x="0" y="69"/>
                  </a:cxn>
                  <a:cxn ang="0">
                    <a:pos x="51" y="215"/>
                  </a:cxn>
                </a:cxnLst>
                <a:rect l="0" t="0" r="r" b="b"/>
                <a:pathLst>
                  <a:path w="224" h="215">
                    <a:moveTo>
                      <a:pt x="51" y="215"/>
                    </a:moveTo>
                    <a:lnTo>
                      <a:pt x="92" y="196"/>
                    </a:lnTo>
                    <a:lnTo>
                      <a:pt x="128" y="174"/>
                    </a:lnTo>
                    <a:lnTo>
                      <a:pt x="156" y="155"/>
                    </a:lnTo>
                    <a:lnTo>
                      <a:pt x="178" y="137"/>
                    </a:lnTo>
                    <a:lnTo>
                      <a:pt x="197" y="114"/>
                    </a:lnTo>
                    <a:lnTo>
                      <a:pt x="210" y="101"/>
                    </a:lnTo>
                    <a:lnTo>
                      <a:pt x="219" y="91"/>
                    </a:lnTo>
                    <a:lnTo>
                      <a:pt x="224" y="82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2" y="5"/>
                    </a:lnTo>
                    <a:lnTo>
                      <a:pt x="87" y="14"/>
                    </a:lnTo>
                    <a:lnTo>
                      <a:pt x="73" y="23"/>
                    </a:lnTo>
                    <a:lnTo>
                      <a:pt x="60" y="37"/>
                    </a:lnTo>
                    <a:lnTo>
                      <a:pt x="46" y="46"/>
                    </a:lnTo>
                    <a:lnTo>
                      <a:pt x="23" y="59"/>
                    </a:lnTo>
                    <a:lnTo>
                      <a:pt x="0" y="69"/>
                    </a:lnTo>
                    <a:lnTo>
                      <a:pt x="51" y="215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4" name="Freeform 402"/>
              <p:cNvSpPr>
                <a:spLocks/>
              </p:cNvSpPr>
              <p:nvPr/>
            </p:nvSpPr>
            <p:spPr bwMode="auto">
              <a:xfrm>
                <a:off x="3130" y="594"/>
                <a:ext cx="101" cy="146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37" y="4"/>
                  </a:cxn>
                  <a:cxn ang="0">
                    <a:pos x="23" y="13"/>
                  </a:cxn>
                  <a:cxn ang="0">
                    <a:pos x="14" y="27"/>
                  </a:cxn>
                  <a:cxn ang="0">
                    <a:pos x="5" y="41"/>
                  </a:cxn>
                  <a:cxn ang="0">
                    <a:pos x="0" y="55"/>
                  </a:cxn>
                  <a:cxn ang="0">
                    <a:pos x="0" y="68"/>
                  </a:cxn>
                  <a:cxn ang="0">
                    <a:pos x="0" y="82"/>
                  </a:cxn>
                  <a:cxn ang="0">
                    <a:pos x="5" y="96"/>
                  </a:cxn>
                  <a:cxn ang="0">
                    <a:pos x="10" y="109"/>
                  </a:cxn>
                  <a:cxn ang="0">
                    <a:pos x="19" y="118"/>
                  </a:cxn>
                  <a:cxn ang="0">
                    <a:pos x="28" y="128"/>
                  </a:cxn>
                  <a:cxn ang="0">
                    <a:pos x="42" y="137"/>
                  </a:cxn>
                  <a:cxn ang="0">
                    <a:pos x="55" y="141"/>
                  </a:cxn>
                  <a:cxn ang="0">
                    <a:pos x="69" y="146"/>
                  </a:cxn>
                  <a:cxn ang="0">
                    <a:pos x="83" y="146"/>
                  </a:cxn>
                  <a:cxn ang="0">
                    <a:pos x="101" y="141"/>
                  </a:cxn>
                  <a:cxn ang="0">
                    <a:pos x="51" y="0"/>
                  </a:cxn>
                </a:cxnLst>
                <a:rect l="0" t="0" r="r" b="b"/>
                <a:pathLst>
                  <a:path w="101" h="146">
                    <a:moveTo>
                      <a:pt x="51" y="0"/>
                    </a:moveTo>
                    <a:lnTo>
                      <a:pt x="37" y="4"/>
                    </a:lnTo>
                    <a:lnTo>
                      <a:pt x="23" y="13"/>
                    </a:lnTo>
                    <a:lnTo>
                      <a:pt x="14" y="27"/>
                    </a:lnTo>
                    <a:lnTo>
                      <a:pt x="5" y="41"/>
                    </a:lnTo>
                    <a:lnTo>
                      <a:pt x="0" y="55"/>
                    </a:lnTo>
                    <a:lnTo>
                      <a:pt x="0" y="68"/>
                    </a:lnTo>
                    <a:lnTo>
                      <a:pt x="0" y="82"/>
                    </a:lnTo>
                    <a:lnTo>
                      <a:pt x="5" y="96"/>
                    </a:lnTo>
                    <a:lnTo>
                      <a:pt x="10" y="109"/>
                    </a:lnTo>
                    <a:lnTo>
                      <a:pt x="19" y="118"/>
                    </a:lnTo>
                    <a:lnTo>
                      <a:pt x="28" y="128"/>
                    </a:lnTo>
                    <a:lnTo>
                      <a:pt x="42" y="137"/>
                    </a:lnTo>
                    <a:lnTo>
                      <a:pt x="55" y="141"/>
                    </a:lnTo>
                    <a:lnTo>
                      <a:pt x="69" y="146"/>
                    </a:lnTo>
                    <a:lnTo>
                      <a:pt x="83" y="146"/>
                    </a:lnTo>
                    <a:lnTo>
                      <a:pt x="101" y="141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DEDDC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5" name="Freeform 403"/>
              <p:cNvSpPr>
                <a:spLocks/>
              </p:cNvSpPr>
              <p:nvPr/>
            </p:nvSpPr>
            <p:spPr bwMode="auto">
              <a:xfrm>
                <a:off x="3153" y="580"/>
                <a:ext cx="128" cy="100"/>
              </a:xfrm>
              <a:custGeom>
                <a:avLst/>
                <a:gdLst/>
                <a:ahLst/>
                <a:cxnLst>
                  <a:cxn ang="0">
                    <a:pos x="119" y="100"/>
                  </a:cxn>
                  <a:cxn ang="0">
                    <a:pos x="128" y="87"/>
                  </a:cxn>
                  <a:cxn ang="0">
                    <a:pos x="128" y="73"/>
                  </a:cxn>
                  <a:cxn ang="0">
                    <a:pos x="128" y="59"/>
                  </a:cxn>
                  <a:cxn ang="0">
                    <a:pos x="128" y="46"/>
                  </a:cxn>
                  <a:cxn ang="0">
                    <a:pos x="114" y="23"/>
                  </a:cxn>
                  <a:cxn ang="0">
                    <a:pos x="96" y="9"/>
                  </a:cxn>
                  <a:cxn ang="0">
                    <a:pos x="69" y="0"/>
                  </a:cxn>
                  <a:cxn ang="0">
                    <a:pos x="46" y="0"/>
                  </a:cxn>
                  <a:cxn ang="0">
                    <a:pos x="32" y="5"/>
                  </a:cxn>
                  <a:cxn ang="0">
                    <a:pos x="23" y="14"/>
                  </a:cxn>
                  <a:cxn ang="0">
                    <a:pos x="9" y="23"/>
                  </a:cxn>
                  <a:cxn ang="0">
                    <a:pos x="0" y="37"/>
                  </a:cxn>
                  <a:cxn ang="0">
                    <a:pos x="119" y="100"/>
                  </a:cxn>
                </a:cxnLst>
                <a:rect l="0" t="0" r="r" b="b"/>
                <a:pathLst>
                  <a:path w="128" h="100">
                    <a:moveTo>
                      <a:pt x="119" y="100"/>
                    </a:moveTo>
                    <a:lnTo>
                      <a:pt x="128" y="87"/>
                    </a:lnTo>
                    <a:lnTo>
                      <a:pt x="128" y="73"/>
                    </a:lnTo>
                    <a:lnTo>
                      <a:pt x="128" y="59"/>
                    </a:lnTo>
                    <a:lnTo>
                      <a:pt x="128" y="46"/>
                    </a:lnTo>
                    <a:lnTo>
                      <a:pt x="114" y="23"/>
                    </a:lnTo>
                    <a:lnTo>
                      <a:pt x="96" y="9"/>
                    </a:lnTo>
                    <a:lnTo>
                      <a:pt x="69" y="0"/>
                    </a:lnTo>
                    <a:lnTo>
                      <a:pt x="46" y="0"/>
                    </a:lnTo>
                    <a:lnTo>
                      <a:pt x="32" y="5"/>
                    </a:lnTo>
                    <a:lnTo>
                      <a:pt x="23" y="14"/>
                    </a:lnTo>
                    <a:lnTo>
                      <a:pt x="9" y="23"/>
                    </a:lnTo>
                    <a:lnTo>
                      <a:pt x="0" y="37"/>
                    </a:lnTo>
                    <a:lnTo>
                      <a:pt x="119" y="10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6" name="Freeform 404"/>
              <p:cNvSpPr>
                <a:spLocks/>
              </p:cNvSpPr>
              <p:nvPr/>
            </p:nvSpPr>
            <p:spPr bwMode="auto">
              <a:xfrm>
                <a:off x="3053" y="617"/>
                <a:ext cx="219" cy="210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87" y="191"/>
                  </a:cxn>
                  <a:cxn ang="0">
                    <a:pos x="123" y="169"/>
                  </a:cxn>
                  <a:cxn ang="0">
                    <a:pos x="151" y="146"/>
                  </a:cxn>
                  <a:cxn ang="0">
                    <a:pos x="178" y="123"/>
                  </a:cxn>
                  <a:cxn ang="0">
                    <a:pos x="196" y="100"/>
                  </a:cxn>
                  <a:cxn ang="0">
                    <a:pos x="210" y="82"/>
                  </a:cxn>
                  <a:cxn ang="0">
                    <a:pos x="214" y="73"/>
                  </a:cxn>
                  <a:cxn ang="0">
                    <a:pos x="219" y="63"/>
                  </a:cxn>
                  <a:cxn ang="0">
                    <a:pos x="100" y="0"/>
                  </a:cxn>
                  <a:cxn ang="0">
                    <a:pos x="105" y="0"/>
                  </a:cxn>
                  <a:cxn ang="0">
                    <a:pos x="100" y="4"/>
                  </a:cxn>
                  <a:cxn ang="0">
                    <a:pos x="91" y="13"/>
                  </a:cxn>
                  <a:cxn ang="0">
                    <a:pos x="77" y="27"/>
                  </a:cxn>
                  <a:cxn ang="0">
                    <a:pos x="64" y="41"/>
                  </a:cxn>
                  <a:cxn ang="0">
                    <a:pos x="46" y="59"/>
                  </a:cxn>
                  <a:cxn ang="0">
                    <a:pos x="23" y="68"/>
                  </a:cxn>
                  <a:cxn ang="0">
                    <a:pos x="0" y="82"/>
                  </a:cxn>
                  <a:cxn ang="0">
                    <a:pos x="46" y="210"/>
                  </a:cxn>
                </a:cxnLst>
                <a:rect l="0" t="0" r="r" b="b"/>
                <a:pathLst>
                  <a:path w="219" h="210">
                    <a:moveTo>
                      <a:pt x="46" y="210"/>
                    </a:moveTo>
                    <a:lnTo>
                      <a:pt x="87" y="191"/>
                    </a:lnTo>
                    <a:lnTo>
                      <a:pt x="123" y="169"/>
                    </a:lnTo>
                    <a:lnTo>
                      <a:pt x="151" y="146"/>
                    </a:lnTo>
                    <a:lnTo>
                      <a:pt x="178" y="123"/>
                    </a:lnTo>
                    <a:lnTo>
                      <a:pt x="196" y="100"/>
                    </a:lnTo>
                    <a:lnTo>
                      <a:pt x="210" y="82"/>
                    </a:lnTo>
                    <a:lnTo>
                      <a:pt x="214" y="73"/>
                    </a:lnTo>
                    <a:lnTo>
                      <a:pt x="219" y="63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00" y="4"/>
                    </a:lnTo>
                    <a:lnTo>
                      <a:pt x="91" y="13"/>
                    </a:lnTo>
                    <a:lnTo>
                      <a:pt x="77" y="27"/>
                    </a:lnTo>
                    <a:lnTo>
                      <a:pt x="64" y="41"/>
                    </a:lnTo>
                    <a:lnTo>
                      <a:pt x="46" y="59"/>
                    </a:lnTo>
                    <a:lnTo>
                      <a:pt x="23" y="68"/>
                    </a:lnTo>
                    <a:lnTo>
                      <a:pt x="0" y="82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7" name="Freeform 405"/>
              <p:cNvSpPr>
                <a:spLocks/>
              </p:cNvSpPr>
              <p:nvPr/>
            </p:nvSpPr>
            <p:spPr bwMode="auto">
              <a:xfrm>
                <a:off x="3149" y="585"/>
                <a:ext cx="86" cy="132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27" y="4"/>
                  </a:cxn>
                  <a:cxn ang="0">
                    <a:pos x="18" y="13"/>
                  </a:cxn>
                  <a:cxn ang="0">
                    <a:pos x="9" y="27"/>
                  </a:cxn>
                  <a:cxn ang="0">
                    <a:pos x="4" y="36"/>
                  </a:cxn>
                  <a:cxn ang="0">
                    <a:pos x="0" y="59"/>
                  </a:cxn>
                  <a:cxn ang="0">
                    <a:pos x="0" y="86"/>
                  </a:cxn>
                  <a:cxn ang="0">
                    <a:pos x="13" y="109"/>
                  </a:cxn>
                  <a:cxn ang="0">
                    <a:pos x="32" y="123"/>
                  </a:cxn>
                  <a:cxn ang="0">
                    <a:pos x="45" y="127"/>
                  </a:cxn>
                  <a:cxn ang="0">
                    <a:pos x="59" y="132"/>
                  </a:cxn>
                  <a:cxn ang="0">
                    <a:pos x="73" y="132"/>
                  </a:cxn>
                  <a:cxn ang="0">
                    <a:pos x="86" y="127"/>
                  </a:cxn>
                  <a:cxn ang="0">
                    <a:pos x="45" y="0"/>
                  </a:cxn>
                </a:cxnLst>
                <a:rect l="0" t="0" r="r" b="b"/>
                <a:pathLst>
                  <a:path w="86" h="132">
                    <a:moveTo>
                      <a:pt x="45" y="0"/>
                    </a:moveTo>
                    <a:lnTo>
                      <a:pt x="27" y="4"/>
                    </a:lnTo>
                    <a:lnTo>
                      <a:pt x="18" y="13"/>
                    </a:lnTo>
                    <a:lnTo>
                      <a:pt x="9" y="27"/>
                    </a:lnTo>
                    <a:lnTo>
                      <a:pt x="4" y="36"/>
                    </a:lnTo>
                    <a:lnTo>
                      <a:pt x="0" y="59"/>
                    </a:lnTo>
                    <a:lnTo>
                      <a:pt x="0" y="86"/>
                    </a:lnTo>
                    <a:lnTo>
                      <a:pt x="13" y="109"/>
                    </a:lnTo>
                    <a:lnTo>
                      <a:pt x="32" y="123"/>
                    </a:lnTo>
                    <a:lnTo>
                      <a:pt x="45" y="127"/>
                    </a:lnTo>
                    <a:lnTo>
                      <a:pt x="59" y="132"/>
                    </a:lnTo>
                    <a:lnTo>
                      <a:pt x="73" y="132"/>
                    </a:lnTo>
                    <a:lnTo>
                      <a:pt x="86" y="12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8" name="Freeform 406"/>
              <p:cNvSpPr>
                <a:spLocks/>
              </p:cNvSpPr>
              <p:nvPr/>
            </p:nvSpPr>
            <p:spPr bwMode="auto">
              <a:xfrm>
                <a:off x="3172" y="571"/>
                <a:ext cx="114" cy="91"/>
              </a:xfrm>
              <a:custGeom>
                <a:avLst/>
                <a:gdLst/>
                <a:ahLst/>
                <a:cxnLst>
                  <a:cxn ang="0">
                    <a:pos x="105" y="91"/>
                  </a:cxn>
                  <a:cxn ang="0">
                    <a:pos x="109" y="78"/>
                  </a:cxn>
                  <a:cxn ang="0">
                    <a:pos x="114" y="64"/>
                  </a:cxn>
                  <a:cxn ang="0">
                    <a:pos x="109" y="50"/>
                  </a:cxn>
                  <a:cxn ang="0">
                    <a:pos x="109" y="41"/>
                  </a:cxn>
                  <a:cxn ang="0">
                    <a:pos x="95" y="23"/>
                  </a:cxn>
                  <a:cxn ang="0">
                    <a:pos x="77" y="9"/>
                  </a:cxn>
                  <a:cxn ang="0">
                    <a:pos x="54" y="0"/>
                  </a:cxn>
                  <a:cxn ang="0">
                    <a:pos x="36" y="4"/>
                  </a:cxn>
                  <a:cxn ang="0">
                    <a:pos x="22" y="9"/>
                  </a:cxn>
                  <a:cxn ang="0">
                    <a:pos x="13" y="14"/>
                  </a:cxn>
                  <a:cxn ang="0">
                    <a:pos x="4" y="23"/>
                  </a:cxn>
                  <a:cxn ang="0">
                    <a:pos x="0" y="36"/>
                  </a:cxn>
                  <a:cxn ang="0">
                    <a:pos x="105" y="91"/>
                  </a:cxn>
                </a:cxnLst>
                <a:rect l="0" t="0" r="r" b="b"/>
                <a:pathLst>
                  <a:path w="114" h="91">
                    <a:moveTo>
                      <a:pt x="105" y="91"/>
                    </a:moveTo>
                    <a:lnTo>
                      <a:pt x="109" y="78"/>
                    </a:lnTo>
                    <a:lnTo>
                      <a:pt x="114" y="64"/>
                    </a:lnTo>
                    <a:lnTo>
                      <a:pt x="109" y="50"/>
                    </a:lnTo>
                    <a:lnTo>
                      <a:pt x="109" y="41"/>
                    </a:lnTo>
                    <a:lnTo>
                      <a:pt x="95" y="23"/>
                    </a:lnTo>
                    <a:lnTo>
                      <a:pt x="77" y="9"/>
                    </a:lnTo>
                    <a:lnTo>
                      <a:pt x="54" y="0"/>
                    </a:lnTo>
                    <a:lnTo>
                      <a:pt x="36" y="4"/>
                    </a:lnTo>
                    <a:lnTo>
                      <a:pt x="22" y="9"/>
                    </a:lnTo>
                    <a:lnTo>
                      <a:pt x="13" y="14"/>
                    </a:lnTo>
                    <a:lnTo>
                      <a:pt x="4" y="23"/>
                    </a:lnTo>
                    <a:lnTo>
                      <a:pt x="0" y="36"/>
                    </a:lnTo>
                    <a:lnTo>
                      <a:pt x="105" y="91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79" name="Freeform 407"/>
              <p:cNvSpPr>
                <a:spLocks/>
              </p:cNvSpPr>
              <p:nvPr/>
            </p:nvSpPr>
            <p:spPr bwMode="auto">
              <a:xfrm>
                <a:off x="3053" y="607"/>
                <a:ext cx="224" cy="210"/>
              </a:xfrm>
              <a:custGeom>
                <a:avLst/>
                <a:gdLst/>
                <a:ahLst/>
                <a:cxnLst>
                  <a:cxn ang="0">
                    <a:pos x="41" y="210"/>
                  </a:cxn>
                  <a:cxn ang="0">
                    <a:pos x="87" y="192"/>
                  </a:cxn>
                  <a:cxn ang="0">
                    <a:pos x="123" y="169"/>
                  </a:cxn>
                  <a:cxn ang="0">
                    <a:pos x="155" y="142"/>
                  </a:cxn>
                  <a:cxn ang="0">
                    <a:pos x="178" y="119"/>
                  </a:cxn>
                  <a:cxn ang="0">
                    <a:pos x="196" y="92"/>
                  </a:cxn>
                  <a:cxn ang="0">
                    <a:pos x="210" y="73"/>
                  </a:cxn>
                  <a:cxn ang="0">
                    <a:pos x="219" y="60"/>
                  </a:cxn>
                  <a:cxn ang="0">
                    <a:pos x="224" y="55"/>
                  </a:cxn>
                  <a:cxn ang="0">
                    <a:pos x="114" y="0"/>
                  </a:cxn>
                  <a:cxn ang="0">
                    <a:pos x="114" y="0"/>
                  </a:cxn>
                  <a:cxn ang="0">
                    <a:pos x="109" y="10"/>
                  </a:cxn>
                  <a:cxn ang="0">
                    <a:pos x="100" y="23"/>
                  </a:cxn>
                  <a:cxn ang="0">
                    <a:pos x="91" y="37"/>
                  </a:cxn>
                  <a:cxn ang="0">
                    <a:pos x="73" y="55"/>
                  </a:cxn>
                  <a:cxn ang="0">
                    <a:pos x="50" y="69"/>
                  </a:cxn>
                  <a:cxn ang="0">
                    <a:pos x="27" y="87"/>
                  </a:cxn>
                  <a:cxn ang="0">
                    <a:pos x="0" y="96"/>
                  </a:cxn>
                  <a:cxn ang="0">
                    <a:pos x="41" y="210"/>
                  </a:cxn>
                </a:cxnLst>
                <a:rect l="0" t="0" r="r" b="b"/>
                <a:pathLst>
                  <a:path w="224" h="210">
                    <a:moveTo>
                      <a:pt x="41" y="210"/>
                    </a:moveTo>
                    <a:lnTo>
                      <a:pt x="87" y="192"/>
                    </a:lnTo>
                    <a:lnTo>
                      <a:pt x="123" y="169"/>
                    </a:lnTo>
                    <a:lnTo>
                      <a:pt x="155" y="142"/>
                    </a:lnTo>
                    <a:lnTo>
                      <a:pt x="178" y="119"/>
                    </a:lnTo>
                    <a:lnTo>
                      <a:pt x="196" y="92"/>
                    </a:lnTo>
                    <a:lnTo>
                      <a:pt x="210" y="73"/>
                    </a:lnTo>
                    <a:lnTo>
                      <a:pt x="219" y="60"/>
                    </a:lnTo>
                    <a:lnTo>
                      <a:pt x="224" y="55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109" y="10"/>
                    </a:lnTo>
                    <a:lnTo>
                      <a:pt x="100" y="23"/>
                    </a:lnTo>
                    <a:lnTo>
                      <a:pt x="91" y="37"/>
                    </a:lnTo>
                    <a:lnTo>
                      <a:pt x="73" y="55"/>
                    </a:lnTo>
                    <a:lnTo>
                      <a:pt x="50" y="69"/>
                    </a:lnTo>
                    <a:lnTo>
                      <a:pt x="27" y="87"/>
                    </a:lnTo>
                    <a:lnTo>
                      <a:pt x="0" y="96"/>
                    </a:lnTo>
                    <a:lnTo>
                      <a:pt x="41" y="21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0" name="Freeform 408"/>
              <p:cNvSpPr>
                <a:spLocks/>
              </p:cNvSpPr>
              <p:nvPr/>
            </p:nvSpPr>
            <p:spPr bwMode="auto">
              <a:xfrm>
                <a:off x="3162" y="575"/>
                <a:ext cx="83" cy="119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28" y="10"/>
                  </a:cxn>
                  <a:cxn ang="0">
                    <a:pos x="19" y="14"/>
                  </a:cxn>
                  <a:cxn ang="0">
                    <a:pos x="10" y="23"/>
                  </a:cxn>
                  <a:cxn ang="0">
                    <a:pos x="5" y="32"/>
                  </a:cxn>
                  <a:cxn ang="0">
                    <a:pos x="0" y="55"/>
                  </a:cxn>
                  <a:cxn ang="0">
                    <a:pos x="5" y="78"/>
                  </a:cxn>
                  <a:cxn ang="0">
                    <a:pos x="14" y="96"/>
                  </a:cxn>
                  <a:cxn ang="0">
                    <a:pos x="32" y="110"/>
                  </a:cxn>
                  <a:cxn ang="0">
                    <a:pos x="42" y="115"/>
                  </a:cxn>
                  <a:cxn ang="0">
                    <a:pos x="55" y="119"/>
                  </a:cxn>
                  <a:cxn ang="0">
                    <a:pos x="69" y="119"/>
                  </a:cxn>
                  <a:cxn ang="0">
                    <a:pos x="83" y="115"/>
                  </a:cxn>
                  <a:cxn ang="0">
                    <a:pos x="42" y="0"/>
                  </a:cxn>
                </a:cxnLst>
                <a:rect l="0" t="0" r="r" b="b"/>
                <a:pathLst>
                  <a:path w="83" h="119">
                    <a:moveTo>
                      <a:pt x="42" y="0"/>
                    </a:moveTo>
                    <a:lnTo>
                      <a:pt x="28" y="10"/>
                    </a:lnTo>
                    <a:lnTo>
                      <a:pt x="19" y="14"/>
                    </a:lnTo>
                    <a:lnTo>
                      <a:pt x="10" y="23"/>
                    </a:lnTo>
                    <a:lnTo>
                      <a:pt x="5" y="32"/>
                    </a:lnTo>
                    <a:lnTo>
                      <a:pt x="0" y="55"/>
                    </a:lnTo>
                    <a:lnTo>
                      <a:pt x="5" y="78"/>
                    </a:lnTo>
                    <a:lnTo>
                      <a:pt x="14" y="96"/>
                    </a:lnTo>
                    <a:lnTo>
                      <a:pt x="32" y="110"/>
                    </a:lnTo>
                    <a:lnTo>
                      <a:pt x="42" y="115"/>
                    </a:lnTo>
                    <a:lnTo>
                      <a:pt x="55" y="119"/>
                    </a:lnTo>
                    <a:lnTo>
                      <a:pt x="69" y="119"/>
                    </a:lnTo>
                    <a:lnTo>
                      <a:pt x="83" y="11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E2E1C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682" name="Group 610"/>
            <p:cNvGrpSpPr>
              <a:grpSpLocks/>
            </p:cNvGrpSpPr>
            <p:nvPr/>
          </p:nvGrpSpPr>
          <p:grpSpPr bwMode="auto">
            <a:xfrm>
              <a:off x="1624" y="142"/>
              <a:ext cx="2474" cy="3913"/>
              <a:chOff x="1624" y="142"/>
              <a:chExt cx="2474" cy="3913"/>
            </a:xfrm>
          </p:grpSpPr>
          <p:sp>
            <p:nvSpPr>
              <p:cNvPr id="3482" name="Freeform 410"/>
              <p:cNvSpPr>
                <a:spLocks/>
              </p:cNvSpPr>
              <p:nvPr/>
            </p:nvSpPr>
            <p:spPr bwMode="auto">
              <a:xfrm>
                <a:off x="3185" y="566"/>
                <a:ext cx="101" cy="73"/>
              </a:xfrm>
              <a:custGeom>
                <a:avLst/>
                <a:gdLst/>
                <a:ahLst/>
                <a:cxnLst>
                  <a:cxn ang="0">
                    <a:pos x="96" y="73"/>
                  </a:cxn>
                  <a:cxn ang="0">
                    <a:pos x="96" y="64"/>
                  </a:cxn>
                  <a:cxn ang="0">
                    <a:pos x="101" y="51"/>
                  </a:cxn>
                  <a:cxn ang="0">
                    <a:pos x="101" y="41"/>
                  </a:cxn>
                  <a:cxn ang="0">
                    <a:pos x="96" y="32"/>
                  </a:cxn>
                  <a:cxn ang="0">
                    <a:pos x="82" y="14"/>
                  </a:cxn>
                  <a:cxn ang="0">
                    <a:pos x="69" y="5"/>
                  </a:cxn>
                  <a:cxn ang="0">
                    <a:pos x="50" y="0"/>
                  </a:cxn>
                  <a:cxn ang="0">
                    <a:pos x="28" y="0"/>
                  </a:cxn>
                  <a:cxn ang="0">
                    <a:pos x="19" y="5"/>
                  </a:cxn>
                  <a:cxn ang="0">
                    <a:pos x="14" y="9"/>
                  </a:cxn>
                  <a:cxn ang="0">
                    <a:pos x="5" y="19"/>
                  </a:cxn>
                  <a:cxn ang="0">
                    <a:pos x="0" y="32"/>
                  </a:cxn>
                  <a:cxn ang="0">
                    <a:pos x="96" y="73"/>
                  </a:cxn>
                </a:cxnLst>
                <a:rect l="0" t="0" r="r" b="b"/>
                <a:pathLst>
                  <a:path w="101" h="73">
                    <a:moveTo>
                      <a:pt x="96" y="73"/>
                    </a:moveTo>
                    <a:lnTo>
                      <a:pt x="96" y="64"/>
                    </a:lnTo>
                    <a:lnTo>
                      <a:pt x="101" y="51"/>
                    </a:lnTo>
                    <a:lnTo>
                      <a:pt x="101" y="41"/>
                    </a:lnTo>
                    <a:lnTo>
                      <a:pt x="96" y="32"/>
                    </a:lnTo>
                    <a:lnTo>
                      <a:pt x="82" y="14"/>
                    </a:lnTo>
                    <a:lnTo>
                      <a:pt x="69" y="5"/>
                    </a:lnTo>
                    <a:lnTo>
                      <a:pt x="50" y="0"/>
                    </a:lnTo>
                    <a:lnTo>
                      <a:pt x="28" y="0"/>
                    </a:lnTo>
                    <a:lnTo>
                      <a:pt x="19" y="5"/>
                    </a:lnTo>
                    <a:lnTo>
                      <a:pt x="14" y="9"/>
                    </a:lnTo>
                    <a:lnTo>
                      <a:pt x="5" y="19"/>
                    </a:lnTo>
                    <a:lnTo>
                      <a:pt x="0" y="32"/>
                    </a:lnTo>
                    <a:lnTo>
                      <a:pt x="96" y="73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3" name="Freeform 411"/>
              <p:cNvSpPr>
                <a:spLocks/>
              </p:cNvSpPr>
              <p:nvPr/>
            </p:nvSpPr>
            <p:spPr bwMode="auto">
              <a:xfrm>
                <a:off x="3057" y="598"/>
                <a:ext cx="224" cy="215"/>
              </a:xfrm>
              <a:custGeom>
                <a:avLst/>
                <a:gdLst/>
                <a:ahLst/>
                <a:cxnLst>
                  <a:cxn ang="0">
                    <a:pos x="32" y="215"/>
                  </a:cxn>
                  <a:cxn ang="0">
                    <a:pos x="83" y="192"/>
                  </a:cxn>
                  <a:cxn ang="0">
                    <a:pos x="119" y="169"/>
                  </a:cxn>
                  <a:cxn ang="0">
                    <a:pos x="151" y="142"/>
                  </a:cxn>
                  <a:cxn ang="0">
                    <a:pos x="178" y="114"/>
                  </a:cxn>
                  <a:cxn ang="0">
                    <a:pos x="197" y="87"/>
                  </a:cxn>
                  <a:cxn ang="0">
                    <a:pos x="210" y="64"/>
                  </a:cxn>
                  <a:cxn ang="0">
                    <a:pos x="220" y="51"/>
                  </a:cxn>
                  <a:cxn ang="0">
                    <a:pos x="224" y="41"/>
                  </a:cxn>
                  <a:cxn ang="0">
                    <a:pos x="128" y="0"/>
                  </a:cxn>
                  <a:cxn ang="0">
                    <a:pos x="124" y="0"/>
                  </a:cxn>
                  <a:cxn ang="0">
                    <a:pos x="119" y="9"/>
                  </a:cxn>
                  <a:cxn ang="0">
                    <a:pos x="110" y="28"/>
                  </a:cxn>
                  <a:cxn ang="0">
                    <a:pos x="96" y="46"/>
                  </a:cxn>
                  <a:cxn ang="0">
                    <a:pos x="78" y="64"/>
                  </a:cxn>
                  <a:cxn ang="0">
                    <a:pos x="55" y="82"/>
                  </a:cxn>
                  <a:cxn ang="0">
                    <a:pos x="32" y="101"/>
                  </a:cxn>
                  <a:cxn ang="0">
                    <a:pos x="0" y="114"/>
                  </a:cxn>
                  <a:cxn ang="0">
                    <a:pos x="32" y="215"/>
                  </a:cxn>
                </a:cxnLst>
                <a:rect l="0" t="0" r="r" b="b"/>
                <a:pathLst>
                  <a:path w="224" h="215">
                    <a:moveTo>
                      <a:pt x="32" y="215"/>
                    </a:moveTo>
                    <a:lnTo>
                      <a:pt x="83" y="192"/>
                    </a:lnTo>
                    <a:lnTo>
                      <a:pt x="119" y="169"/>
                    </a:lnTo>
                    <a:lnTo>
                      <a:pt x="151" y="142"/>
                    </a:lnTo>
                    <a:lnTo>
                      <a:pt x="178" y="114"/>
                    </a:lnTo>
                    <a:lnTo>
                      <a:pt x="197" y="87"/>
                    </a:lnTo>
                    <a:lnTo>
                      <a:pt x="210" y="64"/>
                    </a:lnTo>
                    <a:lnTo>
                      <a:pt x="220" y="51"/>
                    </a:lnTo>
                    <a:lnTo>
                      <a:pt x="224" y="41"/>
                    </a:lnTo>
                    <a:lnTo>
                      <a:pt x="128" y="0"/>
                    </a:lnTo>
                    <a:lnTo>
                      <a:pt x="124" y="0"/>
                    </a:lnTo>
                    <a:lnTo>
                      <a:pt x="119" y="9"/>
                    </a:lnTo>
                    <a:lnTo>
                      <a:pt x="110" y="28"/>
                    </a:lnTo>
                    <a:lnTo>
                      <a:pt x="96" y="46"/>
                    </a:lnTo>
                    <a:lnTo>
                      <a:pt x="78" y="64"/>
                    </a:lnTo>
                    <a:lnTo>
                      <a:pt x="55" y="82"/>
                    </a:lnTo>
                    <a:lnTo>
                      <a:pt x="32" y="101"/>
                    </a:lnTo>
                    <a:lnTo>
                      <a:pt x="0" y="114"/>
                    </a:lnTo>
                    <a:lnTo>
                      <a:pt x="32" y="215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4" name="Freeform 412"/>
              <p:cNvSpPr>
                <a:spLocks/>
              </p:cNvSpPr>
              <p:nvPr/>
            </p:nvSpPr>
            <p:spPr bwMode="auto">
              <a:xfrm>
                <a:off x="3181" y="566"/>
                <a:ext cx="68" cy="105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23" y="9"/>
                  </a:cxn>
                  <a:cxn ang="0">
                    <a:pos x="13" y="14"/>
                  </a:cxn>
                  <a:cxn ang="0">
                    <a:pos x="4" y="23"/>
                  </a:cxn>
                  <a:cxn ang="0">
                    <a:pos x="0" y="32"/>
                  </a:cxn>
                  <a:cxn ang="0">
                    <a:pos x="0" y="51"/>
                  </a:cxn>
                  <a:cxn ang="0">
                    <a:pos x="0" y="69"/>
                  </a:cxn>
                  <a:cxn ang="0">
                    <a:pos x="9" y="87"/>
                  </a:cxn>
                  <a:cxn ang="0">
                    <a:pos x="23" y="101"/>
                  </a:cxn>
                  <a:cxn ang="0">
                    <a:pos x="32" y="101"/>
                  </a:cxn>
                  <a:cxn ang="0">
                    <a:pos x="45" y="105"/>
                  </a:cxn>
                  <a:cxn ang="0">
                    <a:pos x="54" y="105"/>
                  </a:cxn>
                  <a:cxn ang="0">
                    <a:pos x="68" y="101"/>
                  </a:cxn>
                  <a:cxn ang="0">
                    <a:pos x="32" y="0"/>
                  </a:cxn>
                </a:cxnLst>
                <a:rect l="0" t="0" r="r" b="b"/>
                <a:pathLst>
                  <a:path w="68" h="105">
                    <a:moveTo>
                      <a:pt x="32" y="0"/>
                    </a:moveTo>
                    <a:lnTo>
                      <a:pt x="23" y="9"/>
                    </a:lnTo>
                    <a:lnTo>
                      <a:pt x="13" y="14"/>
                    </a:lnTo>
                    <a:lnTo>
                      <a:pt x="4" y="23"/>
                    </a:lnTo>
                    <a:lnTo>
                      <a:pt x="0" y="32"/>
                    </a:lnTo>
                    <a:lnTo>
                      <a:pt x="0" y="51"/>
                    </a:lnTo>
                    <a:lnTo>
                      <a:pt x="0" y="69"/>
                    </a:lnTo>
                    <a:lnTo>
                      <a:pt x="9" y="87"/>
                    </a:lnTo>
                    <a:lnTo>
                      <a:pt x="23" y="101"/>
                    </a:lnTo>
                    <a:lnTo>
                      <a:pt x="32" y="101"/>
                    </a:lnTo>
                    <a:lnTo>
                      <a:pt x="45" y="105"/>
                    </a:lnTo>
                    <a:lnTo>
                      <a:pt x="54" y="105"/>
                    </a:lnTo>
                    <a:lnTo>
                      <a:pt x="68" y="10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E6E5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5" name="Freeform 413"/>
              <p:cNvSpPr>
                <a:spLocks/>
              </p:cNvSpPr>
              <p:nvPr/>
            </p:nvSpPr>
            <p:spPr bwMode="auto">
              <a:xfrm>
                <a:off x="3199" y="557"/>
                <a:ext cx="87" cy="64"/>
              </a:xfrm>
              <a:custGeom>
                <a:avLst/>
                <a:gdLst/>
                <a:ahLst/>
                <a:cxnLst>
                  <a:cxn ang="0">
                    <a:pos x="82" y="64"/>
                  </a:cxn>
                  <a:cxn ang="0">
                    <a:pos x="87" y="46"/>
                  </a:cxn>
                  <a:cxn ang="0">
                    <a:pos x="82" y="28"/>
                  </a:cxn>
                  <a:cxn ang="0">
                    <a:pos x="73" y="14"/>
                  </a:cxn>
                  <a:cxn ang="0">
                    <a:pos x="59" y="5"/>
                  </a:cxn>
                  <a:cxn ang="0">
                    <a:pos x="41" y="0"/>
                  </a:cxn>
                  <a:cxn ang="0">
                    <a:pos x="27" y="5"/>
                  </a:cxn>
                  <a:cxn ang="0">
                    <a:pos x="9" y="14"/>
                  </a:cxn>
                  <a:cxn ang="0">
                    <a:pos x="0" y="28"/>
                  </a:cxn>
                  <a:cxn ang="0">
                    <a:pos x="82" y="64"/>
                  </a:cxn>
                </a:cxnLst>
                <a:rect l="0" t="0" r="r" b="b"/>
                <a:pathLst>
                  <a:path w="87" h="64">
                    <a:moveTo>
                      <a:pt x="82" y="64"/>
                    </a:moveTo>
                    <a:lnTo>
                      <a:pt x="87" y="46"/>
                    </a:lnTo>
                    <a:lnTo>
                      <a:pt x="82" y="28"/>
                    </a:lnTo>
                    <a:lnTo>
                      <a:pt x="73" y="14"/>
                    </a:lnTo>
                    <a:lnTo>
                      <a:pt x="59" y="5"/>
                    </a:lnTo>
                    <a:lnTo>
                      <a:pt x="41" y="0"/>
                    </a:lnTo>
                    <a:lnTo>
                      <a:pt x="27" y="5"/>
                    </a:lnTo>
                    <a:lnTo>
                      <a:pt x="9" y="14"/>
                    </a:lnTo>
                    <a:lnTo>
                      <a:pt x="0" y="28"/>
                    </a:lnTo>
                    <a:lnTo>
                      <a:pt x="82" y="64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6" name="Freeform 414"/>
              <p:cNvSpPr>
                <a:spLocks/>
              </p:cNvSpPr>
              <p:nvPr/>
            </p:nvSpPr>
            <p:spPr bwMode="auto">
              <a:xfrm>
                <a:off x="3062" y="585"/>
                <a:ext cx="219" cy="219"/>
              </a:xfrm>
              <a:custGeom>
                <a:avLst/>
                <a:gdLst/>
                <a:ahLst/>
                <a:cxnLst>
                  <a:cxn ang="0">
                    <a:pos x="23" y="219"/>
                  </a:cxn>
                  <a:cxn ang="0">
                    <a:pos x="73" y="201"/>
                  </a:cxn>
                  <a:cxn ang="0">
                    <a:pos x="114" y="173"/>
                  </a:cxn>
                  <a:cxn ang="0">
                    <a:pos x="146" y="141"/>
                  </a:cxn>
                  <a:cxn ang="0">
                    <a:pos x="173" y="114"/>
                  </a:cxn>
                  <a:cxn ang="0">
                    <a:pos x="192" y="82"/>
                  </a:cxn>
                  <a:cxn ang="0">
                    <a:pos x="205" y="59"/>
                  </a:cxn>
                  <a:cxn ang="0">
                    <a:pos x="215" y="45"/>
                  </a:cxn>
                  <a:cxn ang="0">
                    <a:pos x="219" y="36"/>
                  </a:cxn>
                  <a:cxn ang="0">
                    <a:pos x="137" y="0"/>
                  </a:cxn>
                  <a:cxn ang="0">
                    <a:pos x="137" y="4"/>
                  </a:cxn>
                  <a:cxn ang="0">
                    <a:pos x="128" y="13"/>
                  </a:cxn>
                  <a:cxn ang="0">
                    <a:pos x="119" y="36"/>
                  </a:cxn>
                  <a:cxn ang="0">
                    <a:pos x="100" y="54"/>
                  </a:cxn>
                  <a:cxn ang="0">
                    <a:pos x="82" y="77"/>
                  </a:cxn>
                  <a:cxn ang="0">
                    <a:pos x="59" y="100"/>
                  </a:cxn>
                  <a:cxn ang="0">
                    <a:pos x="32" y="118"/>
                  </a:cxn>
                  <a:cxn ang="0">
                    <a:pos x="0" y="132"/>
                  </a:cxn>
                  <a:cxn ang="0">
                    <a:pos x="23" y="219"/>
                  </a:cxn>
                </a:cxnLst>
                <a:rect l="0" t="0" r="r" b="b"/>
                <a:pathLst>
                  <a:path w="219" h="219">
                    <a:moveTo>
                      <a:pt x="23" y="219"/>
                    </a:moveTo>
                    <a:lnTo>
                      <a:pt x="73" y="201"/>
                    </a:lnTo>
                    <a:lnTo>
                      <a:pt x="114" y="173"/>
                    </a:lnTo>
                    <a:lnTo>
                      <a:pt x="146" y="141"/>
                    </a:lnTo>
                    <a:lnTo>
                      <a:pt x="173" y="114"/>
                    </a:lnTo>
                    <a:lnTo>
                      <a:pt x="192" y="82"/>
                    </a:lnTo>
                    <a:lnTo>
                      <a:pt x="205" y="59"/>
                    </a:lnTo>
                    <a:lnTo>
                      <a:pt x="215" y="45"/>
                    </a:lnTo>
                    <a:lnTo>
                      <a:pt x="219" y="36"/>
                    </a:lnTo>
                    <a:lnTo>
                      <a:pt x="137" y="0"/>
                    </a:lnTo>
                    <a:lnTo>
                      <a:pt x="137" y="4"/>
                    </a:lnTo>
                    <a:lnTo>
                      <a:pt x="128" y="13"/>
                    </a:lnTo>
                    <a:lnTo>
                      <a:pt x="119" y="36"/>
                    </a:lnTo>
                    <a:lnTo>
                      <a:pt x="100" y="54"/>
                    </a:lnTo>
                    <a:lnTo>
                      <a:pt x="82" y="77"/>
                    </a:lnTo>
                    <a:lnTo>
                      <a:pt x="59" y="100"/>
                    </a:lnTo>
                    <a:lnTo>
                      <a:pt x="32" y="118"/>
                    </a:lnTo>
                    <a:lnTo>
                      <a:pt x="0" y="132"/>
                    </a:lnTo>
                    <a:lnTo>
                      <a:pt x="23" y="219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7" name="Freeform 415"/>
              <p:cNvSpPr>
                <a:spLocks/>
              </p:cNvSpPr>
              <p:nvPr/>
            </p:nvSpPr>
            <p:spPr bwMode="auto">
              <a:xfrm>
                <a:off x="3194" y="562"/>
                <a:ext cx="60" cy="8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4" y="9"/>
                  </a:cxn>
                  <a:cxn ang="0">
                    <a:pos x="5" y="23"/>
                  </a:cxn>
                  <a:cxn ang="0">
                    <a:pos x="0" y="36"/>
                  </a:cxn>
                  <a:cxn ang="0">
                    <a:pos x="0" y="55"/>
                  </a:cxn>
                  <a:cxn ang="0">
                    <a:pos x="10" y="68"/>
                  </a:cxn>
                  <a:cxn ang="0">
                    <a:pos x="23" y="82"/>
                  </a:cxn>
                  <a:cxn ang="0">
                    <a:pos x="37" y="87"/>
                  </a:cxn>
                  <a:cxn ang="0">
                    <a:pos x="60" y="82"/>
                  </a:cxn>
                  <a:cxn ang="0">
                    <a:pos x="32" y="0"/>
                  </a:cxn>
                </a:cxnLst>
                <a:rect l="0" t="0" r="r" b="b"/>
                <a:pathLst>
                  <a:path w="60" h="87">
                    <a:moveTo>
                      <a:pt x="32" y="0"/>
                    </a:moveTo>
                    <a:lnTo>
                      <a:pt x="14" y="9"/>
                    </a:lnTo>
                    <a:lnTo>
                      <a:pt x="5" y="23"/>
                    </a:lnTo>
                    <a:lnTo>
                      <a:pt x="0" y="36"/>
                    </a:lnTo>
                    <a:lnTo>
                      <a:pt x="0" y="55"/>
                    </a:lnTo>
                    <a:lnTo>
                      <a:pt x="10" y="68"/>
                    </a:lnTo>
                    <a:lnTo>
                      <a:pt x="23" y="82"/>
                    </a:lnTo>
                    <a:lnTo>
                      <a:pt x="37" y="87"/>
                    </a:lnTo>
                    <a:lnTo>
                      <a:pt x="60" y="8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E8E8D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8" name="Freeform 416"/>
              <p:cNvSpPr>
                <a:spLocks/>
              </p:cNvSpPr>
              <p:nvPr/>
            </p:nvSpPr>
            <p:spPr bwMode="auto">
              <a:xfrm>
                <a:off x="3213" y="548"/>
                <a:ext cx="73" cy="55"/>
              </a:xfrm>
              <a:custGeom>
                <a:avLst/>
                <a:gdLst/>
                <a:ahLst/>
                <a:cxnLst>
                  <a:cxn ang="0">
                    <a:pos x="68" y="55"/>
                  </a:cxn>
                  <a:cxn ang="0">
                    <a:pos x="73" y="37"/>
                  </a:cxn>
                  <a:cxn ang="0">
                    <a:pos x="68" y="23"/>
                  </a:cxn>
                  <a:cxn ang="0">
                    <a:pos x="59" y="14"/>
                  </a:cxn>
                  <a:cxn ang="0">
                    <a:pos x="50" y="5"/>
                  </a:cxn>
                  <a:cxn ang="0">
                    <a:pos x="36" y="0"/>
                  </a:cxn>
                  <a:cxn ang="0">
                    <a:pos x="22" y="5"/>
                  </a:cxn>
                  <a:cxn ang="0">
                    <a:pos x="9" y="14"/>
                  </a:cxn>
                  <a:cxn ang="0">
                    <a:pos x="0" y="27"/>
                  </a:cxn>
                  <a:cxn ang="0">
                    <a:pos x="68" y="55"/>
                  </a:cxn>
                </a:cxnLst>
                <a:rect l="0" t="0" r="r" b="b"/>
                <a:pathLst>
                  <a:path w="73" h="55">
                    <a:moveTo>
                      <a:pt x="68" y="55"/>
                    </a:moveTo>
                    <a:lnTo>
                      <a:pt x="73" y="37"/>
                    </a:lnTo>
                    <a:lnTo>
                      <a:pt x="68" y="23"/>
                    </a:lnTo>
                    <a:lnTo>
                      <a:pt x="59" y="14"/>
                    </a:lnTo>
                    <a:lnTo>
                      <a:pt x="50" y="5"/>
                    </a:lnTo>
                    <a:lnTo>
                      <a:pt x="36" y="0"/>
                    </a:lnTo>
                    <a:lnTo>
                      <a:pt x="22" y="5"/>
                    </a:lnTo>
                    <a:lnTo>
                      <a:pt x="9" y="14"/>
                    </a:lnTo>
                    <a:lnTo>
                      <a:pt x="0" y="27"/>
                    </a:lnTo>
                    <a:lnTo>
                      <a:pt x="68" y="55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89" name="Freeform 417"/>
              <p:cNvSpPr>
                <a:spLocks/>
              </p:cNvSpPr>
              <p:nvPr/>
            </p:nvSpPr>
            <p:spPr bwMode="auto">
              <a:xfrm>
                <a:off x="3067" y="575"/>
                <a:ext cx="214" cy="220"/>
              </a:xfrm>
              <a:custGeom>
                <a:avLst/>
                <a:gdLst/>
                <a:ahLst/>
                <a:cxnLst>
                  <a:cxn ang="0">
                    <a:pos x="18" y="220"/>
                  </a:cxn>
                  <a:cxn ang="0">
                    <a:pos x="68" y="201"/>
                  </a:cxn>
                  <a:cxn ang="0">
                    <a:pos x="109" y="174"/>
                  </a:cxn>
                  <a:cxn ang="0">
                    <a:pos x="141" y="142"/>
                  </a:cxn>
                  <a:cxn ang="0">
                    <a:pos x="168" y="110"/>
                  </a:cxn>
                  <a:cxn ang="0">
                    <a:pos x="187" y="78"/>
                  </a:cxn>
                  <a:cxn ang="0">
                    <a:pos x="205" y="55"/>
                  </a:cxn>
                  <a:cxn ang="0">
                    <a:pos x="214" y="37"/>
                  </a:cxn>
                  <a:cxn ang="0">
                    <a:pos x="214" y="28"/>
                  </a:cxn>
                  <a:cxn ang="0">
                    <a:pos x="146" y="0"/>
                  </a:cxn>
                  <a:cxn ang="0">
                    <a:pos x="146" y="5"/>
                  </a:cxn>
                  <a:cxn ang="0">
                    <a:pos x="137" y="19"/>
                  </a:cxn>
                  <a:cxn ang="0">
                    <a:pos x="123" y="37"/>
                  </a:cxn>
                  <a:cxn ang="0">
                    <a:pos x="109" y="64"/>
                  </a:cxn>
                  <a:cxn ang="0">
                    <a:pos x="86" y="92"/>
                  </a:cxn>
                  <a:cxn ang="0">
                    <a:pos x="59" y="115"/>
                  </a:cxn>
                  <a:cxn ang="0">
                    <a:pos x="32" y="137"/>
                  </a:cxn>
                  <a:cxn ang="0">
                    <a:pos x="0" y="151"/>
                  </a:cxn>
                  <a:cxn ang="0">
                    <a:pos x="18" y="220"/>
                  </a:cxn>
                </a:cxnLst>
                <a:rect l="0" t="0" r="r" b="b"/>
                <a:pathLst>
                  <a:path w="214" h="220">
                    <a:moveTo>
                      <a:pt x="18" y="220"/>
                    </a:moveTo>
                    <a:lnTo>
                      <a:pt x="68" y="201"/>
                    </a:lnTo>
                    <a:lnTo>
                      <a:pt x="109" y="174"/>
                    </a:lnTo>
                    <a:lnTo>
                      <a:pt x="141" y="142"/>
                    </a:lnTo>
                    <a:lnTo>
                      <a:pt x="168" y="110"/>
                    </a:lnTo>
                    <a:lnTo>
                      <a:pt x="187" y="78"/>
                    </a:lnTo>
                    <a:lnTo>
                      <a:pt x="205" y="55"/>
                    </a:lnTo>
                    <a:lnTo>
                      <a:pt x="214" y="37"/>
                    </a:lnTo>
                    <a:lnTo>
                      <a:pt x="214" y="28"/>
                    </a:lnTo>
                    <a:lnTo>
                      <a:pt x="146" y="0"/>
                    </a:lnTo>
                    <a:lnTo>
                      <a:pt x="146" y="5"/>
                    </a:lnTo>
                    <a:lnTo>
                      <a:pt x="137" y="19"/>
                    </a:lnTo>
                    <a:lnTo>
                      <a:pt x="123" y="37"/>
                    </a:lnTo>
                    <a:lnTo>
                      <a:pt x="109" y="64"/>
                    </a:lnTo>
                    <a:lnTo>
                      <a:pt x="86" y="92"/>
                    </a:lnTo>
                    <a:lnTo>
                      <a:pt x="59" y="115"/>
                    </a:lnTo>
                    <a:lnTo>
                      <a:pt x="32" y="137"/>
                    </a:lnTo>
                    <a:lnTo>
                      <a:pt x="0" y="151"/>
                    </a:lnTo>
                    <a:lnTo>
                      <a:pt x="18" y="220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0" name="Freeform 418"/>
              <p:cNvSpPr>
                <a:spLocks/>
              </p:cNvSpPr>
              <p:nvPr/>
            </p:nvSpPr>
            <p:spPr bwMode="auto">
              <a:xfrm>
                <a:off x="3208" y="553"/>
                <a:ext cx="50" cy="7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14" y="9"/>
                  </a:cxn>
                  <a:cxn ang="0">
                    <a:pos x="5" y="18"/>
                  </a:cxn>
                  <a:cxn ang="0">
                    <a:pos x="0" y="32"/>
                  </a:cxn>
                  <a:cxn ang="0">
                    <a:pos x="5" y="45"/>
                  </a:cxn>
                  <a:cxn ang="0">
                    <a:pos x="9" y="59"/>
                  </a:cxn>
                  <a:cxn ang="0">
                    <a:pos x="18" y="68"/>
                  </a:cxn>
                  <a:cxn ang="0">
                    <a:pos x="32" y="73"/>
                  </a:cxn>
                  <a:cxn ang="0">
                    <a:pos x="50" y="73"/>
                  </a:cxn>
                  <a:cxn ang="0">
                    <a:pos x="27" y="0"/>
                  </a:cxn>
                </a:cxnLst>
                <a:rect l="0" t="0" r="r" b="b"/>
                <a:pathLst>
                  <a:path w="50" h="73">
                    <a:moveTo>
                      <a:pt x="27" y="0"/>
                    </a:moveTo>
                    <a:lnTo>
                      <a:pt x="14" y="9"/>
                    </a:lnTo>
                    <a:lnTo>
                      <a:pt x="5" y="18"/>
                    </a:lnTo>
                    <a:lnTo>
                      <a:pt x="0" y="32"/>
                    </a:lnTo>
                    <a:lnTo>
                      <a:pt x="5" y="45"/>
                    </a:lnTo>
                    <a:lnTo>
                      <a:pt x="9" y="59"/>
                    </a:lnTo>
                    <a:lnTo>
                      <a:pt x="18" y="68"/>
                    </a:lnTo>
                    <a:lnTo>
                      <a:pt x="32" y="73"/>
                    </a:lnTo>
                    <a:lnTo>
                      <a:pt x="50" y="73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1" name="Freeform 419"/>
              <p:cNvSpPr>
                <a:spLocks/>
              </p:cNvSpPr>
              <p:nvPr/>
            </p:nvSpPr>
            <p:spPr bwMode="auto">
              <a:xfrm>
                <a:off x="3226" y="544"/>
                <a:ext cx="60" cy="41"/>
              </a:xfrm>
              <a:custGeom>
                <a:avLst/>
                <a:gdLst/>
                <a:ahLst/>
                <a:cxnLst>
                  <a:cxn ang="0">
                    <a:pos x="60" y="41"/>
                  </a:cxn>
                  <a:cxn ang="0">
                    <a:pos x="60" y="27"/>
                  </a:cxn>
                  <a:cxn ang="0">
                    <a:pos x="55" y="18"/>
                  </a:cxn>
                  <a:cxn ang="0">
                    <a:pos x="51" y="9"/>
                  </a:cxn>
                  <a:cxn ang="0">
                    <a:pos x="41" y="4"/>
                  </a:cxn>
                  <a:cxn ang="0">
                    <a:pos x="32" y="0"/>
                  </a:cxn>
                  <a:cxn ang="0">
                    <a:pos x="19" y="4"/>
                  </a:cxn>
                  <a:cxn ang="0">
                    <a:pos x="9" y="9"/>
                  </a:cxn>
                  <a:cxn ang="0">
                    <a:pos x="0" y="18"/>
                  </a:cxn>
                  <a:cxn ang="0">
                    <a:pos x="60" y="41"/>
                  </a:cxn>
                </a:cxnLst>
                <a:rect l="0" t="0" r="r" b="b"/>
                <a:pathLst>
                  <a:path w="60" h="41">
                    <a:moveTo>
                      <a:pt x="60" y="41"/>
                    </a:moveTo>
                    <a:lnTo>
                      <a:pt x="60" y="27"/>
                    </a:lnTo>
                    <a:lnTo>
                      <a:pt x="55" y="18"/>
                    </a:lnTo>
                    <a:lnTo>
                      <a:pt x="51" y="9"/>
                    </a:lnTo>
                    <a:lnTo>
                      <a:pt x="41" y="4"/>
                    </a:lnTo>
                    <a:lnTo>
                      <a:pt x="32" y="0"/>
                    </a:lnTo>
                    <a:lnTo>
                      <a:pt x="19" y="4"/>
                    </a:lnTo>
                    <a:lnTo>
                      <a:pt x="9" y="9"/>
                    </a:lnTo>
                    <a:lnTo>
                      <a:pt x="0" y="18"/>
                    </a:lnTo>
                    <a:lnTo>
                      <a:pt x="60" y="41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2" name="Freeform 420"/>
              <p:cNvSpPr>
                <a:spLocks/>
              </p:cNvSpPr>
              <p:nvPr/>
            </p:nvSpPr>
            <p:spPr bwMode="auto">
              <a:xfrm>
                <a:off x="3067" y="562"/>
                <a:ext cx="219" cy="228"/>
              </a:xfrm>
              <a:custGeom>
                <a:avLst/>
                <a:gdLst/>
                <a:ahLst/>
                <a:cxnLst>
                  <a:cxn ang="0">
                    <a:pos x="18" y="228"/>
                  </a:cxn>
                  <a:cxn ang="0">
                    <a:pos x="41" y="219"/>
                  </a:cxn>
                  <a:cxn ang="0">
                    <a:pos x="63" y="205"/>
                  </a:cxn>
                  <a:cxn ang="0">
                    <a:pos x="86" y="192"/>
                  </a:cxn>
                  <a:cxn ang="0">
                    <a:pos x="109" y="178"/>
                  </a:cxn>
                  <a:cxn ang="0">
                    <a:pos x="141" y="146"/>
                  </a:cxn>
                  <a:cxn ang="0">
                    <a:pos x="168" y="109"/>
                  </a:cxn>
                  <a:cxn ang="0">
                    <a:pos x="191" y="77"/>
                  </a:cxn>
                  <a:cxn ang="0">
                    <a:pos x="205" y="50"/>
                  </a:cxn>
                  <a:cxn ang="0">
                    <a:pos x="214" y="32"/>
                  </a:cxn>
                  <a:cxn ang="0">
                    <a:pos x="219" y="23"/>
                  </a:cxn>
                  <a:cxn ang="0">
                    <a:pos x="159" y="0"/>
                  </a:cxn>
                  <a:cxn ang="0">
                    <a:pos x="159" y="4"/>
                  </a:cxn>
                  <a:cxn ang="0">
                    <a:pos x="150" y="23"/>
                  </a:cxn>
                  <a:cxn ang="0">
                    <a:pos x="137" y="45"/>
                  </a:cxn>
                  <a:cxn ang="0">
                    <a:pos x="118" y="73"/>
                  </a:cxn>
                  <a:cxn ang="0">
                    <a:pos x="95" y="105"/>
                  </a:cxn>
                  <a:cxn ang="0">
                    <a:pos x="68" y="132"/>
                  </a:cxn>
                  <a:cxn ang="0">
                    <a:pos x="54" y="146"/>
                  </a:cxn>
                  <a:cxn ang="0">
                    <a:pos x="36" y="155"/>
                  </a:cxn>
                  <a:cxn ang="0">
                    <a:pos x="18" y="164"/>
                  </a:cxn>
                  <a:cxn ang="0">
                    <a:pos x="0" y="169"/>
                  </a:cxn>
                  <a:cxn ang="0">
                    <a:pos x="18" y="228"/>
                  </a:cxn>
                </a:cxnLst>
                <a:rect l="0" t="0" r="r" b="b"/>
                <a:pathLst>
                  <a:path w="219" h="228">
                    <a:moveTo>
                      <a:pt x="18" y="228"/>
                    </a:moveTo>
                    <a:lnTo>
                      <a:pt x="41" y="219"/>
                    </a:lnTo>
                    <a:lnTo>
                      <a:pt x="63" y="205"/>
                    </a:lnTo>
                    <a:lnTo>
                      <a:pt x="86" y="192"/>
                    </a:lnTo>
                    <a:lnTo>
                      <a:pt x="109" y="178"/>
                    </a:lnTo>
                    <a:lnTo>
                      <a:pt x="141" y="146"/>
                    </a:lnTo>
                    <a:lnTo>
                      <a:pt x="168" y="109"/>
                    </a:lnTo>
                    <a:lnTo>
                      <a:pt x="191" y="77"/>
                    </a:lnTo>
                    <a:lnTo>
                      <a:pt x="205" y="50"/>
                    </a:lnTo>
                    <a:lnTo>
                      <a:pt x="214" y="32"/>
                    </a:lnTo>
                    <a:lnTo>
                      <a:pt x="219" y="23"/>
                    </a:lnTo>
                    <a:lnTo>
                      <a:pt x="159" y="0"/>
                    </a:lnTo>
                    <a:lnTo>
                      <a:pt x="159" y="4"/>
                    </a:lnTo>
                    <a:lnTo>
                      <a:pt x="150" y="23"/>
                    </a:lnTo>
                    <a:lnTo>
                      <a:pt x="137" y="45"/>
                    </a:lnTo>
                    <a:lnTo>
                      <a:pt x="118" y="73"/>
                    </a:lnTo>
                    <a:lnTo>
                      <a:pt x="95" y="105"/>
                    </a:lnTo>
                    <a:lnTo>
                      <a:pt x="68" y="132"/>
                    </a:lnTo>
                    <a:lnTo>
                      <a:pt x="54" y="146"/>
                    </a:lnTo>
                    <a:lnTo>
                      <a:pt x="36" y="155"/>
                    </a:lnTo>
                    <a:lnTo>
                      <a:pt x="18" y="164"/>
                    </a:lnTo>
                    <a:lnTo>
                      <a:pt x="0" y="169"/>
                    </a:lnTo>
                    <a:lnTo>
                      <a:pt x="18" y="228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3" name="Freeform 421"/>
              <p:cNvSpPr>
                <a:spLocks/>
              </p:cNvSpPr>
              <p:nvPr/>
            </p:nvSpPr>
            <p:spPr bwMode="auto">
              <a:xfrm>
                <a:off x="3226" y="544"/>
                <a:ext cx="37" cy="5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9" y="9"/>
                  </a:cxn>
                  <a:cxn ang="0">
                    <a:pos x="0" y="18"/>
                  </a:cxn>
                  <a:cxn ang="0">
                    <a:pos x="0" y="27"/>
                  </a:cxn>
                  <a:cxn ang="0">
                    <a:pos x="0" y="41"/>
                  </a:cxn>
                  <a:cxn ang="0">
                    <a:pos x="5" y="50"/>
                  </a:cxn>
                  <a:cxn ang="0">
                    <a:pos x="14" y="54"/>
                  </a:cxn>
                  <a:cxn ang="0">
                    <a:pos x="23" y="59"/>
                  </a:cxn>
                  <a:cxn ang="0">
                    <a:pos x="37" y="59"/>
                  </a:cxn>
                  <a:cxn ang="0">
                    <a:pos x="23" y="0"/>
                  </a:cxn>
                </a:cxnLst>
                <a:rect l="0" t="0" r="r" b="b"/>
                <a:pathLst>
                  <a:path w="37" h="59">
                    <a:moveTo>
                      <a:pt x="23" y="0"/>
                    </a:moveTo>
                    <a:lnTo>
                      <a:pt x="9" y="9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41"/>
                    </a:lnTo>
                    <a:lnTo>
                      <a:pt x="5" y="50"/>
                    </a:lnTo>
                    <a:lnTo>
                      <a:pt x="14" y="54"/>
                    </a:lnTo>
                    <a:lnTo>
                      <a:pt x="23" y="59"/>
                    </a:lnTo>
                    <a:lnTo>
                      <a:pt x="37" y="5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CEC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4" name="Freeform 422"/>
              <p:cNvSpPr>
                <a:spLocks/>
              </p:cNvSpPr>
              <p:nvPr/>
            </p:nvSpPr>
            <p:spPr bwMode="auto">
              <a:xfrm>
                <a:off x="3245" y="534"/>
                <a:ext cx="41" cy="32"/>
              </a:xfrm>
              <a:custGeom>
                <a:avLst/>
                <a:gdLst/>
                <a:ahLst/>
                <a:cxnLst>
                  <a:cxn ang="0">
                    <a:pos x="41" y="32"/>
                  </a:cxn>
                  <a:cxn ang="0">
                    <a:pos x="41" y="23"/>
                  </a:cxn>
                  <a:cxn ang="0">
                    <a:pos x="41" y="14"/>
                  </a:cxn>
                  <a:cxn ang="0">
                    <a:pos x="36" y="10"/>
                  </a:cxn>
                  <a:cxn ang="0">
                    <a:pos x="27" y="5"/>
                  </a:cxn>
                  <a:cxn ang="0">
                    <a:pos x="18" y="0"/>
                  </a:cxn>
                  <a:cxn ang="0">
                    <a:pos x="9" y="5"/>
                  </a:cxn>
                  <a:cxn ang="0">
                    <a:pos x="4" y="10"/>
                  </a:cxn>
                  <a:cxn ang="0">
                    <a:pos x="0" y="19"/>
                  </a:cxn>
                  <a:cxn ang="0">
                    <a:pos x="41" y="32"/>
                  </a:cxn>
                </a:cxnLst>
                <a:rect l="0" t="0" r="r" b="b"/>
                <a:pathLst>
                  <a:path w="41" h="32">
                    <a:moveTo>
                      <a:pt x="41" y="32"/>
                    </a:moveTo>
                    <a:lnTo>
                      <a:pt x="41" y="23"/>
                    </a:lnTo>
                    <a:lnTo>
                      <a:pt x="41" y="14"/>
                    </a:lnTo>
                    <a:lnTo>
                      <a:pt x="36" y="10"/>
                    </a:lnTo>
                    <a:lnTo>
                      <a:pt x="27" y="5"/>
                    </a:lnTo>
                    <a:lnTo>
                      <a:pt x="18" y="0"/>
                    </a:lnTo>
                    <a:lnTo>
                      <a:pt x="9" y="5"/>
                    </a:lnTo>
                    <a:lnTo>
                      <a:pt x="4" y="10"/>
                    </a:lnTo>
                    <a:lnTo>
                      <a:pt x="0" y="19"/>
                    </a:lnTo>
                    <a:lnTo>
                      <a:pt x="41" y="32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5" name="Freeform 423"/>
              <p:cNvSpPr>
                <a:spLocks/>
              </p:cNvSpPr>
              <p:nvPr/>
            </p:nvSpPr>
            <p:spPr bwMode="auto">
              <a:xfrm>
                <a:off x="3071" y="553"/>
                <a:ext cx="215" cy="228"/>
              </a:xfrm>
              <a:custGeom>
                <a:avLst/>
                <a:gdLst/>
                <a:ahLst/>
                <a:cxnLst>
                  <a:cxn ang="0">
                    <a:pos x="9" y="228"/>
                  </a:cxn>
                  <a:cxn ang="0">
                    <a:pos x="37" y="219"/>
                  </a:cxn>
                  <a:cxn ang="0">
                    <a:pos x="59" y="210"/>
                  </a:cxn>
                  <a:cxn ang="0">
                    <a:pos x="82" y="196"/>
                  </a:cxn>
                  <a:cxn ang="0">
                    <a:pos x="101" y="178"/>
                  </a:cxn>
                  <a:cxn ang="0">
                    <a:pos x="137" y="141"/>
                  </a:cxn>
                  <a:cxn ang="0">
                    <a:pos x="164" y="105"/>
                  </a:cxn>
                  <a:cxn ang="0">
                    <a:pos x="187" y="73"/>
                  </a:cxn>
                  <a:cxn ang="0">
                    <a:pos x="201" y="41"/>
                  </a:cxn>
                  <a:cxn ang="0">
                    <a:pos x="210" y="22"/>
                  </a:cxn>
                  <a:cxn ang="0">
                    <a:pos x="215" y="13"/>
                  </a:cxn>
                  <a:cxn ang="0">
                    <a:pos x="174" y="0"/>
                  </a:cxn>
                  <a:cxn ang="0">
                    <a:pos x="169" y="4"/>
                  </a:cxn>
                  <a:cxn ang="0">
                    <a:pos x="160" y="22"/>
                  </a:cxn>
                  <a:cxn ang="0">
                    <a:pos x="146" y="50"/>
                  </a:cxn>
                  <a:cxn ang="0">
                    <a:pos x="128" y="82"/>
                  </a:cxn>
                  <a:cxn ang="0">
                    <a:pos x="101" y="114"/>
                  </a:cxn>
                  <a:cxn ang="0">
                    <a:pos x="73" y="146"/>
                  </a:cxn>
                  <a:cxn ang="0">
                    <a:pos x="55" y="159"/>
                  </a:cxn>
                  <a:cxn ang="0">
                    <a:pos x="37" y="169"/>
                  </a:cxn>
                  <a:cxn ang="0">
                    <a:pos x="18" y="178"/>
                  </a:cxn>
                  <a:cxn ang="0">
                    <a:pos x="0" y="187"/>
                  </a:cxn>
                  <a:cxn ang="0">
                    <a:pos x="9" y="228"/>
                  </a:cxn>
                </a:cxnLst>
                <a:rect l="0" t="0" r="r" b="b"/>
                <a:pathLst>
                  <a:path w="215" h="228">
                    <a:moveTo>
                      <a:pt x="9" y="228"/>
                    </a:moveTo>
                    <a:lnTo>
                      <a:pt x="37" y="219"/>
                    </a:lnTo>
                    <a:lnTo>
                      <a:pt x="59" y="210"/>
                    </a:lnTo>
                    <a:lnTo>
                      <a:pt x="82" y="196"/>
                    </a:lnTo>
                    <a:lnTo>
                      <a:pt x="101" y="178"/>
                    </a:lnTo>
                    <a:lnTo>
                      <a:pt x="137" y="141"/>
                    </a:lnTo>
                    <a:lnTo>
                      <a:pt x="164" y="105"/>
                    </a:lnTo>
                    <a:lnTo>
                      <a:pt x="187" y="73"/>
                    </a:lnTo>
                    <a:lnTo>
                      <a:pt x="201" y="41"/>
                    </a:lnTo>
                    <a:lnTo>
                      <a:pt x="210" y="22"/>
                    </a:lnTo>
                    <a:lnTo>
                      <a:pt x="215" y="13"/>
                    </a:lnTo>
                    <a:lnTo>
                      <a:pt x="174" y="0"/>
                    </a:lnTo>
                    <a:lnTo>
                      <a:pt x="169" y="4"/>
                    </a:lnTo>
                    <a:lnTo>
                      <a:pt x="160" y="22"/>
                    </a:lnTo>
                    <a:lnTo>
                      <a:pt x="146" y="50"/>
                    </a:lnTo>
                    <a:lnTo>
                      <a:pt x="128" y="82"/>
                    </a:lnTo>
                    <a:lnTo>
                      <a:pt x="101" y="114"/>
                    </a:lnTo>
                    <a:lnTo>
                      <a:pt x="73" y="146"/>
                    </a:lnTo>
                    <a:lnTo>
                      <a:pt x="55" y="159"/>
                    </a:lnTo>
                    <a:lnTo>
                      <a:pt x="37" y="169"/>
                    </a:lnTo>
                    <a:lnTo>
                      <a:pt x="18" y="178"/>
                    </a:lnTo>
                    <a:lnTo>
                      <a:pt x="0" y="187"/>
                    </a:lnTo>
                    <a:lnTo>
                      <a:pt x="9" y="228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6" name="Freeform 424"/>
              <p:cNvSpPr>
                <a:spLocks/>
              </p:cNvSpPr>
              <p:nvPr/>
            </p:nvSpPr>
            <p:spPr bwMode="auto">
              <a:xfrm>
                <a:off x="3240" y="539"/>
                <a:ext cx="32" cy="4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9" y="5"/>
                  </a:cxn>
                  <a:cxn ang="0">
                    <a:pos x="5" y="9"/>
                  </a:cxn>
                  <a:cxn ang="0">
                    <a:pos x="0" y="18"/>
                  </a:cxn>
                  <a:cxn ang="0">
                    <a:pos x="5" y="27"/>
                  </a:cxn>
                  <a:cxn ang="0">
                    <a:pos x="5" y="32"/>
                  </a:cxn>
                  <a:cxn ang="0">
                    <a:pos x="14" y="41"/>
                  </a:cxn>
                  <a:cxn ang="0">
                    <a:pos x="18" y="41"/>
                  </a:cxn>
                  <a:cxn ang="0">
                    <a:pos x="32" y="41"/>
                  </a:cxn>
                  <a:cxn ang="0">
                    <a:pos x="18" y="0"/>
                  </a:cxn>
                </a:cxnLst>
                <a:rect l="0" t="0" r="r" b="b"/>
                <a:pathLst>
                  <a:path w="32" h="41">
                    <a:moveTo>
                      <a:pt x="18" y="0"/>
                    </a:moveTo>
                    <a:lnTo>
                      <a:pt x="9" y="5"/>
                    </a:lnTo>
                    <a:lnTo>
                      <a:pt x="5" y="9"/>
                    </a:lnTo>
                    <a:lnTo>
                      <a:pt x="0" y="18"/>
                    </a:lnTo>
                    <a:lnTo>
                      <a:pt x="5" y="27"/>
                    </a:lnTo>
                    <a:lnTo>
                      <a:pt x="5" y="32"/>
                    </a:lnTo>
                    <a:lnTo>
                      <a:pt x="14" y="41"/>
                    </a:lnTo>
                    <a:lnTo>
                      <a:pt x="18" y="41"/>
                    </a:lnTo>
                    <a:lnTo>
                      <a:pt x="32" y="4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FEEE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7" name="Freeform 425"/>
              <p:cNvSpPr>
                <a:spLocks/>
              </p:cNvSpPr>
              <p:nvPr/>
            </p:nvSpPr>
            <p:spPr bwMode="auto">
              <a:xfrm>
                <a:off x="2825" y="909"/>
                <a:ext cx="150" cy="32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18"/>
                  </a:cxn>
                  <a:cxn ang="0">
                    <a:pos x="13" y="18"/>
                  </a:cxn>
                  <a:cxn ang="0">
                    <a:pos x="18" y="23"/>
                  </a:cxn>
                  <a:cxn ang="0">
                    <a:pos x="22" y="27"/>
                  </a:cxn>
                  <a:cxn ang="0">
                    <a:pos x="27" y="32"/>
                  </a:cxn>
                  <a:cxn ang="0">
                    <a:pos x="32" y="32"/>
                  </a:cxn>
                  <a:cxn ang="0">
                    <a:pos x="32" y="32"/>
                  </a:cxn>
                  <a:cxn ang="0">
                    <a:pos x="32" y="32"/>
                  </a:cxn>
                  <a:cxn ang="0">
                    <a:pos x="27" y="27"/>
                  </a:cxn>
                  <a:cxn ang="0">
                    <a:pos x="18" y="23"/>
                  </a:cxn>
                  <a:cxn ang="0">
                    <a:pos x="13" y="18"/>
                  </a:cxn>
                  <a:cxn ang="0">
                    <a:pos x="18" y="14"/>
                  </a:cxn>
                  <a:cxn ang="0">
                    <a:pos x="32" y="9"/>
                  </a:cxn>
                  <a:cxn ang="0">
                    <a:pos x="59" y="4"/>
                  </a:cxn>
                  <a:cxn ang="0">
                    <a:pos x="95" y="9"/>
                  </a:cxn>
                  <a:cxn ang="0">
                    <a:pos x="141" y="32"/>
                  </a:cxn>
                  <a:cxn ang="0">
                    <a:pos x="141" y="27"/>
                  </a:cxn>
                  <a:cxn ang="0">
                    <a:pos x="132" y="23"/>
                  </a:cxn>
                  <a:cxn ang="0">
                    <a:pos x="123" y="14"/>
                  </a:cxn>
                  <a:cxn ang="0">
                    <a:pos x="114" y="9"/>
                  </a:cxn>
                  <a:cxn ang="0">
                    <a:pos x="118" y="9"/>
                  </a:cxn>
                  <a:cxn ang="0">
                    <a:pos x="132" y="9"/>
                  </a:cxn>
                  <a:cxn ang="0">
                    <a:pos x="141" y="14"/>
                  </a:cxn>
                  <a:cxn ang="0">
                    <a:pos x="150" y="14"/>
                  </a:cxn>
                  <a:cxn ang="0">
                    <a:pos x="146" y="14"/>
                  </a:cxn>
                  <a:cxn ang="0">
                    <a:pos x="141" y="9"/>
                  </a:cxn>
                  <a:cxn ang="0">
                    <a:pos x="132" y="9"/>
                  </a:cxn>
                  <a:cxn ang="0">
                    <a:pos x="109" y="9"/>
                  </a:cxn>
                  <a:cxn ang="0">
                    <a:pos x="105" y="4"/>
                  </a:cxn>
                  <a:cxn ang="0">
                    <a:pos x="95" y="4"/>
                  </a:cxn>
                  <a:cxn ang="0">
                    <a:pos x="77" y="0"/>
                  </a:cxn>
                  <a:cxn ang="0">
                    <a:pos x="59" y="0"/>
                  </a:cxn>
                  <a:cxn ang="0">
                    <a:pos x="41" y="4"/>
                  </a:cxn>
                  <a:cxn ang="0">
                    <a:pos x="27" y="9"/>
                  </a:cxn>
                  <a:cxn ang="0">
                    <a:pos x="18" y="9"/>
                  </a:cxn>
                  <a:cxn ang="0">
                    <a:pos x="13" y="14"/>
                  </a:cxn>
                  <a:cxn ang="0">
                    <a:pos x="13" y="9"/>
                  </a:cxn>
                  <a:cxn ang="0">
                    <a:pos x="18" y="4"/>
                  </a:cxn>
                  <a:cxn ang="0">
                    <a:pos x="22" y="0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2" y="4"/>
                  </a:cxn>
                  <a:cxn ang="0">
                    <a:pos x="13" y="9"/>
                  </a:cxn>
                  <a:cxn ang="0">
                    <a:pos x="9" y="14"/>
                  </a:cxn>
                </a:cxnLst>
                <a:rect l="0" t="0" r="r" b="b"/>
                <a:pathLst>
                  <a:path w="150" h="32">
                    <a:moveTo>
                      <a:pt x="0" y="14"/>
                    </a:moveTo>
                    <a:lnTo>
                      <a:pt x="0" y="14"/>
                    </a:lnTo>
                    <a:lnTo>
                      <a:pt x="4" y="14"/>
                    </a:lnTo>
                    <a:lnTo>
                      <a:pt x="4" y="18"/>
                    </a:lnTo>
                    <a:lnTo>
                      <a:pt x="9" y="18"/>
                    </a:lnTo>
                    <a:lnTo>
                      <a:pt x="13" y="18"/>
                    </a:lnTo>
                    <a:lnTo>
                      <a:pt x="13" y="23"/>
                    </a:lnTo>
                    <a:lnTo>
                      <a:pt x="18" y="23"/>
                    </a:lnTo>
                    <a:lnTo>
                      <a:pt x="18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7" y="32"/>
                    </a:lnTo>
                    <a:lnTo>
                      <a:pt x="27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27" y="27"/>
                    </a:lnTo>
                    <a:lnTo>
                      <a:pt x="22" y="27"/>
                    </a:lnTo>
                    <a:lnTo>
                      <a:pt x="18" y="23"/>
                    </a:lnTo>
                    <a:lnTo>
                      <a:pt x="13" y="18"/>
                    </a:lnTo>
                    <a:lnTo>
                      <a:pt x="13" y="18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22" y="14"/>
                    </a:lnTo>
                    <a:lnTo>
                      <a:pt x="32" y="9"/>
                    </a:lnTo>
                    <a:lnTo>
                      <a:pt x="45" y="4"/>
                    </a:lnTo>
                    <a:lnTo>
                      <a:pt x="59" y="4"/>
                    </a:lnTo>
                    <a:lnTo>
                      <a:pt x="77" y="4"/>
                    </a:lnTo>
                    <a:lnTo>
                      <a:pt x="95" y="9"/>
                    </a:lnTo>
                    <a:lnTo>
                      <a:pt x="114" y="14"/>
                    </a:lnTo>
                    <a:lnTo>
                      <a:pt x="141" y="32"/>
                    </a:lnTo>
                    <a:lnTo>
                      <a:pt x="141" y="27"/>
                    </a:lnTo>
                    <a:lnTo>
                      <a:pt x="141" y="27"/>
                    </a:lnTo>
                    <a:lnTo>
                      <a:pt x="137" y="23"/>
                    </a:lnTo>
                    <a:lnTo>
                      <a:pt x="132" y="23"/>
                    </a:lnTo>
                    <a:lnTo>
                      <a:pt x="127" y="18"/>
                    </a:lnTo>
                    <a:lnTo>
                      <a:pt x="123" y="14"/>
                    </a:lnTo>
                    <a:lnTo>
                      <a:pt x="118" y="14"/>
                    </a:lnTo>
                    <a:lnTo>
                      <a:pt x="114" y="9"/>
                    </a:lnTo>
                    <a:lnTo>
                      <a:pt x="118" y="9"/>
                    </a:lnTo>
                    <a:lnTo>
                      <a:pt x="118" y="9"/>
                    </a:lnTo>
                    <a:lnTo>
                      <a:pt x="123" y="9"/>
                    </a:lnTo>
                    <a:lnTo>
                      <a:pt x="132" y="9"/>
                    </a:lnTo>
                    <a:lnTo>
                      <a:pt x="137" y="14"/>
                    </a:lnTo>
                    <a:lnTo>
                      <a:pt x="141" y="14"/>
                    </a:lnTo>
                    <a:lnTo>
                      <a:pt x="146" y="14"/>
                    </a:lnTo>
                    <a:lnTo>
                      <a:pt x="150" y="14"/>
                    </a:lnTo>
                    <a:lnTo>
                      <a:pt x="150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1" y="9"/>
                    </a:lnTo>
                    <a:lnTo>
                      <a:pt x="137" y="9"/>
                    </a:lnTo>
                    <a:lnTo>
                      <a:pt x="132" y="9"/>
                    </a:lnTo>
                    <a:lnTo>
                      <a:pt x="123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5" y="4"/>
                    </a:lnTo>
                    <a:lnTo>
                      <a:pt x="100" y="4"/>
                    </a:lnTo>
                    <a:lnTo>
                      <a:pt x="95" y="4"/>
                    </a:lnTo>
                    <a:lnTo>
                      <a:pt x="86" y="4"/>
                    </a:lnTo>
                    <a:lnTo>
                      <a:pt x="77" y="0"/>
                    </a:lnTo>
                    <a:lnTo>
                      <a:pt x="68" y="0"/>
                    </a:lnTo>
                    <a:lnTo>
                      <a:pt x="59" y="0"/>
                    </a:lnTo>
                    <a:lnTo>
                      <a:pt x="50" y="4"/>
                    </a:lnTo>
                    <a:lnTo>
                      <a:pt x="41" y="4"/>
                    </a:lnTo>
                    <a:lnTo>
                      <a:pt x="36" y="4"/>
                    </a:lnTo>
                    <a:lnTo>
                      <a:pt x="27" y="9"/>
                    </a:lnTo>
                    <a:lnTo>
                      <a:pt x="22" y="9"/>
                    </a:lnTo>
                    <a:lnTo>
                      <a:pt x="18" y="9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9"/>
                    </a:lnTo>
                    <a:lnTo>
                      <a:pt x="18" y="9"/>
                    </a:lnTo>
                    <a:lnTo>
                      <a:pt x="18" y="4"/>
                    </a:lnTo>
                    <a:lnTo>
                      <a:pt x="22" y="4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18" y="4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9" y="14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8" name="Freeform 426"/>
              <p:cNvSpPr>
                <a:spLocks/>
              </p:cNvSpPr>
              <p:nvPr/>
            </p:nvSpPr>
            <p:spPr bwMode="auto">
              <a:xfrm>
                <a:off x="2943" y="904"/>
                <a:ext cx="23" cy="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0" y="9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9" y="5"/>
                  </a:cxn>
                  <a:cxn ang="0">
                    <a:pos x="14" y="5"/>
                  </a:cxn>
                  <a:cxn ang="0">
                    <a:pos x="19" y="5"/>
                  </a:cxn>
                  <a:cxn ang="0">
                    <a:pos x="23" y="5"/>
                  </a:cxn>
                  <a:cxn ang="0">
                    <a:pos x="23" y="9"/>
                  </a:cxn>
                  <a:cxn ang="0">
                    <a:pos x="23" y="9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19" y="5"/>
                  </a:cxn>
                  <a:cxn ang="0">
                    <a:pos x="19" y="5"/>
                  </a:cxn>
                  <a:cxn ang="0">
                    <a:pos x="14" y="5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19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5"/>
                  </a:cxn>
                  <a:cxn ang="0">
                    <a:pos x="0" y="9"/>
                  </a:cxn>
                </a:cxnLst>
                <a:rect l="0" t="0" r="r" b="b"/>
                <a:pathLst>
                  <a:path w="23" h="9">
                    <a:moveTo>
                      <a:pt x="0" y="9"/>
                    </a:moveTo>
                    <a:lnTo>
                      <a:pt x="0" y="9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9" y="5"/>
                    </a:lnTo>
                    <a:lnTo>
                      <a:pt x="14" y="5"/>
                    </a:lnTo>
                    <a:lnTo>
                      <a:pt x="19" y="5"/>
                    </a:lnTo>
                    <a:lnTo>
                      <a:pt x="23" y="5"/>
                    </a:lnTo>
                    <a:lnTo>
                      <a:pt x="23" y="9"/>
                    </a:lnTo>
                    <a:lnTo>
                      <a:pt x="23" y="9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14" y="5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5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D6A17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9" name="Freeform 427"/>
              <p:cNvSpPr>
                <a:spLocks/>
              </p:cNvSpPr>
              <p:nvPr/>
            </p:nvSpPr>
            <p:spPr bwMode="auto">
              <a:xfrm>
                <a:off x="2628" y="909"/>
                <a:ext cx="137" cy="45"/>
              </a:xfrm>
              <a:custGeom>
                <a:avLst/>
                <a:gdLst/>
                <a:ahLst/>
                <a:cxnLst>
                  <a:cxn ang="0">
                    <a:pos x="128" y="18"/>
                  </a:cxn>
                  <a:cxn ang="0">
                    <a:pos x="128" y="27"/>
                  </a:cxn>
                  <a:cxn ang="0">
                    <a:pos x="119" y="32"/>
                  </a:cxn>
                  <a:cxn ang="0">
                    <a:pos x="110" y="32"/>
                  </a:cxn>
                  <a:cxn ang="0">
                    <a:pos x="96" y="36"/>
                  </a:cxn>
                  <a:cxn ang="0">
                    <a:pos x="96" y="36"/>
                  </a:cxn>
                  <a:cxn ang="0">
                    <a:pos x="110" y="32"/>
                  </a:cxn>
                  <a:cxn ang="0">
                    <a:pos x="124" y="23"/>
                  </a:cxn>
                  <a:cxn ang="0">
                    <a:pos x="119" y="14"/>
                  </a:cxn>
                  <a:cxn ang="0">
                    <a:pos x="105" y="9"/>
                  </a:cxn>
                  <a:cxn ang="0">
                    <a:pos x="69" y="9"/>
                  </a:cxn>
                  <a:cxn ang="0">
                    <a:pos x="60" y="14"/>
                  </a:cxn>
                  <a:cxn ang="0">
                    <a:pos x="37" y="18"/>
                  </a:cxn>
                  <a:cxn ang="0">
                    <a:pos x="23" y="23"/>
                  </a:cxn>
                  <a:cxn ang="0">
                    <a:pos x="23" y="27"/>
                  </a:cxn>
                  <a:cxn ang="0">
                    <a:pos x="23" y="32"/>
                  </a:cxn>
                  <a:cxn ang="0">
                    <a:pos x="23" y="36"/>
                  </a:cxn>
                  <a:cxn ang="0">
                    <a:pos x="19" y="41"/>
                  </a:cxn>
                  <a:cxn ang="0">
                    <a:pos x="14" y="45"/>
                  </a:cxn>
                  <a:cxn ang="0">
                    <a:pos x="14" y="41"/>
                  </a:cxn>
                  <a:cxn ang="0">
                    <a:pos x="19" y="36"/>
                  </a:cxn>
                  <a:cxn ang="0">
                    <a:pos x="23" y="32"/>
                  </a:cxn>
                  <a:cxn ang="0">
                    <a:pos x="19" y="27"/>
                  </a:cxn>
                  <a:cxn ang="0">
                    <a:pos x="19" y="27"/>
                  </a:cxn>
                  <a:cxn ang="0">
                    <a:pos x="14" y="27"/>
                  </a:cxn>
                  <a:cxn ang="0">
                    <a:pos x="5" y="32"/>
                  </a:cxn>
                  <a:cxn ang="0">
                    <a:pos x="0" y="32"/>
                  </a:cxn>
                  <a:cxn ang="0">
                    <a:pos x="5" y="32"/>
                  </a:cxn>
                  <a:cxn ang="0">
                    <a:pos x="14" y="23"/>
                  </a:cxn>
                  <a:cxn ang="0">
                    <a:pos x="5" y="18"/>
                  </a:cxn>
                  <a:cxn ang="0">
                    <a:pos x="19" y="18"/>
                  </a:cxn>
                  <a:cxn ang="0">
                    <a:pos x="14" y="14"/>
                  </a:cxn>
                  <a:cxn ang="0">
                    <a:pos x="9" y="9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9"/>
                  </a:cxn>
                  <a:cxn ang="0">
                    <a:pos x="19" y="14"/>
                  </a:cxn>
                  <a:cxn ang="0">
                    <a:pos x="23" y="18"/>
                  </a:cxn>
                  <a:cxn ang="0">
                    <a:pos x="32" y="18"/>
                  </a:cxn>
                  <a:cxn ang="0">
                    <a:pos x="55" y="9"/>
                  </a:cxn>
                  <a:cxn ang="0">
                    <a:pos x="69" y="9"/>
                  </a:cxn>
                  <a:cxn ang="0">
                    <a:pos x="101" y="4"/>
                  </a:cxn>
                  <a:cxn ang="0">
                    <a:pos x="119" y="9"/>
                  </a:cxn>
                  <a:cxn ang="0">
                    <a:pos x="124" y="14"/>
                  </a:cxn>
                  <a:cxn ang="0">
                    <a:pos x="124" y="9"/>
                  </a:cxn>
                  <a:cxn ang="0">
                    <a:pos x="119" y="4"/>
                  </a:cxn>
                  <a:cxn ang="0">
                    <a:pos x="114" y="4"/>
                  </a:cxn>
                  <a:cxn ang="0">
                    <a:pos x="114" y="4"/>
                  </a:cxn>
                  <a:cxn ang="0">
                    <a:pos x="119" y="4"/>
                  </a:cxn>
                  <a:cxn ang="0">
                    <a:pos x="124" y="4"/>
                  </a:cxn>
                  <a:cxn ang="0">
                    <a:pos x="128" y="14"/>
                  </a:cxn>
                  <a:cxn ang="0">
                    <a:pos x="133" y="14"/>
                  </a:cxn>
                  <a:cxn ang="0">
                    <a:pos x="137" y="14"/>
                  </a:cxn>
                </a:cxnLst>
                <a:rect l="0" t="0" r="r" b="b"/>
                <a:pathLst>
                  <a:path w="137" h="45">
                    <a:moveTo>
                      <a:pt x="128" y="18"/>
                    </a:moveTo>
                    <a:lnTo>
                      <a:pt x="128" y="18"/>
                    </a:lnTo>
                    <a:lnTo>
                      <a:pt x="128" y="18"/>
                    </a:lnTo>
                    <a:lnTo>
                      <a:pt x="128" y="23"/>
                    </a:lnTo>
                    <a:lnTo>
                      <a:pt x="128" y="23"/>
                    </a:lnTo>
                    <a:lnTo>
                      <a:pt x="128" y="27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19" y="32"/>
                    </a:lnTo>
                    <a:lnTo>
                      <a:pt x="119" y="32"/>
                    </a:lnTo>
                    <a:lnTo>
                      <a:pt x="114" y="32"/>
                    </a:lnTo>
                    <a:lnTo>
                      <a:pt x="110" y="32"/>
                    </a:lnTo>
                    <a:lnTo>
                      <a:pt x="105" y="36"/>
                    </a:lnTo>
                    <a:lnTo>
                      <a:pt x="101" y="36"/>
                    </a:lnTo>
                    <a:lnTo>
                      <a:pt x="96" y="36"/>
                    </a:lnTo>
                    <a:lnTo>
                      <a:pt x="92" y="36"/>
                    </a:lnTo>
                    <a:lnTo>
                      <a:pt x="92" y="36"/>
                    </a:lnTo>
                    <a:lnTo>
                      <a:pt x="96" y="36"/>
                    </a:lnTo>
                    <a:lnTo>
                      <a:pt x="96" y="36"/>
                    </a:lnTo>
                    <a:lnTo>
                      <a:pt x="105" y="36"/>
                    </a:lnTo>
                    <a:lnTo>
                      <a:pt x="110" y="32"/>
                    </a:lnTo>
                    <a:lnTo>
                      <a:pt x="114" y="27"/>
                    </a:lnTo>
                    <a:lnTo>
                      <a:pt x="119" y="27"/>
                    </a:lnTo>
                    <a:lnTo>
                      <a:pt x="124" y="23"/>
                    </a:lnTo>
                    <a:lnTo>
                      <a:pt x="124" y="18"/>
                    </a:lnTo>
                    <a:lnTo>
                      <a:pt x="124" y="18"/>
                    </a:lnTo>
                    <a:lnTo>
                      <a:pt x="119" y="14"/>
                    </a:lnTo>
                    <a:lnTo>
                      <a:pt x="114" y="14"/>
                    </a:lnTo>
                    <a:lnTo>
                      <a:pt x="110" y="14"/>
                    </a:lnTo>
                    <a:lnTo>
                      <a:pt x="105" y="9"/>
                    </a:lnTo>
                    <a:lnTo>
                      <a:pt x="96" y="9"/>
                    </a:lnTo>
                    <a:lnTo>
                      <a:pt x="82" y="9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4" y="14"/>
                    </a:lnTo>
                    <a:lnTo>
                      <a:pt x="60" y="14"/>
                    </a:lnTo>
                    <a:lnTo>
                      <a:pt x="50" y="14"/>
                    </a:lnTo>
                    <a:lnTo>
                      <a:pt x="41" y="18"/>
                    </a:lnTo>
                    <a:lnTo>
                      <a:pt x="37" y="18"/>
                    </a:lnTo>
                    <a:lnTo>
                      <a:pt x="28" y="23"/>
                    </a:lnTo>
                    <a:lnTo>
                      <a:pt x="23" y="23"/>
                    </a:lnTo>
                    <a:lnTo>
                      <a:pt x="23" y="23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23" y="36"/>
                    </a:lnTo>
                    <a:lnTo>
                      <a:pt x="23" y="36"/>
                    </a:lnTo>
                    <a:lnTo>
                      <a:pt x="19" y="41"/>
                    </a:lnTo>
                    <a:lnTo>
                      <a:pt x="19" y="41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9" y="41"/>
                    </a:lnTo>
                    <a:lnTo>
                      <a:pt x="19" y="36"/>
                    </a:lnTo>
                    <a:lnTo>
                      <a:pt x="19" y="36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23" y="32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4" y="27"/>
                    </a:lnTo>
                    <a:lnTo>
                      <a:pt x="14" y="27"/>
                    </a:lnTo>
                    <a:lnTo>
                      <a:pt x="9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9" y="27"/>
                    </a:lnTo>
                    <a:lnTo>
                      <a:pt x="14" y="27"/>
                    </a:lnTo>
                    <a:lnTo>
                      <a:pt x="14" y="23"/>
                    </a:lnTo>
                    <a:lnTo>
                      <a:pt x="19" y="23"/>
                    </a:lnTo>
                    <a:lnTo>
                      <a:pt x="19" y="23"/>
                    </a:lnTo>
                    <a:lnTo>
                      <a:pt x="5" y="18"/>
                    </a:lnTo>
                    <a:lnTo>
                      <a:pt x="19" y="18"/>
                    </a:lnTo>
                    <a:lnTo>
                      <a:pt x="19" y="18"/>
                    </a:lnTo>
                    <a:lnTo>
                      <a:pt x="19" y="18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14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32" y="18"/>
                    </a:lnTo>
                    <a:lnTo>
                      <a:pt x="37" y="14"/>
                    </a:lnTo>
                    <a:lnTo>
                      <a:pt x="46" y="14"/>
                    </a:lnTo>
                    <a:lnTo>
                      <a:pt x="55" y="9"/>
                    </a:lnTo>
                    <a:lnTo>
                      <a:pt x="55" y="9"/>
                    </a:lnTo>
                    <a:lnTo>
                      <a:pt x="60" y="9"/>
                    </a:lnTo>
                    <a:lnTo>
                      <a:pt x="69" y="9"/>
                    </a:lnTo>
                    <a:lnTo>
                      <a:pt x="78" y="9"/>
                    </a:lnTo>
                    <a:lnTo>
                      <a:pt x="87" y="4"/>
                    </a:lnTo>
                    <a:lnTo>
                      <a:pt x="101" y="4"/>
                    </a:lnTo>
                    <a:lnTo>
                      <a:pt x="110" y="9"/>
                    </a:lnTo>
                    <a:lnTo>
                      <a:pt x="119" y="9"/>
                    </a:lnTo>
                    <a:lnTo>
                      <a:pt x="119" y="9"/>
                    </a:lnTo>
                    <a:lnTo>
                      <a:pt x="119" y="9"/>
                    </a:lnTo>
                    <a:lnTo>
                      <a:pt x="119" y="14"/>
                    </a:lnTo>
                    <a:lnTo>
                      <a:pt x="124" y="14"/>
                    </a:lnTo>
                    <a:lnTo>
                      <a:pt x="124" y="14"/>
                    </a:lnTo>
                    <a:lnTo>
                      <a:pt x="124" y="14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19" y="4"/>
                    </a:lnTo>
                    <a:lnTo>
                      <a:pt x="119" y="4"/>
                    </a:lnTo>
                    <a:lnTo>
                      <a:pt x="119" y="4"/>
                    </a:lnTo>
                    <a:lnTo>
                      <a:pt x="114" y="4"/>
                    </a:lnTo>
                    <a:lnTo>
                      <a:pt x="114" y="4"/>
                    </a:lnTo>
                    <a:lnTo>
                      <a:pt x="114" y="4"/>
                    </a:lnTo>
                    <a:lnTo>
                      <a:pt x="114" y="4"/>
                    </a:lnTo>
                    <a:lnTo>
                      <a:pt x="114" y="4"/>
                    </a:lnTo>
                    <a:lnTo>
                      <a:pt x="114" y="4"/>
                    </a:lnTo>
                    <a:lnTo>
                      <a:pt x="119" y="4"/>
                    </a:lnTo>
                    <a:lnTo>
                      <a:pt x="119" y="4"/>
                    </a:lnTo>
                    <a:lnTo>
                      <a:pt x="119" y="4"/>
                    </a:lnTo>
                    <a:lnTo>
                      <a:pt x="124" y="4"/>
                    </a:lnTo>
                    <a:lnTo>
                      <a:pt x="124" y="4"/>
                    </a:lnTo>
                    <a:lnTo>
                      <a:pt x="128" y="9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33" y="14"/>
                    </a:lnTo>
                    <a:lnTo>
                      <a:pt x="133" y="14"/>
                    </a:lnTo>
                    <a:lnTo>
                      <a:pt x="137" y="14"/>
                    </a:lnTo>
                    <a:lnTo>
                      <a:pt x="137" y="14"/>
                    </a:lnTo>
                    <a:lnTo>
                      <a:pt x="137" y="14"/>
                    </a:lnTo>
                    <a:lnTo>
                      <a:pt x="137" y="14"/>
                    </a:lnTo>
                    <a:lnTo>
                      <a:pt x="128" y="18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0" name="Freeform 428"/>
              <p:cNvSpPr>
                <a:spLocks/>
              </p:cNvSpPr>
              <p:nvPr/>
            </p:nvSpPr>
            <p:spPr bwMode="auto">
              <a:xfrm>
                <a:off x="2656" y="859"/>
                <a:ext cx="109" cy="59"/>
              </a:xfrm>
              <a:custGeom>
                <a:avLst/>
                <a:gdLst/>
                <a:ahLst/>
                <a:cxnLst>
                  <a:cxn ang="0">
                    <a:pos x="82" y="45"/>
                  </a:cxn>
                  <a:cxn ang="0">
                    <a:pos x="82" y="45"/>
                  </a:cxn>
                  <a:cxn ang="0">
                    <a:pos x="77" y="41"/>
                  </a:cxn>
                  <a:cxn ang="0">
                    <a:pos x="73" y="36"/>
                  </a:cxn>
                  <a:cxn ang="0">
                    <a:pos x="64" y="36"/>
                  </a:cxn>
                  <a:cxn ang="0">
                    <a:pos x="54" y="32"/>
                  </a:cxn>
                  <a:cxn ang="0">
                    <a:pos x="45" y="36"/>
                  </a:cxn>
                  <a:cxn ang="0">
                    <a:pos x="32" y="41"/>
                  </a:cxn>
                  <a:cxn ang="0">
                    <a:pos x="18" y="50"/>
                  </a:cxn>
                  <a:cxn ang="0">
                    <a:pos x="9" y="59"/>
                  </a:cxn>
                  <a:cxn ang="0">
                    <a:pos x="4" y="59"/>
                  </a:cxn>
                  <a:cxn ang="0">
                    <a:pos x="0" y="59"/>
                  </a:cxn>
                  <a:cxn ang="0">
                    <a:pos x="0" y="59"/>
                  </a:cxn>
                  <a:cxn ang="0">
                    <a:pos x="0" y="59"/>
                  </a:cxn>
                  <a:cxn ang="0">
                    <a:pos x="0" y="54"/>
                  </a:cxn>
                  <a:cxn ang="0">
                    <a:pos x="4" y="50"/>
                  </a:cxn>
                  <a:cxn ang="0">
                    <a:pos x="4" y="50"/>
                  </a:cxn>
                  <a:cxn ang="0">
                    <a:pos x="4" y="50"/>
                  </a:cxn>
                  <a:cxn ang="0">
                    <a:pos x="9" y="41"/>
                  </a:cxn>
                  <a:cxn ang="0">
                    <a:pos x="13" y="32"/>
                  </a:cxn>
                  <a:cxn ang="0">
                    <a:pos x="22" y="22"/>
                  </a:cxn>
                  <a:cxn ang="0">
                    <a:pos x="36" y="13"/>
                  </a:cxn>
                  <a:cxn ang="0">
                    <a:pos x="45" y="4"/>
                  </a:cxn>
                  <a:cxn ang="0">
                    <a:pos x="59" y="0"/>
                  </a:cxn>
                  <a:cxn ang="0">
                    <a:pos x="73" y="0"/>
                  </a:cxn>
                  <a:cxn ang="0">
                    <a:pos x="82" y="4"/>
                  </a:cxn>
                  <a:cxn ang="0">
                    <a:pos x="91" y="9"/>
                  </a:cxn>
                  <a:cxn ang="0">
                    <a:pos x="100" y="18"/>
                  </a:cxn>
                  <a:cxn ang="0">
                    <a:pos x="105" y="27"/>
                  </a:cxn>
                  <a:cxn ang="0">
                    <a:pos x="109" y="36"/>
                  </a:cxn>
                  <a:cxn ang="0">
                    <a:pos x="109" y="41"/>
                  </a:cxn>
                  <a:cxn ang="0">
                    <a:pos x="109" y="45"/>
                  </a:cxn>
                  <a:cxn ang="0">
                    <a:pos x="105" y="50"/>
                  </a:cxn>
                  <a:cxn ang="0">
                    <a:pos x="100" y="45"/>
                  </a:cxn>
                  <a:cxn ang="0">
                    <a:pos x="96" y="45"/>
                  </a:cxn>
                  <a:cxn ang="0">
                    <a:pos x="91" y="41"/>
                  </a:cxn>
                  <a:cxn ang="0">
                    <a:pos x="86" y="41"/>
                  </a:cxn>
                  <a:cxn ang="0">
                    <a:pos x="82" y="41"/>
                  </a:cxn>
                  <a:cxn ang="0">
                    <a:pos x="77" y="41"/>
                  </a:cxn>
                  <a:cxn ang="0">
                    <a:pos x="77" y="41"/>
                  </a:cxn>
                  <a:cxn ang="0">
                    <a:pos x="82" y="45"/>
                  </a:cxn>
                </a:cxnLst>
                <a:rect l="0" t="0" r="r" b="b"/>
                <a:pathLst>
                  <a:path w="109" h="59">
                    <a:moveTo>
                      <a:pt x="82" y="45"/>
                    </a:moveTo>
                    <a:lnTo>
                      <a:pt x="82" y="45"/>
                    </a:lnTo>
                    <a:lnTo>
                      <a:pt x="77" y="41"/>
                    </a:lnTo>
                    <a:lnTo>
                      <a:pt x="73" y="36"/>
                    </a:lnTo>
                    <a:lnTo>
                      <a:pt x="64" y="36"/>
                    </a:lnTo>
                    <a:lnTo>
                      <a:pt x="54" y="32"/>
                    </a:lnTo>
                    <a:lnTo>
                      <a:pt x="45" y="36"/>
                    </a:lnTo>
                    <a:lnTo>
                      <a:pt x="32" y="41"/>
                    </a:lnTo>
                    <a:lnTo>
                      <a:pt x="18" y="50"/>
                    </a:lnTo>
                    <a:lnTo>
                      <a:pt x="9" y="59"/>
                    </a:lnTo>
                    <a:lnTo>
                      <a:pt x="4" y="59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9" y="41"/>
                    </a:lnTo>
                    <a:lnTo>
                      <a:pt x="13" y="32"/>
                    </a:lnTo>
                    <a:lnTo>
                      <a:pt x="22" y="22"/>
                    </a:lnTo>
                    <a:lnTo>
                      <a:pt x="36" y="13"/>
                    </a:lnTo>
                    <a:lnTo>
                      <a:pt x="45" y="4"/>
                    </a:lnTo>
                    <a:lnTo>
                      <a:pt x="59" y="0"/>
                    </a:lnTo>
                    <a:lnTo>
                      <a:pt x="73" y="0"/>
                    </a:lnTo>
                    <a:lnTo>
                      <a:pt x="82" y="4"/>
                    </a:lnTo>
                    <a:lnTo>
                      <a:pt x="91" y="9"/>
                    </a:lnTo>
                    <a:lnTo>
                      <a:pt x="100" y="18"/>
                    </a:lnTo>
                    <a:lnTo>
                      <a:pt x="105" y="27"/>
                    </a:lnTo>
                    <a:lnTo>
                      <a:pt x="109" y="36"/>
                    </a:lnTo>
                    <a:lnTo>
                      <a:pt x="109" y="41"/>
                    </a:lnTo>
                    <a:lnTo>
                      <a:pt x="109" y="45"/>
                    </a:lnTo>
                    <a:lnTo>
                      <a:pt x="105" y="50"/>
                    </a:lnTo>
                    <a:lnTo>
                      <a:pt x="100" y="45"/>
                    </a:lnTo>
                    <a:lnTo>
                      <a:pt x="96" y="45"/>
                    </a:lnTo>
                    <a:lnTo>
                      <a:pt x="91" y="41"/>
                    </a:lnTo>
                    <a:lnTo>
                      <a:pt x="86" y="41"/>
                    </a:lnTo>
                    <a:lnTo>
                      <a:pt x="82" y="41"/>
                    </a:lnTo>
                    <a:lnTo>
                      <a:pt x="77" y="41"/>
                    </a:lnTo>
                    <a:lnTo>
                      <a:pt x="77" y="41"/>
                    </a:lnTo>
                    <a:lnTo>
                      <a:pt x="82" y="45"/>
                    </a:lnTo>
                    <a:close/>
                  </a:path>
                </a:pathLst>
              </a:custGeom>
              <a:solidFill>
                <a:srgbClr val="E5B07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1" name="Freeform 429"/>
              <p:cNvSpPr>
                <a:spLocks/>
              </p:cNvSpPr>
              <p:nvPr/>
            </p:nvSpPr>
            <p:spPr bwMode="auto">
              <a:xfrm>
                <a:off x="2834" y="854"/>
                <a:ext cx="105" cy="55"/>
              </a:xfrm>
              <a:custGeom>
                <a:avLst/>
                <a:gdLst/>
                <a:ahLst/>
                <a:cxnLst>
                  <a:cxn ang="0">
                    <a:pos x="105" y="55"/>
                  </a:cxn>
                  <a:cxn ang="0">
                    <a:pos x="105" y="50"/>
                  </a:cxn>
                  <a:cxn ang="0">
                    <a:pos x="96" y="41"/>
                  </a:cxn>
                  <a:cxn ang="0">
                    <a:pos x="86" y="27"/>
                  </a:cxn>
                  <a:cxn ang="0">
                    <a:pos x="73" y="14"/>
                  </a:cxn>
                  <a:cxn ang="0">
                    <a:pos x="59" y="5"/>
                  </a:cxn>
                  <a:cxn ang="0">
                    <a:pos x="45" y="0"/>
                  </a:cxn>
                  <a:cxn ang="0">
                    <a:pos x="36" y="0"/>
                  </a:cxn>
                  <a:cxn ang="0">
                    <a:pos x="27" y="0"/>
                  </a:cxn>
                  <a:cxn ang="0">
                    <a:pos x="23" y="5"/>
                  </a:cxn>
                  <a:cxn ang="0">
                    <a:pos x="13" y="14"/>
                  </a:cxn>
                  <a:cxn ang="0">
                    <a:pos x="9" y="18"/>
                  </a:cxn>
                  <a:cxn ang="0">
                    <a:pos x="9" y="23"/>
                  </a:cxn>
                  <a:cxn ang="0">
                    <a:pos x="4" y="32"/>
                  </a:cxn>
                  <a:cxn ang="0">
                    <a:pos x="4" y="37"/>
                  </a:cxn>
                  <a:cxn ang="0">
                    <a:pos x="4" y="41"/>
                  </a:cxn>
                  <a:cxn ang="0">
                    <a:pos x="4" y="46"/>
                  </a:cxn>
                  <a:cxn ang="0">
                    <a:pos x="0" y="50"/>
                  </a:cxn>
                  <a:cxn ang="0">
                    <a:pos x="0" y="50"/>
                  </a:cxn>
                  <a:cxn ang="0">
                    <a:pos x="4" y="55"/>
                  </a:cxn>
                  <a:cxn ang="0">
                    <a:pos x="4" y="55"/>
                  </a:cxn>
                  <a:cxn ang="0">
                    <a:pos x="9" y="50"/>
                  </a:cxn>
                  <a:cxn ang="0">
                    <a:pos x="9" y="50"/>
                  </a:cxn>
                  <a:cxn ang="0">
                    <a:pos x="13" y="50"/>
                  </a:cxn>
                  <a:cxn ang="0">
                    <a:pos x="18" y="50"/>
                  </a:cxn>
                  <a:cxn ang="0">
                    <a:pos x="18" y="46"/>
                  </a:cxn>
                  <a:cxn ang="0">
                    <a:pos x="18" y="46"/>
                  </a:cxn>
                  <a:cxn ang="0">
                    <a:pos x="23" y="46"/>
                  </a:cxn>
                  <a:cxn ang="0">
                    <a:pos x="27" y="41"/>
                  </a:cxn>
                  <a:cxn ang="0">
                    <a:pos x="32" y="37"/>
                  </a:cxn>
                  <a:cxn ang="0">
                    <a:pos x="45" y="32"/>
                  </a:cxn>
                  <a:cxn ang="0">
                    <a:pos x="59" y="32"/>
                  </a:cxn>
                  <a:cxn ang="0">
                    <a:pos x="73" y="32"/>
                  </a:cxn>
                  <a:cxn ang="0">
                    <a:pos x="86" y="41"/>
                  </a:cxn>
                  <a:cxn ang="0">
                    <a:pos x="105" y="55"/>
                  </a:cxn>
                </a:cxnLst>
                <a:rect l="0" t="0" r="r" b="b"/>
                <a:pathLst>
                  <a:path w="105" h="55">
                    <a:moveTo>
                      <a:pt x="105" y="55"/>
                    </a:moveTo>
                    <a:lnTo>
                      <a:pt x="105" y="50"/>
                    </a:lnTo>
                    <a:lnTo>
                      <a:pt x="96" y="41"/>
                    </a:lnTo>
                    <a:lnTo>
                      <a:pt x="86" y="27"/>
                    </a:lnTo>
                    <a:lnTo>
                      <a:pt x="73" y="14"/>
                    </a:lnTo>
                    <a:lnTo>
                      <a:pt x="59" y="5"/>
                    </a:lnTo>
                    <a:lnTo>
                      <a:pt x="45" y="0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23" y="5"/>
                    </a:lnTo>
                    <a:lnTo>
                      <a:pt x="13" y="14"/>
                    </a:lnTo>
                    <a:lnTo>
                      <a:pt x="9" y="18"/>
                    </a:lnTo>
                    <a:lnTo>
                      <a:pt x="9" y="23"/>
                    </a:lnTo>
                    <a:lnTo>
                      <a:pt x="4" y="32"/>
                    </a:lnTo>
                    <a:lnTo>
                      <a:pt x="4" y="37"/>
                    </a:lnTo>
                    <a:lnTo>
                      <a:pt x="4" y="41"/>
                    </a:lnTo>
                    <a:lnTo>
                      <a:pt x="4" y="46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4" y="55"/>
                    </a:lnTo>
                    <a:lnTo>
                      <a:pt x="4" y="55"/>
                    </a:lnTo>
                    <a:lnTo>
                      <a:pt x="9" y="50"/>
                    </a:lnTo>
                    <a:lnTo>
                      <a:pt x="9" y="50"/>
                    </a:lnTo>
                    <a:lnTo>
                      <a:pt x="13" y="50"/>
                    </a:lnTo>
                    <a:lnTo>
                      <a:pt x="18" y="50"/>
                    </a:lnTo>
                    <a:lnTo>
                      <a:pt x="18" y="46"/>
                    </a:lnTo>
                    <a:lnTo>
                      <a:pt x="18" y="46"/>
                    </a:lnTo>
                    <a:lnTo>
                      <a:pt x="23" y="46"/>
                    </a:lnTo>
                    <a:lnTo>
                      <a:pt x="27" y="41"/>
                    </a:lnTo>
                    <a:lnTo>
                      <a:pt x="32" y="37"/>
                    </a:lnTo>
                    <a:lnTo>
                      <a:pt x="45" y="32"/>
                    </a:lnTo>
                    <a:lnTo>
                      <a:pt x="59" y="32"/>
                    </a:lnTo>
                    <a:lnTo>
                      <a:pt x="73" y="32"/>
                    </a:lnTo>
                    <a:lnTo>
                      <a:pt x="86" y="41"/>
                    </a:lnTo>
                    <a:lnTo>
                      <a:pt x="105" y="55"/>
                    </a:lnTo>
                    <a:close/>
                  </a:path>
                </a:pathLst>
              </a:custGeom>
              <a:solidFill>
                <a:srgbClr val="E5B07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2" name="Freeform 430"/>
              <p:cNvSpPr>
                <a:spLocks/>
              </p:cNvSpPr>
              <p:nvPr/>
            </p:nvSpPr>
            <p:spPr bwMode="auto">
              <a:xfrm>
                <a:off x="2843" y="977"/>
                <a:ext cx="36" cy="87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9" y="14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0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9" y="19"/>
                  </a:cxn>
                  <a:cxn ang="0">
                    <a:pos x="9" y="19"/>
                  </a:cxn>
                  <a:cxn ang="0">
                    <a:pos x="14" y="19"/>
                  </a:cxn>
                  <a:cxn ang="0">
                    <a:pos x="14" y="23"/>
                  </a:cxn>
                  <a:cxn ang="0">
                    <a:pos x="18" y="23"/>
                  </a:cxn>
                  <a:cxn ang="0">
                    <a:pos x="18" y="28"/>
                  </a:cxn>
                  <a:cxn ang="0">
                    <a:pos x="23" y="32"/>
                  </a:cxn>
                  <a:cxn ang="0">
                    <a:pos x="27" y="37"/>
                  </a:cxn>
                  <a:cxn ang="0">
                    <a:pos x="27" y="37"/>
                  </a:cxn>
                  <a:cxn ang="0">
                    <a:pos x="27" y="41"/>
                  </a:cxn>
                  <a:cxn ang="0">
                    <a:pos x="32" y="46"/>
                  </a:cxn>
                  <a:cxn ang="0">
                    <a:pos x="32" y="51"/>
                  </a:cxn>
                  <a:cxn ang="0">
                    <a:pos x="32" y="55"/>
                  </a:cxn>
                  <a:cxn ang="0">
                    <a:pos x="32" y="60"/>
                  </a:cxn>
                  <a:cxn ang="0">
                    <a:pos x="32" y="64"/>
                  </a:cxn>
                  <a:cxn ang="0">
                    <a:pos x="32" y="69"/>
                  </a:cxn>
                  <a:cxn ang="0">
                    <a:pos x="36" y="78"/>
                  </a:cxn>
                  <a:cxn ang="0">
                    <a:pos x="36" y="83"/>
                  </a:cxn>
                  <a:cxn ang="0">
                    <a:pos x="36" y="83"/>
                  </a:cxn>
                  <a:cxn ang="0">
                    <a:pos x="36" y="87"/>
                  </a:cxn>
                  <a:cxn ang="0">
                    <a:pos x="36" y="83"/>
                  </a:cxn>
                  <a:cxn ang="0">
                    <a:pos x="36" y="78"/>
                  </a:cxn>
                  <a:cxn ang="0">
                    <a:pos x="36" y="69"/>
                  </a:cxn>
                  <a:cxn ang="0">
                    <a:pos x="32" y="64"/>
                  </a:cxn>
                  <a:cxn ang="0">
                    <a:pos x="32" y="55"/>
                  </a:cxn>
                  <a:cxn ang="0">
                    <a:pos x="32" y="46"/>
                  </a:cxn>
                  <a:cxn ang="0">
                    <a:pos x="32" y="41"/>
                  </a:cxn>
                  <a:cxn ang="0">
                    <a:pos x="32" y="37"/>
                  </a:cxn>
                  <a:cxn ang="0">
                    <a:pos x="32" y="32"/>
                  </a:cxn>
                  <a:cxn ang="0">
                    <a:pos x="27" y="28"/>
                  </a:cxn>
                  <a:cxn ang="0">
                    <a:pos x="27" y="23"/>
                  </a:cxn>
                  <a:cxn ang="0">
                    <a:pos x="23" y="19"/>
                  </a:cxn>
                  <a:cxn ang="0">
                    <a:pos x="18" y="9"/>
                  </a:cxn>
                  <a:cxn ang="0">
                    <a:pos x="14" y="5"/>
                  </a:cxn>
                  <a:cxn ang="0">
                    <a:pos x="14" y="0"/>
                  </a:cxn>
                  <a:cxn ang="0">
                    <a:pos x="9" y="0"/>
                  </a:cxn>
                </a:cxnLst>
                <a:rect l="0" t="0" r="r" b="b"/>
                <a:pathLst>
                  <a:path w="36" h="87">
                    <a:moveTo>
                      <a:pt x="9" y="0"/>
                    </a:moveTo>
                    <a:lnTo>
                      <a:pt x="9" y="0"/>
                    </a:lnTo>
                    <a:lnTo>
                      <a:pt x="9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14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0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9" y="19"/>
                    </a:lnTo>
                    <a:lnTo>
                      <a:pt x="9" y="19"/>
                    </a:lnTo>
                    <a:lnTo>
                      <a:pt x="14" y="19"/>
                    </a:lnTo>
                    <a:lnTo>
                      <a:pt x="14" y="23"/>
                    </a:lnTo>
                    <a:lnTo>
                      <a:pt x="18" y="23"/>
                    </a:lnTo>
                    <a:lnTo>
                      <a:pt x="18" y="28"/>
                    </a:lnTo>
                    <a:lnTo>
                      <a:pt x="23" y="32"/>
                    </a:lnTo>
                    <a:lnTo>
                      <a:pt x="27" y="37"/>
                    </a:lnTo>
                    <a:lnTo>
                      <a:pt x="27" y="37"/>
                    </a:lnTo>
                    <a:lnTo>
                      <a:pt x="27" y="41"/>
                    </a:lnTo>
                    <a:lnTo>
                      <a:pt x="32" y="46"/>
                    </a:lnTo>
                    <a:lnTo>
                      <a:pt x="32" y="51"/>
                    </a:lnTo>
                    <a:lnTo>
                      <a:pt x="32" y="55"/>
                    </a:lnTo>
                    <a:lnTo>
                      <a:pt x="32" y="60"/>
                    </a:lnTo>
                    <a:lnTo>
                      <a:pt x="32" y="64"/>
                    </a:lnTo>
                    <a:lnTo>
                      <a:pt x="32" y="69"/>
                    </a:lnTo>
                    <a:lnTo>
                      <a:pt x="36" y="78"/>
                    </a:lnTo>
                    <a:lnTo>
                      <a:pt x="36" y="83"/>
                    </a:lnTo>
                    <a:lnTo>
                      <a:pt x="36" y="83"/>
                    </a:lnTo>
                    <a:lnTo>
                      <a:pt x="36" y="87"/>
                    </a:lnTo>
                    <a:lnTo>
                      <a:pt x="36" y="83"/>
                    </a:lnTo>
                    <a:lnTo>
                      <a:pt x="36" y="78"/>
                    </a:lnTo>
                    <a:lnTo>
                      <a:pt x="36" y="69"/>
                    </a:lnTo>
                    <a:lnTo>
                      <a:pt x="32" y="64"/>
                    </a:lnTo>
                    <a:lnTo>
                      <a:pt x="32" y="55"/>
                    </a:lnTo>
                    <a:lnTo>
                      <a:pt x="32" y="46"/>
                    </a:lnTo>
                    <a:lnTo>
                      <a:pt x="32" y="41"/>
                    </a:lnTo>
                    <a:lnTo>
                      <a:pt x="32" y="37"/>
                    </a:lnTo>
                    <a:lnTo>
                      <a:pt x="32" y="32"/>
                    </a:lnTo>
                    <a:lnTo>
                      <a:pt x="27" y="28"/>
                    </a:lnTo>
                    <a:lnTo>
                      <a:pt x="27" y="23"/>
                    </a:lnTo>
                    <a:lnTo>
                      <a:pt x="23" y="19"/>
                    </a:lnTo>
                    <a:lnTo>
                      <a:pt x="18" y="9"/>
                    </a:lnTo>
                    <a:lnTo>
                      <a:pt x="14" y="5"/>
                    </a:lnTo>
                    <a:lnTo>
                      <a:pt x="14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3" name="Freeform 431"/>
              <p:cNvSpPr>
                <a:spLocks/>
              </p:cNvSpPr>
              <p:nvPr/>
            </p:nvSpPr>
            <p:spPr bwMode="auto">
              <a:xfrm>
                <a:off x="2738" y="986"/>
                <a:ext cx="96" cy="23"/>
              </a:xfrm>
              <a:custGeom>
                <a:avLst/>
                <a:gdLst/>
                <a:ahLst/>
                <a:cxnLst>
                  <a:cxn ang="0">
                    <a:pos x="96" y="10"/>
                  </a:cxn>
                  <a:cxn ang="0">
                    <a:pos x="91" y="10"/>
                  </a:cxn>
                  <a:cxn ang="0">
                    <a:pos x="87" y="10"/>
                  </a:cxn>
                  <a:cxn ang="0">
                    <a:pos x="77" y="5"/>
                  </a:cxn>
                  <a:cxn ang="0">
                    <a:pos x="73" y="0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64" y="0"/>
                  </a:cxn>
                  <a:cxn ang="0">
                    <a:pos x="59" y="5"/>
                  </a:cxn>
                  <a:cxn ang="0">
                    <a:pos x="55" y="5"/>
                  </a:cxn>
                  <a:cxn ang="0">
                    <a:pos x="41" y="5"/>
                  </a:cxn>
                  <a:cxn ang="0">
                    <a:pos x="32" y="5"/>
                  </a:cxn>
                  <a:cxn ang="0">
                    <a:pos x="27" y="5"/>
                  </a:cxn>
                  <a:cxn ang="0">
                    <a:pos x="27" y="0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9" y="5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4" y="10"/>
                  </a:cxn>
                  <a:cxn ang="0">
                    <a:pos x="9" y="10"/>
                  </a:cxn>
                  <a:cxn ang="0">
                    <a:pos x="23" y="10"/>
                  </a:cxn>
                  <a:cxn ang="0">
                    <a:pos x="27" y="10"/>
                  </a:cxn>
                  <a:cxn ang="0">
                    <a:pos x="32" y="10"/>
                  </a:cxn>
                  <a:cxn ang="0">
                    <a:pos x="32" y="10"/>
                  </a:cxn>
                  <a:cxn ang="0">
                    <a:pos x="32" y="14"/>
                  </a:cxn>
                  <a:cxn ang="0">
                    <a:pos x="36" y="14"/>
                  </a:cxn>
                  <a:cxn ang="0">
                    <a:pos x="41" y="14"/>
                  </a:cxn>
                  <a:cxn ang="0">
                    <a:pos x="45" y="14"/>
                  </a:cxn>
                  <a:cxn ang="0">
                    <a:pos x="50" y="14"/>
                  </a:cxn>
                  <a:cxn ang="0">
                    <a:pos x="50" y="19"/>
                  </a:cxn>
                  <a:cxn ang="0">
                    <a:pos x="55" y="19"/>
                  </a:cxn>
                  <a:cxn ang="0">
                    <a:pos x="55" y="23"/>
                  </a:cxn>
                  <a:cxn ang="0">
                    <a:pos x="55" y="23"/>
                  </a:cxn>
                  <a:cxn ang="0">
                    <a:pos x="59" y="23"/>
                  </a:cxn>
                  <a:cxn ang="0">
                    <a:pos x="64" y="23"/>
                  </a:cxn>
                  <a:cxn ang="0">
                    <a:pos x="64" y="23"/>
                  </a:cxn>
                  <a:cxn ang="0">
                    <a:pos x="64" y="23"/>
                  </a:cxn>
                  <a:cxn ang="0">
                    <a:pos x="64" y="19"/>
                  </a:cxn>
                  <a:cxn ang="0">
                    <a:pos x="64" y="14"/>
                  </a:cxn>
                  <a:cxn ang="0">
                    <a:pos x="64" y="10"/>
                  </a:cxn>
                  <a:cxn ang="0">
                    <a:pos x="68" y="10"/>
                  </a:cxn>
                  <a:cxn ang="0">
                    <a:pos x="77" y="10"/>
                  </a:cxn>
                  <a:cxn ang="0">
                    <a:pos x="87" y="10"/>
                  </a:cxn>
                  <a:cxn ang="0">
                    <a:pos x="91" y="10"/>
                  </a:cxn>
                </a:cxnLst>
                <a:rect l="0" t="0" r="r" b="b"/>
                <a:pathLst>
                  <a:path w="96" h="23">
                    <a:moveTo>
                      <a:pt x="96" y="10"/>
                    </a:moveTo>
                    <a:lnTo>
                      <a:pt x="96" y="10"/>
                    </a:lnTo>
                    <a:lnTo>
                      <a:pt x="96" y="10"/>
                    </a:lnTo>
                    <a:lnTo>
                      <a:pt x="91" y="10"/>
                    </a:lnTo>
                    <a:lnTo>
                      <a:pt x="87" y="10"/>
                    </a:lnTo>
                    <a:lnTo>
                      <a:pt x="87" y="10"/>
                    </a:lnTo>
                    <a:lnTo>
                      <a:pt x="82" y="5"/>
                    </a:lnTo>
                    <a:lnTo>
                      <a:pt x="77" y="5"/>
                    </a:lnTo>
                    <a:lnTo>
                      <a:pt x="77" y="5"/>
                    </a:lnTo>
                    <a:lnTo>
                      <a:pt x="73" y="0"/>
                    </a:lnTo>
                    <a:lnTo>
                      <a:pt x="73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64" y="0"/>
                    </a:lnTo>
                    <a:lnTo>
                      <a:pt x="64" y="5"/>
                    </a:lnTo>
                    <a:lnTo>
                      <a:pt x="59" y="5"/>
                    </a:lnTo>
                    <a:lnTo>
                      <a:pt x="59" y="5"/>
                    </a:lnTo>
                    <a:lnTo>
                      <a:pt x="55" y="5"/>
                    </a:lnTo>
                    <a:lnTo>
                      <a:pt x="45" y="5"/>
                    </a:lnTo>
                    <a:lnTo>
                      <a:pt x="41" y="5"/>
                    </a:lnTo>
                    <a:lnTo>
                      <a:pt x="36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4" y="5"/>
                    </a:lnTo>
                    <a:lnTo>
                      <a:pt x="9" y="5"/>
                    </a:lnTo>
                    <a:lnTo>
                      <a:pt x="9" y="10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4" y="10"/>
                    </a:lnTo>
                    <a:lnTo>
                      <a:pt x="4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18" y="10"/>
                    </a:lnTo>
                    <a:lnTo>
                      <a:pt x="23" y="10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2" y="14"/>
                    </a:lnTo>
                    <a:lnTo>
                      <a:pt x="36" y="14"/>
                    </a:lnTo>
                    <a:lnTo>
                      <a:pt x="36" y="14"/>
                    </a:lnTo>
                    <a:lnTo>
                      <a:pt x="36" y="14"/>
                    </a:lnTo>
                    <a:lnTo>
                      <a:pt x="41" y="14"/>
                    </a:lnTo>
                    <a:lnTo>
                      <a:pt x="41" y="14"/>
                    </a:lnTo>
                    <a:lnTo>
                      <a:pt x="45" y="14"/>
                    </a:lnTo>
                    <a:lnTo>
                      <a:pt x="45" y="14"/>
                    </a:lnTo>
                    <a:lnTo>
                      <a:pt x="50" y="14"/>
                    </a:lnTo>
                    <a:lnTo>
                      <a:pt x="50" y="14"/>
                    </a:lnTo>
                    <a:lnTo>
                      <a:pt x="5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5" y="23"/>
                    </a:lnTo>
                    <a:lnTo>
                      <a:pt x="55" y="23"/>
                    </a:lnTo>
                    <a:lnTo>
                      <a:pt x="55" y="23"/>
                    </a:lnTo>
                    <a:lnTo>
                      <a:pt x="59" y="23"/>
                    </a:lnTo>
                    <a:lnTo>
                      <a:pt x="59" y="23"/>
                    </a:lnTo>
                    <a:lnTo>
                      <a:pt x="59" y="23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64" y="23"/>
                    </a:lnTo>
                    <a:lnTo>
                      <a:pt x="64" y="19"/>
                    </a:lnTo>
                    <a:lnTo>
                      <a:pt x="64" y="19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4" y="10"/>
                    </a:lnTo>
                    <a:lnTo>
                      <a:pt x="64" y="10"/>
                    </a:lnTo>
                    <a:lnTo>
                      <a:pt x="64" y="10"/>
                    </a:lnTo>
                    <a:lnTo>
                      <a:pt x="68" y="10"/>
                    </a:lnTo>
                    <a:lnTo>
                      <a:pt x="73" y="10"/>
                    </a:lnTo>
                    <a:lnTo>
                      <a:pt x="77" y="10"/>
                    </a:lnTo>
                    <a:lnTo>
                      <a:pt x="82" y="10"/>
                    </a:lnTo>
                    <a:lnTo>
                      <a:pt x="87" y="10"/>
                    </a:lnTo>
                    <a:lnTo>
                      <a:pt x="91" y="10"/>
                    </a:lnTo>
                    <a:lnTo>
                      <a:pt x="91" y="10"/>
                    </a:lnTo>
                    <a:lnTo>
                      <a:pt x="96" y="10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4" name="Freeform 432"/>
              <p:cNvSpPr>
                <a:spLocks/>
              </p:cNvSpPr>
              <p:nvPr/>
            </p:nvSpPr>
            <p:spPr bwMode="auto">
              <a:xfrm>
                <a:off x="2811" y="927"/>
                <a:ext cx="9" cy="46"/>
              </a:xfrm>
              <a:custGeom>
                <a:avLst/>
                <a:gdLst/>
                <a:ahLst/>
                <a:cxnLst>
                  <a:cxn ang="0">
                    <a:pos x="4" y="46"/>
                  </a:cxn>
                  <a:cxn ang="0">
                    <a:pos x="4" y="46"/>
                  </a:cxn>
                  <a:cxn ang="0">
                    <a:pos x="4" y="46"/>
                  </a:cxn>
                  <a:cxn ang="0">
                    <a:pos x="4" y="41"/>
                  </a:cxn>
                  <a:cxn ang="0">
                    <a:pos x="4" y="41"/>
                  </a:cxn>
                  <a:cxn ang="0">
                    <a:pos x="4" y="37"/>
                  </a:cxn>
                  <a:cxn ang="0">
                    <a:pos x="4" y="37"/>
                  </a:cxn>
                  <a:cxn ang="0">
                    <a:pos x="4" y="32"/>
                  </a:cxn>
                  <a:cxn ang="0">
                    <a:pos x="4" y="32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0" y="5"/>
                  </a:cxn>
                  <a:cxn ang="0">
                    <a:pos x="4" y="5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4" y="14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4" y="23"/>
                  </a:cxn>
                  <a:cxn ang="0">
                    <a:pos x="4" y="23"/>
                  </a:cxn>
                  <a:cxn ang="0">
                    <a:pos x="4" y="27"/>
                  </a:cxn>
                  <a:cxn ang="0">
                    <a:pos x="4" y="32"/>
                  </a:cxn>
                  <a:cxn ang="0">
                    <a:pos x="9" y="32"/>
                  </a:cxn>
                  <a:cxn ang="0">
                    <a:pos x="9" y="37"/>
                  </a:cxn>
                  <a:cxn ang="0">
                    <a:pos x="9" y="41"/>
                  </a:cxn>
                  <a:cxn ang="0">
                    <a:pos x="4" y="41"/>
                  </a:cxn>
                  <a:cxn ang="0">
                    <a:pos x="4" y="46"/>
                  </a:cxn>
                </a:cxnLst>
                <a:rect l="0" t="0" r="r" b="b"/>
                <a:pathLst>
                  <a:path w="9" h="46">
                    <a:moveTo>
                      <a:pt x="4" y="46"/>
                    </a:moveTo>
                    <a:lnTo>
                      <a:pt x="4" y="46"/>
                    </a:lnTo>
                    <a:lnTo>
                      <a:pt x="4" y="46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4" y="37"/>
                    </a:lnTo>
                    <a:lnTo>
                      <a:pt x="4" y="37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4" y="5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4" y="14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4" y="23"/>
                    </a:lnTo>
                    <a:lnTo>
                      <a:pt x="4" y="23"/>
                    </a:lnTo>
                    <a:lnTo>
                      <a:pt x="4" y="27"/>
                    </a:lnTo>
                    <a:lnTo>
                      <a:pt x="4" y="32"/>
                    </a:lnTo>
                    <a:lnTo>
                      <a:pt x="9" y="32"/>
                    </a:lnTo>
                    <a:lnTo>
                      <a:pt x="9" y="37"/>
                    </a:lnTo>
                    <a:lnTo>
                      <a:pt x="9" y="41"/>
                    </a:lnTo>
                    <a:lnTo>
                      <a:pt x="4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5" name="Freeform 433"/>
              <p:cNvSpPr>
                <a:spLocks/>
              </p:cNvSpPr>
              <p:nvPr/>
            </p:nvSpPr>
            <p:spPr bwMode="auto">
              <a:xfrm>
                <a:off x="2761" y="950"/>
                <a:ext cx="18" cy="3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13" y="0"/>
                  </a:cxn>
                  <a:cxn ang="0">
                    <a:pos x="13" y="4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4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4" y="4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13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18" h="32">
                    <a:moveTo>
                      <a:pt x="18" y="0"/>
                    </a:moveTo>
                    <a:lnTo>
                      <a:pt x="18" y="0"/>
                    </a:lnTo>
                    <a:lnTo>
                      <a:pt x="13" y="0"/>
                    </a:lnTo>
                    <a:lnTo>
                      <a:pt x="13" y="4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4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4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D6A17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6" name="Freeform 434"/>
              <p:cNvSpPr>
                <a:spLocks/>
              </p:cNvSpPr>
              <p:nvPr/>
            </p:nvSpPr>
            <p:spPr bwMode="auto">
              <a:xfrm>
                <a:off x="2729" y="973"/>
                <a:ext cx="13" cy="7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3" y="4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9" y="13"/>
                  </a:cxn>
                  <a:cxn ang="0">
                    <a:pos x="9" y="13"/>
                  </a:cxn>
                  <a:cxn ang="0">
                    <a:pos x="9" y="18"/>
                  </a:cxn>
                  <a:cxn ang="0">
                    <a:pos x="9" y="18"/>
                  </a:cxn>
                  <a:cxn ang="0">
                    <a:pos x="9" y="18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9" y="27"/>
                  </a:cxn>
                  <a:cxn ang="0">
                    <a:pos x="4" y="27"/>
                  </a:cxn>
                  <a:cxn ang="0">
                    <a:pos x="4" y="32"/>
                  </a:cxn>
                  <a:cxn ang="0">
                    <a:pos x="4" y="32"/>
                  </a:cxn>
                  <a:cxn ang="0">
                    <a:pos x="4" y="36"/>
                  </a:cxn>
                  <a:cxn ang="0">
                    <a:pos x="4" y="41"/>
                  </a:cxn>
                  <a:cxn ang="0">
                    <a:pos x="4" y="45"/>
                  </a:cxn>
                  <a:cxn ang="0">
                    <a:pos x="4" y="50"/>
                  </a:cxn>
                  <a:cxn ang="0">
                    <a:pos x="4" y="55"/>
                  </a:cxn>
                  <a:cxn ang="0">
                    <a:pos x="4" y="59"/>
                  </a:cxn>
                  <a:cxn ang="0">
                    <a:pos x="4" y="68"/>
                  </a:cxn>
                  <a:cxn ang="0">
                    <a:pos x="4" y="73"/>
                  </a:cxn>
                  <a:cxn ang="0">
                    <a:pos x="4" y="73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0" y="68"/>
                  </a:cxn>
                  <a:cxn ang="0">
                    <a:pos x="0" y="64"/>
                  </a:cxn>
                  <a:cxn ang="0">
                    <a:pos x="0" y="59"/>
                  </a:cxn>
                  <a:cxn ang="0">
                    <a:pos x="0" y="50"/>
                  </a:cxn>
                  <a:cxn ang="0">
                    <a:pos x="0" y="45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4" y="13"/>
                  </a:cxn>
                  <a:cxn ang="0">
                    <a:pos x="4" y="9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13" y="0"/>
                  </a:cxn>
                </a:cxnLst>
                <a:rect l="0" t="0" r="r" b="b"/>
                <a:pathLst>
                  <a:path w="13" h="73">
                    <a:moveTo>
                      <a:pt x="13" y="0"/>
                    </a:moveTo>
                    <a:lnTo>
                      <a:pt x="13" y="0"/>
                    </a:lnTo>
                    <a:lnTo>
                      <a:pt x="13" y="4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9" y="27"/>
                    </a:lnTo>
                    <a:lnTo>
                      <a:pt x="4" y="27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4" y="36"/>
                    </a:lnTo>
                    <a:lnTo>
                      <a:pt x="4" y="41"/>
                    </a:lnTo>
                    <a:lnTo>
                      <a:pt x="4" y="45"/>
                    </a:lnTo>
                    <a:lnTo>
                      <a:pt x="4" y="50"/>
                    </a:lnTo>
                    <a:lnTo>
                      <a:pt x="4" y="55"/>
                    </a:lnTo>
                    <a:lnTo>
                      <a:pt x="4" y="59"/>
                    </a:lnTo>
                    <a:lnTo>
                      <a:pt x="4" y="68"/>
                    </a:lnTo>
                    <a:lnTo>
                      <a:pt x="4" y="73"/>
                    </a:lnTo>
                    <a:lnTo>
                      <a:pt x="4" y="73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0" y="59"/>
                    </a:lnTo>
                    <a:lnTo>
                      <a:pt x="0" y="50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4" y="13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CE9D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7" name="Freeform 435"/>
              <p:cNvSpPr>
                <a:spLocks/>
              </p:cNvSpPr>
              <p:nvPr/>
            </p:nvSpPr>
            <p:spPr bwMode="auto">
              <a:xfrm>
                <a:off x="2729" y="1009"/>
                <a:ext cx="141" cy="187"/>
              </a:xfrm>
              <a:custGeom>
                <a:avLst/>
                <a:gdLst/>
                <a:ahLst/>
                <a:cxnLst>
                  <a:cxn ang="0">
                    <a:pos x="59" y="5"/>
                  </a:cxn>
                  <a:cxn ang="0">
                    <a:pos x="64" y="5"/>
                  </a:cxn>
                  <a:cxn ang="0">
                    <a:pos x="68" y="9"/>
                  </a:cxn>
                  <a:cxn ang="0">
                    <a:pos x="73" y="9"/>
                  </a:cxn>
                  <a:cxn ang="0">
                    <a:pos x="77" y="5"/>
                  </a:cxn>
                  <a:cxn ang="0">
                    <a:pos x="86" y="5"/>
                  </a:cxn>
                  <a:cxn ang="0">
                    <a:pos x="96" y="5"/>
                  </a:cxn>
                  <a:cxn ang="0">
                    <a:pos x="100" y="5"/>
                  </a:cxn>
                  <a:cxn ang="0">
                    <a:pos x="105" y="14"/>
                  </a:cxn>
                  <a:cxn ang="0">
                    <a:pos x="114" y="23"/>
                  </a:cxn>
                  <a:cxn ang="0">
                    <a:pos x="123" y="32"/>
                  </a:cxn>
                  <a:cxn ang="0">
                    <a:pos x="128" y="51"/>
                  </a:cxn>
                  <a:cxn ang="0">
                    <a:pos x="132" y="64"/>
                  </a:cxn>
                  <a:cxn ang="0">
                    <a:pos x="137" y="78"/>
                  </a:cxn>
                  <a:cxn ang="0">
                    <a:pos x="141" y="87"/>
                  </a:cxn>
                  <a:cxn ang="0">
                    <a:pos x="141" y="101"/>
                  </a:cxn>
                  <a:cxn ang="0">
                    <a:pos x="141" y="110"/>
                  </a:cxn>
                  <a:cxn ang="0">
                    <a:pos x="141" y="114"/>
                  </a:cxn>
                  <a:cxn ang="0">
                    <a:pos x="141" y="119"/>
                  </a:cxn>
                  <a:cxn ang="0">
                    <a:pos x="137" y="128"/>
                  </a:cxn>
                  <a:cxn ang="0">
                    <a:pos x="132" y="137"/>
                  </a:cxn>
                  <a:cxn ang="0">
                    <a:pos x="128" y="151"/>
                  </a:cxn>
                  <a:cxn ang="0">
                    <a:pos x="123" y="165"/>
                  </a:cxn>
                  <a:cxn ang="0">
                    <a:pos x="114" y="174"/>
                  </a:cxn>
                  <a:cxn ang="0">
                    <a:pos x="100" y="178"/>
                  </a:cxn>
                  <a:cxn ang="0">
                    <a:pos x="91" y="183"/>
                  </a:cxn>
                  <a:cxn ang="0">
                    <a:pos x="82" y="183"/>
                  </a:cxn>
                  <a:cxn ang="0">
                    <a:pos x="68" y="183"/>
                  </a:cxn>
                  <a:cxn ang="0">
                    <a:pos x="50" y="187"/>
                  </a:cxn>
                  <a:cxn ang="0">
                    <a:pos x="36" y="183"/>
                  </a:cxn>
                  <a:cxn ang="0">
                    <a:pos x="23" y="183"/>
                  </a:cxn>
                  <a:cxn ang="0">
                    <a:pos x="13" y="178"/>
                  </a:cxn>
                  <a:cxn ang="0">
                    <a:pos x="9" y="174"/>
                  </a:cxn>
                  <a:cxn ang="0">
                    <a:pos x="4" y="169"/>
                  </a:cxn>
                  <a:cxn ang="0">
                    <a:pos x="0" y="160"/>
                  </a:cxn>
                  <a:cxn ang="0">
                    <a:pos x="0" y="151"/>
                  </a:cxn>
                  <a:cxn ang="0">
                    <a:pos x="4" y="137"/>
                  </a:cxn>
                  <a:cxn ang="0">
                    <a:pos x="9" y="124"/>
                  </a:cxn>
                  <a:cxn ang="0">
                    <a:pos x="9" y="105"/>
                  </a:cxn>
                  <a:cxn ang="0">
                    <a:pos x="9" y="92"/>
                  </a:cxn>
                  <a:cxn ang="0">
                    <a:pos x="9" y="87"/>
                  </a:cxn>
                  <a:cxn ang="0">
                    <a:pos x="9" y="69"/>
                  </a:cxn>
                  <a:cxn ang="0">
                    <a:pos x="13" y="51"/>
                  </a:cxn>
                  <a:cxn ang="0">
                    <a:pos x="18" y="28"/>
                  </a:cxn>
                  <a:cxn ang="0">
                    <a:pos x="23" y="19"/>
                  </a:cxn>
                  <a:cxn ang="0">
                    <a:pos x="32" y="9"/>
                  </a:cxn>
                  <a:cxn ang="0">
                    <a:pos x="41" y="5"/>
                  </a:cxn>
                  <a:cxn ang="0">
                    <a:pos x="50" y="0"/>
                  </a:cxn>
                </a:cxnLst>
                <a:rect l="0" t="0" r="r" b="b"/>
                <a:pathLst>
                  <a:path w="141" h="187">
                    <a:moveTo>
                      <a:pt x="59" y="5"/>
                    </a:moveTo>
                    <a:lnTo>
                      <a:pt x="59" y="5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68" y="9"/>
                    </a:lnTo>
                    <a:lnTo>
                      <a:pt x="73" y="9"/>
                    </a:lnTo>
                    <a:lnTo>
                      <a:pt x="73" y="9"/>
                    </a:lnTo>
                    <a:lnTo>
                      <a:pt x="77" y="5"/>
                    </a:lnTo>
                    <a:lnTo>
                      <a:pt x="77" y="5"/>
                    </a:lnTo>
                    <a:lnTo>
                      <a:pt x="82" y="5"/>
                    </a:lnTo>
                    <a:lnTo>
                      <a:pt x="86" y="5"/>
                    </a:lnTo>
                    <a:lnTo>
                      <a:pt x="91" y="5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100" y="5"/>
                    </a:lnTo>
                    <a:lnTo>
                      <a:pt x="105" y="9"/>
                    </a:lnTo>
                    <a:lnTo>
                      <a:pt x="105" y="14"/>
                    </a:lnTo>
                    <a:lnTo>
                      <a:pt x="109" y="19"/>
                    </a:lnTo>
                    <a:lnTo>
                      <a:pt x="114" y="23"/>
                    </a:lnTo>
                    <a:lnTo>
                      <a:pt x="118" y="28"/>
                    </a:lnTo>
                    <a:lnTo>
                      <a:pt x="123" y="32"/>
                    </a:lnTo>
                    <a:lnTo>
                      <a:pt x="123" y="41"/>
                    </a:lnTo>
                    <a:lnTo>
                      <a:pt x="128" y="51"/>
                    </a:lnTo>
                    <a:lnTo>
                      <a:pt x="132" y="55"/>
                    </a:lnTo>
                    <a:lnTo>
                      <a:pt x="132" y="64"/>
                    </a:lnTo>
                    <a:lnTo>
                      <a:pt x="137" y="73"/>
                    </a:lnTo>
                    <a:lnTo>
                      <a:pt x="137" y="78"/>
                    </a:lnTo>
                    <a:lnTo>
                      <a:pt x="141" y="82"/>
                    </a:lnTo>
                    <a:lnTo>
                      <a:pt x="141" y="87"/>
                    </a:lnTo>
                    <a:lnTo>
                      <a:pt x="141" y="96"/>
                    </a:lnTo>
                    <a:lnTo>
                      <a:pt x="141" y="101"/>
                    </a:lnTo>
                    <a:lnTo>
                      <a:pt x="141" y="105"/>
                    </a:lnTo>
                    <a:lnTo>
                      <a:pt x="141" y="110"/>
                    </a:lnTo>
                    <a:lnTo>
                      <a:pt x="141" y="114"/>
                    </a:lnTo>
                    <a:lnTo>
                      <a:pt x="141" y="114"/>
                    </a:lnTo>
                    <a:lnTo>
                      <a:pt x="141" y="119"/>
                    </a:lnTo>
                    <a:lnTo>
                      <a:pt x="141" y="119"/>
                    </a:lnTo>
                    <a:lnTo>
                      <a:pt x="141" y="124"/>
                    </a:lnTo>
                    <a:lnTo>
                      <a:pt x="137" y="128"/>
                    </a:lnTo>
                    <a:lnTo>
                      <a:pt x="137" y="133"/>
                    </a:lnTo>
                    <a:lnTo>
                      <a:pt x="132" y="137"/>
                    </a:lnTo>
                    <a:lnTo>
                      <a:pt x="132" y="146"/>
                    </a:lnTo>
                    <a:lnTo>
                      <a:pt x="128" y="151"/>
                    </a:lnTo>
                    <a:lnTo>
                      <a:pt x="123" y="160"/>
                    </a:lnTo>
                    <a:lnTo>
                      <a:pt x="123" y="165"/>
                    </a:lnTo>
                    <a:lnTo>
                      <a:pt x="118" y="169"/>
                    </a:lnTo>
                    <a:lnTo>
                      <a:pt x="114" y="174"/>
                    </a:lnTo>
                    <a:lnTo>
                      <a:pt x="105" y="178"/>
                    </a:lnTo>
                    <a:lnTo>
                      <a:pt x="100" y="178"/>
                    </a:lnTo>
                    <a:lnTo>
                      <a:pt x="96" y="183"/>
                    </a:lnTo>
                    <a:lnTo>
                      <a:pt x="91" y="183"/>
                    </a:lnTo>
                    <a:lnTo>
                      <a:pt x="86" y="183"/>
                    </a:lnTo>
                    <a:lnTo>
                      <a:pt x="82" y="183"/>
                    </a:lnTo>
                    <a:lnTo>
                      <a:pt x="73" y="183"/>
                    </a:lnTo>
                    <a:lnTo>
                      <a:pt x="68" y="183"/>
                    </a:lnTo>
                    <a:lnTo>
                      <a:pt x="59" y="183"/>
                    </a:lnTo>
                    <a:lnTo>
                      <a:pt x="50" y="187"/>
                    </a:lnTo>
                    <a:lnTo>
                      <a:pt x="45" y="187"/>
                    </a:lnTo>
                    <a:lnTo>
                      <a:pt x="36" y="183"/>
                    </a:lnTo>
                    <a:lnTo>
                      <a:pt x="32" y="183"/>
                    </a:lnTo>
                    <a:lnTo>
                      <a:pt x="23" y="183"/>
                    </a:lnTo>
                    <a:lnTo>
                      <a:pt x="18" y="178"/>
                    </a:lnTo>
                    <a:lnTo>
                      <a:pt x="13" y="178"/>
                    </a:lnTo>
                    <a:lnTo>
                      <a:pt x="9" y="178"/>
                    </a:lnTo>
                    <a:lnTo>
                      <a:pt x="9" y="174"/>
                    </a:lnTo>
                    <a:lnTo>
                      <a:pt x="4" y="169"/>
                    </a:lnTo>
                    <a:lnTo>
                      <a:pt x="4" y="169"/>
                    </a:lnTo>
                    <a:lnTo>
                      <a:pt x="0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1"/>
                    </a:lnTo>
                    <a:lnTo>
                      <a:pt x="0" y="146"/>
                    </a:lnTo>
                    <a:lnTo>
                      <a:pt x="4" y="137"/>
                    </a:lnTo>
                    <a:lnTo>
                      <a:pt x="4" y="128"/>
                    </a:lnTo>
                    <a:lnTo>
                      <a:pt x="9" y="124"/>
                    </a:lnTo>
                    <a:lnTo>
                      <a:pt x="9" y="114"/>
                    </a:lnTo>
                    <a:lnTo>
                      <a:pt x="9" y="105"/>
                    </a:lnTo>
                    <a:lnTo>
                      <a:pt x="9" y="101"/>
                    </a:lnTo>
                    <a:lnTo>
                      <a:pt x="9" y="92"/>
                    </a:lnTo>
                    <a:lnTo>
                      <a:pt x="9" y="92"/>
                    </a:lnTo>
                    <a:lnTo>
                      <a:pt x="9" y="87"/>
                    </a:lnTo>
                    <a:lnTo>
                      <a:pt x="9" y="78"/>
                    </a:lnTo>
                    <a:lnTo>
                      <a:pt x="9" y="69"/>
                    </a:lnTo>
                    <a:lnTo>
                      <a:pt x="13" y="60"/>
                    </a:lnTo>
                    <a:lnTo>
                      <a:pt x="13" y="51"/>
                    </a:lnTo>
                    <a:lnTo>
                      <a:pt x="13" y="37"/>
                    </a:lnTo>
                    <a:lnTo>
                      <a:pt x="18" y="28"/>
                    </a:lnTo>
                    <a:lnTo>
                      <a:pt x="23" y="23"/>
                    </a:lnTo>
                    <a:lnTo>
                      <a:pt x="23" y="19"/>
                    </a:lnTo>
                    <a:lnTo>
                      <a:pt x="27" y="14"/>
                    </a:lnTo>
                    <a:lnTo>
                      <a:pt x="32" y="9"/>
                    </a:lnTo>
                    <a:lnTo>
                      <a:pt x="36" y="5"/>
                    </a:lnTo>
                    <a:lnTo>
                      <a:pt x="41" y="5"/>
                    </a:lnTo>
                    <a:lnTo>
                      <a:pt x="45" y="0"/>
                    </a:lnTo>
                    <a:lnTo>
                      <a:pt x="50" y="0"/>
                    </a:lnTo>
                    <a:lnTo>
                      <a:pt x="59" y="5"/>
                    </a:lnTo>
                    <a:close/>
                  </a:path>
                </a:pathLst>
              </a:custGeom>
              <a:solidFill>
                <a:srgbClr val="DC978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8" name="Freeform 436"/>
              <p:cNvSpPr>
                <a:spLocks/>
              </p:cNvSpPr>
              <p:nvPr/>
            </p:nvSpPr>
            <p:spPr bwMode="auto">
              <a:xfrm>
                <a:off x="2738" y="1018"/>
                <a:ext cx="132" cy="165"/>
              </a:xfrm>
              <a:custGeom>
                <a:avLst/>
                <a:gdLst/>
                <a:ahLst/>
                <a:cxnLst>
                  <a:cxn ang="0">
                    <a:pos x="59" y="5"/>
                  </a:cxn>
                  <a:cxn ang="0">
                    <a:pos x="64" y="5"/>
                  </a:cxn>
                  <a:cxn ang="0">
                    <a:pos x="68" y="0"/>
                  </a:cxn>
                  <a:cxn ang="0">
                    <a:pos x="77" y="0"/>
                  </a:cxn>
                  <a:cxn ang="0">
                    <a:pos x="87" y="5"/>
                  </a:cxn>
                  <a:cxn ang="0">
                    <a:pos x="96" y="14"/>
                  </a:cxn>
                  <a:cxn ang="0">
                    <a:pos x="109" y="32"/>
                  </a:cxn>
                  <a:cxn ang="0">
                    <a:pos x="123" y="60"/>
                  </a:cxn>
                  <a:cxn ang="0">
                    <a:pos x="132" y="83"/>
                  </a:cxn>
                  <a:cxn ang="0">
                    <a:pos x="132" y="87"/>
                  </a:cxn>
                  <a:cxn ang="0">
                    <a:pos x="132" y="101"/>
                  </a:cxn>
                  <a:cxn ang="0">
                    <a:pos x="128" y="115"/>
                  </a:cxn>
                  <a:cxn ang="0">
                    <a:pos x="123" y="124"/>
                  </a:cxn>
                  <a:cxn ang="0">
                    <a:pos x="119" y="137"/>
                  </a:cxn>
                  <a:cxn ang="0">
                    <a:pos x="105" y="151"/>
                  </a:cxn>
                  <a:cxn ang="0">
                    <a:pos x="91" y="160"/>
                  </a:cxn>
                  <a:cxn ang="0">
                    <a:pos x="82" y="165"/>
                  </a:cxn>
                  <a:cxn ang="0">
                    <a:pos x="64" y="165"/>
                  </a:cxn>
                  <a:cxn ang="0">
                    <a:pos x="41" y="165"/>
                  </a:cxn>
                  <a:cxn ang="0">
                    <a:pos x="18" y="165"/>
                  </a:cxn>
                  <a:cxn ang="0">
                    <a:pos x="9" y="160"/>
                  </a:cxn>
                  <a:cxn ang="0">
                    <a:pos x="4" y="151"/>
                  </a:cxn>
                  <a:cxn ang="0">
                    <a:pos x="4" y="147"/>
                  </a:cxn>
                  <a:cxn ang="0">
                    <a:pos x="0" y="137"/>
                  </a:cxn>
                  <a:cxn ang="0">
                    <a:pos x="4" y="119"/>
                  </a:cxn>
                  <a:cxn ang="0">
                    <a:pos x="4" y="110"/>
                  </a:cxn>
                  <a:cxn ang="0">
                    <a:pos x="4" y="96"/>
                  </a:cxn>
                  <a:cxn ang="0">
                    <a:pos x="4" y="92"/>
                  </a:cxn>
                  <a:cxn ang="0">
                    <a:pos x="4" y="87"/>
                  </a:cxn>
                  <a:cxn ang="0">
                    <a:pos x="4" y="69"/>
                  </a:cxn>
                  <a:cxn ang="0">
                    <a:pos x="9" y="42"/>
                  </a:cxn>
                  <a:cxn ang="0">
                    <a:pos x="14" y="19"/>
                  </a:cxn>
                  <a:cxn ang="0">
                    <a:pos x="23" y="10"/>
                  </a:cxn>
                  <a:cxn ang="0">
                    <a:pos x="32" y="0"/>
                  </a:cxn>
                  <a:cxn ang="0">
                    <a:pos x="41" y="0"/>
                  </a:cxn>
                  <a:cxn ang="0">
                    <a:pos x="50" y="0"/>
                  </a:cxn>
                </a:cxnLst>
                <a:rect l="0" t="0" r="r" b="b"/>
                <a:pathLst>
                  <a:path w="132" h="165">
                    <a:moveTo>
                      <a:pt x="59" y="5"/>
                    </a:moveTo>
                    <a:lnTo>
                      <a:pt x="59" y="5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77" y="0"/>
                    </a:lnTo>
                    <a:lnTo>
                      <a:pt x="82" y="5"/>
                    </a:lnTo>
                    <a:lnTo>
                      <a:pt x="87" y="5"/>
                    </a:lnTo>
                    <a:lnTo>
                      <a:pt x="91" y="10"/>
                    </a:lnTo>
                    <a:lnTo>
                      <a:pt x="96" y="14"/>
                    </a:lnTo>
                    <a:lnTo>
                      <a:pt x="100" y="19"/>
                    </a:lnTo>
                    <a:lnTo>
                      <a:pt x="109" y="32"/>
                    </a:lnTo>
                    <a:lnTo>
                      <a:pt x="114" y="42"/>
                    </a:lnTo>
                    <a:lnTo>
                      <a:pt x="123" y="60"/>
                    </a:lnTo>
                    <a:lnTo>
                      <a:pt x="132" y="83"/>
                    </a:lnTo>
                    <a:lnTo>
                      <a:pt x="132" y="83"/>
                    </a:lnTo>
                    <a:lnTo>
                      <a:pt x="132" y="87"/>
                    </a:lnTo>
                    <a:lnTo>
                      <a:pt x="132" y="87"/>
                    </a:lnTo>
                    <a:lnTo>
                      <a:pt x="132" y="96"/>
                    </a:lnTo>
                    <a:lnTo>
                      <a:pt x="132" y="101"/>
                    </a:lnTo>
                    <a:lnTo>
                      <a:pt x="132" y="105"/>
                    </a:lnTo>
                    <a:lnTo>
                      <a:pt x="128" y="115"/>
                    </a:lnTo>
                    <a:lnTo>
                      <a:pt x="123" y="124"/>
                    </a:lnTo>
                    <a:lnTo>
                      <a:pt x="123" y="124"/>
                    </a:lnTo>
                    <a:lnTo>
                      <a:pt x="119" y="128"/>
                    </a:lnTo>
                    <a:lnTo>
                      <a:pt x="119" y="137"/>
                    </a:lnTo>
                    <a:lnTo>
                      <a:pt x="114" y="142"/>
                    </a:lnTo>
                    <a:lnTo>
                      <a:pt x="105" y="151"/>
                    </a:lnTo>
                    <a:lnTo>
                      <a:pt x="100" y="156"/>
                    </a:lnTo>
                    <a:lnTo>
                      <a:pt x="91" y="160"/>
                    </a:lnTo>
                    <a:lnTo>
                      <a:pt x="82" y="165"/>
                    </a:lnTo>
                    <a:lnTo>
                      <a:pt x="82" y="165"/>
                    </a:lnTo>
                    <a:lnTo>
                      <a:pt x="73" y="165"/>
                    </a:lnTo>
                    <a:lnTo>
                      <a:pt x="64" y="165"/>
                    </a:lnTo>
                    <a:lnTo>
                      <a:pt x="50" y="165"/>
                    </a:lnTo>
                    <a:lnTo>
                      <a:pt x="41" y="165"/>
                    </a:lnTo>
                    <a:lnTo>
                      <a:pt x="27" y="165"/>
                    </a:lnTo>
                    <a:lnTo>
                      <a:pt x="18" y="165"/>
                    </a:lnTo>
                    <a:lnTo>
                      <a:pt x="14" y="160"/>
                    </a:lnTo>
                    <a:lnTo>
                      <a:pt x="9" y="160"/>
                    </a:lnTo>
                    <a:lnTo>
                      <a:pt x="9" y="156"/>
                    </a:lnTo>
                    <a:lnTo>
                      <a:pt x="4" y="151"/>
                    </a:lnTo>
                    <a:lnTo>
                      <a:pt x="4" y="151"/>
                    </a:lnTo>
                    <a:lnTo>
                      <a:pt x="4" y="147"/>
                    </a:lnTo>
                    <a:lnTo>
                      <a:pt x="0" y="142"/>
                    </a:lnTo>
                    <a:lnTo>
                      <a:pt x="0" y="137"/>
                    </a:lnTo>
                    <a:lnTo>
                      <a:pt x="0" y="128"/>
                    </a:lnTo>
                    <a:lnTo>
                      <a:pt x="4" y="119"/>
                    </a:lnTo>
                    <a:lnTo>
                      <a:pt x="4" y="115"/>
                    </a:lnTo>
                    <a:lnTo>
                      <a:pt x="4" y="110"/>
                    </a:lnTo>
                    <a:lnTo>
                      <a:pt x="4" y="101"/>
                    </a:lnTo>
                    <a:lnTo>
                      <a:pt x="4" y="96"/>
                    </a:lnTo>
                    <a:lnTo>
                      <a:pt x="4" y="92"/>
                    </a:lnTo>
                    <a:lnTo>
                      <a:pt x="4" y="92"/>
                    </a:lnTo>
                    <a:lnTo>
                      <a:pt x="4" y="87"/>
                    </a:lnTo>
                    <a:lnTo>
                      <a:pt x="4" y="87"/>
                    </a:lnTo>
                    <a:lnTo>
                      <a:pt x="4" y="78"/>
                    </a:lnTo>
                    <a:lnTo>
                      <a:pt x="4" y="69"/>
                    </a:lnTo>
                    <a:lnTo>
                      <a:pt x="4" y="55"/>
                    </a:lnTo>
                    <a:lnTo>
                      <a:pt x="9" y="42"/>
                    </a:lnTo>
                    <a:lnTo>
                      <a:pt x="9" y="32"/>
                    </a:lnTo>
                    <a:lnTo>
                      <a:pt x="14" y="19"/>
                    </a:lnTo>
                    <a:lnTo>
                      <a:pt x="18" y="14"/>
                    </a:lnTo>
                    <a:lnTo>
                      <a:pt x="23" y="10"/>
                    </a:lnTo>
                    <a:lnTo>
                      <a:pt x="27" y="5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5" y="0"/>
                    </a:lnTo>
                    <a:lnTo>
                      <a:pt x="50" y="0"/>
                    </a:lnTo>
                    <a:lnTo>
                      <a:pt x="59" y="5"/>
                    </a:lnTo>
                    <a:close/>
                  </a:path>
                </a:pathLst>
              </a:custGeom>
              <a:solidFill>
                <a:srgbClr val="93716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09" name="Freeform 437"/>
              <p:cNvSpPr>
                <a:spLocks/>
              </p:cNvSpPr>
              <p:nvPr/>
            </p:nvSpPr>
            <p:spPr bwMode="auto">
              <a:xfrm>
                <a:off x="2742" y="1018"/>
                <a:ext cx="124" cy="165"/>
              </a:xfrm>
              <a:custGeom>
                <a:avLst/>
                <a:gdLst/>
                <a:ahLst/>
                <a:cxnLst>
                  <a:cxn ang="0">
                    <a:pos x="5" y="73"/>
                  </a:cxn>
                  <a:cxn ang="0">
                    <a:pos x="5" y="60"/>
                  </a:cxn>
                  <a:cxn ang="0">
                    <a:pos x="5" y="46"/>
                  </a:cxn>
                  <a:cxn ang="0">
                    <a:pos x="10" y="32"/>
                  </a:cxn>
                  <a:cxn ang="0">
                    <a:pos x="14" y="19"/>
                  </a:cxn>
                  <a:cxn ang="0">
                    <a:pos x="19" y="10"/>
                  </a:cxn>
                  <a:cxn ang="0">
                    <a:pos x="28" y="0"/>
                  </a:cxn>
                  <a:cxn ang="0">
                    <a:pos x="41" y="0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0" y="5"/>
                  </a:cxn>
                  <a:cxn ang="0">
                    <a:pos x="69" y="0"/>
                  </a:cxn>
                  <a:cxn ang="0">
                    <a:pos x="78" y="5"/>
                  </a:cxn>
                  <a:cxn ang="0">
                    <a:pos x="92" y="14"/>
                  </a:cxn>
                  <a:cxn ang="0">
                    <a:pos x="101" y="32"/>
                  </a:cxn>
                  <a:cxn ang="0">
                    <a:pos x="110" y="46"/>
                  </a:cxn>
                  <a:cxn ang="0">
                    <a:pos x="119" y="64"/>
                  </a:cxn>
                  <a:cxn ang="0">
                    <a:pos x="124" y="83"/>
                  </a:cxn>
                  <a:cxn ang="0">
                    <a:pos x="124" y="101"/>
                  </a:cxn>
                  <a:cxn ang="0">
                    <a:pos x="124" y="110"/>
                  </a:cxn>
                  <a:cxn ang="0">
                    <a:pos x="119" y="119"/>
                  </a:cxn>
                  <a:cxn ang="0">
                    <a:pos x="115" y="133"/>
                  </a:cxn>
                  <a:cxn ang="0">
                    <a:pos x="105" y="142"/>
                  </a:cxn>
                  <a:cxn ang="0">
                    <a:pos x="96" y="151"/>
                  </a:cxn>
                  <a:cxn ang="0">
                    <a:pos x="87" y="156"/>
                  </a:cxn>
                  <a:cxn ang="0">
                    <a:pos x="69" y="160"/>
                  </a:cxn>
                  <a:cxn ang="0">
                    <a:pos x="55" y="165"/>
                  </a:cxn>
                  <a:cxn ang="0">
                    <a:pos x="28" y="165"/>
                  </a:cxn>
                  <a:cxn ang="0">
                    <a:pos x="14" y="160"/>
                  </a:cxn>
                  <a:cxn ang="0">
                    <a:pos x="5" y="156"/>
                  </a:cxn>
                  <a:cxn ang="0">
                    <a:pos x="0" y="142"/>
                  </a:cxn>
                  <a:cxn ang="0">
                    <a:pos x="0" y="133"/>
                  </a:cxn>
                  <a:cxn ang="0">
                    <a:pos x="0" y="115"/>
                  </a:cxn>
                  <a:cxn ang="0">
                    <a:pos x="5" y="96"/>
                  </a:cxn>
                  <a:cxn ang="0">
                    <a:pos x="5" y="73"/>
                  </a:cxn>
                </a:cxnLst>
                <a:rect l="0" t="0" r="r" b="b"/>
                <a:pathLst>
                  <a:path w="124" h="165">
                    <a:moveTo>
                      <a:pt x="5" y="73"/>
                    </a:moveTo>
                    <a:lnTo>
                      <a:pt x="5" y="60"/>
                    </a:lnTo>
                    <a:lnTo>
                      <a:pt x="5" y="46"/>
                    </a:lnTo>
                    <a:lnTo>
                      <a:pt x="10" y="32"/>
                    </a:lnTo>
                    <a:lnTo>
                      <a:pt x="14" y="19"/>
                    </a:lnTo>
                    <a:lnTo>
                      <a:pt x="19" y="10"/>
                    </a:lnTo>
                    <a:lnTo>
                      <a:pt x="28" y="0"/>
                    </a:lnTo>
                    <a:lnTo>
                      <a:pt x="41" y="0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9" y="0"/>
                    </a:lnTo>
                    <a:lnTo>
                      <a:pt x="78" y="5"/>
                    </a:lnTo>
                    <a:lnTo>
                      <a:pt x="92" y="14"/>
                    </a:lnTo>
                    <a:lnTo>
                      <a:pt x="101" y="32"/>
                    </a:lnTo>
                    <a:lnTo>
                      <a:pt x="110" y="46"/>
                    </a:lnTo>
                    <a:lnTo>
                      <a:pt x="119" y="64"/>
                    </a:lnTo>
                    <a:lnTo>
                      <a:pt x="124" y="83"/>
                    </a:lnTo>
                    <a:lnTo>
                      <a:pt x="124" y="101"/>
                    </a:lnTo>
                    <a:lnTo>
                      <a:pt x="124" y="110"/>
                    </a:lnTo>
                    <a:lnTo>
                      <a:pt x="119" y="119"/>
                    </a:lnTo>
                    <a:lnTo>
                      <a:pt x="115" y="133"/>
                    </a:lnTo>
                    <a:lnTo>
                      <a:pt x="105" y="142"/>
                    </a:lnTo>
                    <a:lnTo>
                      <a:pt x="96" y="151"/>
                    </a:lnTo>
                    <a:lnTo>
                      <a:pt x="87" y="156"/>
                    </a:lnTo>
                    <a:lnTo>
                      <a:pt x="69" y="160"/>
                    </a:lnTo>
                    <a:lnTo>
                      <a:pt x="55" y="165"/>
                    </a:lnTo>
                    <a:lnTo>
                      <a:pt x="28" y="165"/>
                    </a:lnTo>
                    <a:lnTo>
                      <a:pt x="14" y="160"/>
                    </a:lnTo>
                    <a:lnTo>
                      <a:pt x="5" y="156"/>
                    </a:lnTo>
                    <a:lnTo>
                      <a:pt x="0" y="142"/>
                    </a:lnTo>
                    <a:lnTo>
                      <a:pt x="0" y="133"/>
                    </a:lnTo>
                    <a:lnTo>
                      <a:pt x="0" y="115"/>
                    </a:lnTo>
                    <a:lnTo>
                      <a:pt x="5" y="96"/>
                    </a:lnTo>
                    <a:lnTo>
                      <a:pt x="5" y="73"/>
                    </a:lnTo>
                    <a:close/>
                  </a:path>
                </a:pathLst>
              </a:custGeom>
              <a:solidFill>
                <a:srgbClr val="93716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0" name="Freeform 438"/>
              <p:cNvSpPr>
                <a:spLocks/>
              </p:cNvSpPr>
              <p:nvPr/>
            </p:nvSpPr>
            <p:spPr bwMode="auto">
              <a:xfrm>
                <a:off x="2747" y="1018"/>
                <a:ext cx="119" cy="165"/>
              </a:xfrm>
              <a:custGeom>
                <a:avLst/>
                <a:gdLst/>
                <a:ahLst/>
                <a:cxnLst>
                  <a:cxn ang="0">
                    <a:pos x="50" y="165"/>
                  </a:cxn>
                  <a:cxn ang="0">
                    <a:pos x="27" y="160"/>
                  </a:cxn>
                  <a:cxn ang="0">
                    <a:pos x="14" y="160"/>
                  </a:cxn>
                  <a:cxn ang="0">
                    <a:pos x="5" y="151"/>
                  </a:cxn>
                  <a:cxn ang="0">
                    <a:pos x="0" y="142"/>
                  </a:cxn>
                  <a:cxn ang="0">
                    <a:pos x="0" y="133"/>
                  </a:cxn>
                  <a:cxn ang="0">
                    <a:pos x="5" y="115"/>
                  </a:cxn>
                  <a:cxn ang="0">
                    <a:pos x="5" y="96"/>
                  </a:cxn>
                  <a:cxn ang="0">
                    <a:pos x="5" y="78"/>
                  </a:cxn>
                  <a:cxn ang="0">
                    <a:pos x="5" y="64"/>
                  </a:cxn>
                  <a:cxn ang="0">
                    <a:pos x="5" y="46"/>
                  </a:cxn>
                  <a:cxn ang="0">
                    <a:pos x="5" y="32"/>
                  </a:cxn>
                  <a:cxn ang="0">
                    <a:pos x="9" y="19"/>
                  </a:cxn>
                  <a:cxn ang="0">
                    <a:pos x="18" y="10"/>
                  </a:cxn>
                  <a:cxn ang="0">
                    <a:pos x="27" y="0"/>
                  </a:cxn>
                  <a:cxn ang="0">
                    <a:pos x="36" y="0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55" y="5"/>
                  </a:cxn>
                  <a:cxn ang="0">
                    <a:pos x="64" y="0"/>
                  </a:cxn>
                  <a:cxn ang="0">
                    <a:pos x="78" y="5"/>
                  </a:cxn>
                  <a:cxn ang="0">
                    <a:pos x="87" y="14"/>
                  </a:cxn>
                  <a:cxn ang="0">
                    <a:pos x="96" y="32"/>
                  </a:cxn>
                  <a:cxn ang="0">
                    <a:pos x="105" y="51"/>
                  </a:cxn>
                  <a:cxn ang="0">
                    <a:pos x="114" y="69"/>
                  </a:cxn>
                  <a:cxn ang="0">
                    <a:pos x="119" y="83"/>
                  </a:cxn>
                  <a:cxn ang="0">
                    <a:pos x="119" y="101"/>
                  </a:cxn>
                  <a:cxn ang="0">
                    <a:pos x="119" y="110"/>
                  </a:cxn>
                  <a:cxn ang="0">
                    <a:pos x="114" y="119"/>
                  </a:cxn>
                  <a:cxn ang="0">
                    <a:pos x="110" y="133"/>
                  </a:cxn>
                  <a:cxn ang="0">
                    <a:pos x="105" y="142"/>
                  </a:cxn>
                  <a:cxn ang="0">
                    <a:pos x="91" y="151"/>
                  </a:cxn>
                  <a:cxn ang="0">
                    <a:pos x="82" y="156"/>
                  </a:cxn>
                  <a:cxn ang="0">
                    <a:pos x="68" y="160"/>
                  </a:cxn>
                  <a:cxn ang="0">
                    <a:pos x="50" y="165"/>
                  </a:cxn>
                </a:cxnLst>
                <a:rect l="0" t="0" r="r" b="b"/>
                <a:pathLst>
                  <a:path w="119" h="165">
                    <a:moveTo>
                      <a:pt x="50" y="165"/>
                    </a:moveTo>
                    <a:lnTo>
                      <a:pt x="27" y="160"/>
                    </a:lnTo>
                    <a:lnTo>
                      <a:pt x="14" y="160"/>
                    </a:lnTo>
                    <a:lnTo>
                      <a:pt x="5" y="151"/>
                    </a:lnTo>
                    <a:lnTo>
                      <a:pt x="0" y="142"/>
                    </a:lnTo>
                    <a:lnTo>
                      <a:pt x="0" y="133"/>
                    </a:lnTo>
                    <a:lnTo>
                      <a:pt x="5" y="115"/>
                    </a:lnTo>
                    <a:lnTo>
                      <a:pt x="5" y="96"/>
                    </a:lnTo>
                    <a:lnTo>
                      <a:pt x="5" y="78"/>
                    </a:lnTo>
                    <a:lnTo>
                      <a:pt x="5" y="64"/>
                    </a:lnTo>
                    <a:lnTo>
                      <a:pt x="5" y="46"/>
                    </a:lnTo>
                    <a:lnTo>
                      <a:pt x="5" y="32"/>
                    </a:lnTo>
                    <a:lnTo>
                      <a:pt x="9" y="19"/>
                    </a:lnTo>
                    <a:lnTo>
                      <a:pt x="18" y="10"/>
                    </a:lnTo>
                    <a:lnTo>
                      <a:pt x="27" y="0"/>
                    </a:lnTo>
                    <a:lnTo>
                      <a:pt x="36" y="0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64" y="0"/>
                    </a:lnTo>
                    <a:lnTo>
                      <a:pt x="78" y="5"/>
                    </a:lnTo>
                    <a:lnTo>
                      <a:pt x="87" y="14"/>
                    </a:lnTo>
                    <a:lnTo>
                      <a:pt x="96" y="32"/>
                    </a:lnTo>
                    <a:lnTo>
                      <a:pt x="105" y="51"/>
                    </a:lnTo>
                    <a:lnTo>
                      <a:pt x="114" y="69"/>
                    </a:lnTo>
                    <a:lnTo>
                      <a:pt x="119" y="83"/>
                    </a:lnTo>
                    <a:lnTo>
                      <a:pt x="119" y="101"/>
                    </a:lnTo>
                    <a:lnTo>
                      <a:pt x="119" y="110"/>
                    </a:lnTo>
                    <a:lnTo>
                      <a:pt x="114" y="119"/>
                    </a:lnTo>
                    <a:lnTo>
                      <a:pt x="110" y="133"/>
                    </a:lnTo>
                    <a:lnTo>
                      <a:pt x="105" y="142"/>
                    </a:lnTo>
                    <a:lnTo>
                      <a:pt x="91" y="151"/>
                    </a:lnTo>
                    <a:lnTo>
                      <a:pt x="82" y="156"/>
                    </a:lnTo>
                    <a:lnTo>
                      <a:pt x="68" y="160"/>
                    </a:lnTo>
                    <a:lnTo>
                      <a:pt x="50" y="165"/>
                    </a:lnTo>
                    <a:close/>
                  </a:path>
                </a:pathLst>
              </a:custGeom>
              <a:solidFill>
                <a:srgbClr val="8A6B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1" name="Freeform 439"/>
              <p:cNvSpPr>
                <a:spLocks/>
              </p:cNvSpPr>
              <p:nvPr/>
            </p:nvSpPr>
            <p:spPr bwMode="auto">
              <a:xfrm>
                <a:off x="2752" y="1018"/>
                <a:ext cx="118" cy="160"/>
              </a:xfrm>
              <a:custGeom>
                <a:avLst/>
                <a:gdLst/>
                <a:ahLst/>
                <a:cxnLst>
                  <a:cxn ang="0">
                    <a:pos x="50" y="160"/>
                  </a:cxn>
                  <a:cxn ang="0">
                    <a:pos x="27" y="160"/>
                  </a:cxn>
                  <a:cxn ang="0">
                    <a:pos x="13" y="156"/>
                  </a:cxn>
                  <a:cxn ang="0">
                    <a:pos x="4" y="151"/>
                  </a:cxn>
                  <a:cxn ang="0">
                    <a:pos x="0" y="142"/>
                  </a:cxn>
                  <a:cxn ang="0">
                    <a:pos x="0" y="128"/>
                  </a:cxn>
                  <a:cxn ang="0">
                    <a:pos x="4" y="115"/>
                  </a:cxn>
                  <a:cxn ang="0">
                    <a:pos x="4" y="96"/>
                  </a:cxn>
                  <a:cxn ang="0">
                    <a:pos x="4" y="78"/>
                  </a:cxn>
                  <a:cxn ang="0">
                    <a:pos x="4" y="64"/>
                  </a:cxn>
                  <a:cxn ang="0">
                    <a:pos x="4" y="51"/>
                  </a:cxn>
                  <a:cxn ang="0">
                    <a:pos x="4" y="32"/>
                  </a:cxn>
                  <a:cxn ang="0">
                    <a:pos x="9" y="19"/>
                  </a:cxn>
                  <a:cxn ang="0">
                    <a:pos x="13" y="10"/>
                  </a:cxn>
                  <a:cxn ang="0">
                    <a:pos x="22" y="5"/>
                  </a:cxn>
                  <a:cxn ang="0">
                    <a:pos x="31" y="0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0" y="5"/>
                  </a:cxn>
                  <a:cxn ang="0">
                    <a:pos x="59" y="0"/>
                  </a:cxn>
                  <a:cxn ang="0">
                    <a:pos x="73" y="5"/>
                  </a:cxn>
                  <a:cxn ang="0">
                    <a:pos x="82" y="19"/>
                  </a:cxn>
                  <a:cxn ang="0">
                    <a:pos x="91" y="32"/>
                  </a:cxn>
                  <a:cxn ang="0">
                    <a:pos x="105" y="51"/>
                  </a:cxn>
                  <a:cxn ang="0">
                    <a:pos x="109" y="69"/>
                  </a:cxn>
                  <a:cxn ang="0">
                    <a:pos x="114" y="83"/>
                  </a:cxn>
                  <a:cxn ang="0">
                    <a:pos x="118" y="101"/>
                  </a:cxn>
                  <a:cxn ang="0">
                    <a:pos x="114" y="110"/>
                  </a:cxn>
                  <a:cxn ang="0">
                    <a:pos x="109" y="119"/>
                  </a:cxn>
                  <a:cxn ang="0">
                    <a:pos x="105" y="128"/>
                  </a:cxn>
                  <a:cxn ang="0">
                    <a:pos x="100" y="142"/>
                  </a:cxn>
                  <a:cxn ang="0">
                    <a:pos x="91" y="147"/>
                  </a:cxn>
                  <a:cxn ang="0">
                    <a:pos x="77" y="156"/>
                  </a:cxn>
                  <a:cxn ang="0">
                    <a:pos x="63" y="160"/>
                  </a:cxn>
                  <a:cxn ang="0">
                    <a:pos x="50" y="160"/>
                  </a:cxn>
                </a:cxnLst>
                <a:rect l="0" t="0" r="r" b="b"/>
                <a:pathLst>
                  <a:path w="118" h="160">
                    <a:moveTo>
                      <a:pt x="50" y="160"/>
                    </a:moveTo>
                    <a:lnTo>
                      <a:pt x="27" y="160"/>
                    </a:lnTo>
                    <a:lnTo>
                      <a:pt x="13" y="156"/>
                    </a:lnTo>
                    <a:lnTo>
                      <a:pt x="4" y="151"/>
                    </a:lnTo>
                    <a:lnTo>
                      <a:pt x="0" y="142"/>
                    </a:lnTo>
                    <a:lnTo>
                      <a:pt x="0" y="128"/>
                    </a:lnTo>
                    <a:lnTo>
                      <a:pt x="4" y="115"/>
                    </a:lnTo>
                    <a:lnTo>
                      <a:pt x="4" y="96"/>
                    </a:lnTo>
                    <a:lnTo>
                      <a:pt x="4" y="78"/>
                    </a:lnTo>
                    <a:lnTo>
                      <a:pt x="4" y="64"/>
                    </a:lnTo>
                    <a:lnTo>
                      <a:pt x="4" y="51"/>
                    </a:lnTo>
                    <a:lnTo>
                      <a:pt x="4" y="32"/>
                    </a:lnTo>
                    <a:lnTo>
                      <a:pt x="9" y="19"/>
                    </a:lnTo>
                    <a:lnTo>
                      <a:pt x="13" y="10"/>
                    </a:lnTo>
                    <a:lnTo>
                      <a:pt x="22" y="5"/>
                    </a:lnTo>
                    <a:lnTo>
                      <a:pt x="31" y="0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0" y="5"/>
                    </a:lnTo>
                    <a:lnTo>
                      <a:pt x="59" y="0"/>
                    </a:lnTo>
                    <a:lnTo>
                      <a:pt x="73" y="5"/>
                    </a:lnTo>
                    <a:lnTo>
                      <a:pt x="82" y="19"/>
                    </a:lnTo>
                    <a:lnTo>
                      <a:pt x="91" y="32"/>
                    </a:lnTo>
                    <a:lnTo>
                      <a:pt x="105" y="51"/>
                    </a:lnTo>
                    <a:lnTo>
                      <a:pt x="109" y="69"/>
                    </a:lnTo>
                    <a:lnTo>
                      <a:pt x="114" y="83"/>
                    </a:lnTo>
                    <a:lnTo>
                      <a:pt x="118" y="101"/>
                    </a:lnTo>
                    <a:lnTo>
                      <a:pt x="114" y="110"/>
                    </a:lnTo>
                    <a:lnTo>
                      <a:pt x="109" y="119"/>
                    </a:lnTo>
                    <a:lnTo>
                      <a:pt x="105" y="128"/>
                    </a:lnTo>
                    <a:lnTo>
                      <a:pt x="100" y="142"/>
                    </a:lnTo>
                    <a:lnTo>
                      <a:pt x="91" y="147"/>
                    </a:lnTo>
                    <a:lnTo>
                      <a:pt x="77" y="156"/>
                    </a:lnTo>
                    <a:lnTo>
                      <a:pt x="63" y="160"/>
                    </a:lnTo>
                    <a:lnTo>
                      <a:pt x="50" y="160"/>
                    </a:lnTo>
                    <a:close/>
                  </a:path>
                </a:pathLst>
              </a:custGeom>
              <a:solidFill>
                <a:srgbClr val="8167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2" name="Freeform 440"/>
              <p:cNvSpPr>
                <a:spLocks/>
              </p:cNvSpPr>
              <p:nvPr/>
            </p:nvSpPr>
            <p:spPr bwMode="auto">
              <a:xfrm>
                <a:off x="2756" y="1018"/>
                <a:ext cx="110" cy="160"/>
              </a:xfrm>
              <a:custGeom>
                <a:avLst/>
                <a:gdLst/>
                <a:ahLst/>
                <a:cxnLst>
                  <a:cxn ang="0">
                    <a:pos x="46" y="160"/>
                  </a:cxn>
                  <a:cxn ang="0">
                    <a:pos x="27" y="156"/>
                  </a:cxn>
                  <a:cxn ang="0">
                    <a:pos x="9" y="156"/>
                  </a:cxn>
                  <a:cxn ang="0">
                    <a:pos x="5" y="147"/>
                  </a:cxn>
                  <a:cxn ang="0">
                    <a:pos x="0" y="137"/>
                  </a:cxn>
                  <a:cxn ang="0">
                    <a:pos x="0" y="128"/>
                  </a:cxn>
                  <a:cxn ang="0">
                    <a:pos x="0" y="115"/>
                  </a:cxn>
                  <a:cxn ang="0">
                    <a:pos x="5" y="96"/>
                  </a:cxn>
                  <a:cxn ang="0">
                    <a:pos x="5" y="78"/>
                  </a:cxn>
                  <a:cxn ang="0">
                    <a:pos x="0" y="64"/>
                  </a:cxn>
                  <a:cxn ang="0">
                    <a:pos x="0" y="51"/>
                  </a:cxn>
                  <a:cxn ang="0">
                    <a:pos x="5" y="37"/>
                  </a:cxn>
                  <a:cxn ang="0">
                    <a:pos x="5" y="23"/>
                  </a:cxn>
                  <a:cxn ang="0">
                    <a:pos x="14" y="10"/>
                  </a:cxn>
                  <a:cxn ang="0">
                    <a:pos x="18" y="5"/>
                  </a:cxn>
                  <a:cxn ang="0">
                    <a:pos x="27" y="0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6" y="5"/>
                  </a:cxn>
                  <a:cxn ang="0">
                    <a:pos x="46" y="5"/>
                  </a:cxn>
                  <a:cxn ang="0">
                    <a:pos x="46" y="5"/>
                  </a:cxn>
                  <a:cxn ang="0">
                    <a:pos x="46" y="5"/>
                  </a:cxn>
                  <a:cxn ang="0">
                    <a:pos x="46" y="5"/>
                  </a:cxn>
                  <a:cxn ang="0">
                    <a:pos x="46" y="5"/>
                  </a:cxn>
                  <a:cxn ang="0">
                    <a:pos x="55" y="0"/>
                  </a:cxn>
                  <a:cxn ang="0">
                    <a:pos x="69" y="5"/>
                  </a:cxn>
                  <a:cxn ang="0">
                    <a:pos x="78" y="14"/>
                  </a:cxn>
                  <a:cxn ang="0">
                    <a:pos x="87" y="32"/>
                  </a:cxn>
                  <a:cxn ang="0">
                    <a:pos x="96" y="51"/>
                  </a:cxn>
                  <a:cxn ang="0">
                    <a:pos x="105" y="69"/>
                  </a:cxn>
                  <a:cxn ang="0">
                    <a:pos x="110" y="87"/>
                  </a:cxn>
                  <a:cxn ang="0">
                    <a:pos x="110" y="101"/>
                  </a:cxn>
                  <a:cxn ang="0">
                    <a:pos x="110" y="110"/>
                  </a:cxn>
                  <a:cxn ang="0">
                    <a:pos x="105" y="119"/>
                  </a:cxn>
                  <a:cxn ang="0">
                    <a:pos x="101" y="128"/>
                  </a:cxn>
                  <a:cxn ang="0">
                    <a:pos x="96" y="137"/>
                  </a:cxn>
                  <a:cxn ang="0">
                    <a:pos x="87" y="147"/>
                  </a:cxn>
                  <a:cxn ang="0">
                    <a:pos x="73" y="151"/>
                  </a:cxn>
                  <a:cxn ang="0">
                    <a:pos x="64" y="156"/>
                  </a:cxn>
                  <a:cxn ang="0">
                    <a:pos x="46" y="160"/>
                  </a:cxn>
                </a:cxnLst>
                <a:rect l="0" t="0" r="r" b="b"/>
                <a:pathLst>
                  <a:path w="110" h="160">
                    <a:moveTo>
                      <a:pt x="46" y="160"/>
                    </a:moveTo>
                    <a:lnTo>
                      <a:pt x="27" y="156"/>
                    </a:lnTo>
                    <a:lnTo>
                      <a:pt x="9" y="156"/>
                    </a:lnTo>
                    <a:lnTo>
                      <a:pt x="5" y="147"/>
                    </a:lnTo>
                    <a:lnTo>
                      <a:pt x="0" y="137"/>
                    </a:lnTo>
                    <a:lnTo>
                      <a:pt x="0" y="128"/>
                    </a:lnTo>
                    <a:lnTo>
                      <a:pt x="0" y="115"/>
                    </a:lnTo>
                    <a:lnTo>
                      <a:pt x="5" y="96"/>
                    </a:lnTo>
                    <a:lnTo>
                      <a:pt x="5" y="78"/>
                    </a:lnTo>
                    <a:lnTo>
                      <a:pt x="0" y="64"/>
                    </a:lnTo>
                    <a:lnTo>
                      <a:pt x="0" y="51"/>
                    </a:lnTo>
                    <a:lnTo>
                      <a:pt x="5" y="37"/>
                    </a:lnTo>
                    <a:lnTo>
                      <a:pt x="5" y="23"/>
                    </a:lnTo>
                    <a:lnTo>
                      <a:pt x="14" y="10"/>
                    </a:lnTo>
                    <a:lnTo>
                      <a:pt x="18" y="5"/>
                    </a:lnTo>
                    <a:lnTo>
                      <a:pt x="27" y="0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6" y="5"/>
                    </a:lnTo>
                    <a:lnTo>
                      <a:pt x="46" y="5"/>
                    </a:lnTo>
                    <a:lnTo>
                      <a:pt x="46" y="5"/>
                    </a:lnTo>
                    <a:lnTo>
                      <a:pt x="46" y="5"/>
                    </a:lnTo>
                    <a:lnTo>
                      <a:pt x="46" y="5"/>
                    </a:lnTo>
                    <a:lnTo>
                      <a:pt x="46" y="5"/>
                    </a:lnTo>
                    <a:lnTo>
                      <a:pt x="55" y="0"/>
                    </a:lnTo>
                    <a:lnTo>
                      <a:pt x="69" y="5"/>
                    </a:lnTo>
                    <a:lnTo>
                      <a:pt x="78" y="14"/>
                    </a:lnTo>
                    <a:lnTo>
                      <a:pt x="87" y="32"/>
                    </a:lnTo>
                    <a:lnTo>
                      <a:pt x="96" y="51"/>
                    </a:lnTo>
                    <a:lnTo>
                      <a:pt x="105" y="69"/>
                    </a:lnTo>
                    <a:lnTo>
                      <a:pt x="110" y="87"/>
                    </a:lnTo>
                    <a:lnTo>
                      <a:pt x="110" y="101"/>
                    </a:lnTo>
                    <a:lnTo>
                      <a:pt x="110" y="110"/>
                    </a:lnTo>
                    <a:lnTo>
                      <a:pt x="105" y="119"/>
                    </a:lnTo>
                    <a:lnTo>
                      <a:pt x="101" y="128"/>
                    </a:lnTo>
                    <a:lnTo>
                      <a:pt x="96" y="137"/>
                    </a:lnTo>
                    <a:lnTo>
                      <a:pt x="87" y="147"/>
                    </a:lnTo>
                    <a:lnTo>
                      <a:pt x="73" y="151"/>
                    </a:lnTo>
                    <a:lnTo>
                      <a:pt x="64" y="156"/>
                    </a:lnTo>
                    <a:lnTo>
                      <a:pt x="46" y="160"/>
                    </a:lnTo>
                    <a:close/>
                  </a:path>
                </a:pathLst>
              </a:custGeom>
              <a:solidFill>
                <a:srgbClr val="7861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3" name="Freeform 441"/>
              <p:cNvSpPr>
                <a:spLocks/>
              </p:cNvSpPr>
              <p:nvPr/>
            </p:nvSpPr>
            <p:spPr bwMode="auto">
              <a:xfrm>
                <a:off x="2761" y="1018"/>
                <a:ext cx="105" cy="156"/>
              </a:xfrm>
              <a:custGeom>
                <a:avLst/>
                <a:gdLst/>
                <a:ahLst/>
                <a:cxnLst>
                  <a:cxn ang="0">
                    <a:pos x="45" y="156"/>
                  </a:cxn>
                  <a:cxn ang="0">
                    <a:pos x="22" y="156"/>
                  </a:cxn>
                  <a:cxn ang="0">
                    <a:pos x="9" y="151"/>
                  </a:cxn>
                  <a:cxn ang="0">
                    <a:pos x="4" y="147"/>
                  </a:cxn>
                  <a:cxn ang="0">
                    <a:pos x="0" y="137"/>
                  </a:cxn>
                  <a:cxn ang="0">
                    <a:pos x="0" y="128"/>
                  </a:cxn>
                  <a:cxn ang="0">
                    <a:pos x="0" y="115"/>
                  </a:cxn>
                  <a:cxn ang="0">
                    <a:pos x="4" y="101"/>
                  </a:cxn>
                  <a:cxn ang="0">
                    <a:pos x="0" y="83"/>
                  </a:cxn>
                  <a:cxn ang="0">
                    <a:pos x="0" y="69"/>
                  </a:cxn>
                  <a:cxn ang="0">
                    <a:pos x="0" y="55"/>
                  </a:cxn>
                  <a:cxn ang="0">
                    <a:pos x="0" y="37"/>
                  </a:cxn>
                  <a:cxn ang="0">
                    <a:pos x="4" y="23"/>
                  </a:cxn>
                  <a:cxn ang="0">
                    <a:pos x="9" y="14"/>
                  </a:cxn>
                  <a:cxn ang="0">
                    <a:pos x="13" y="5"/>
                  </a:cxn>
                  <a:cxn ang="0">
                    <a:pos x="22" y="0"/>
                  </a:cxn>
                  <a:cxn ang="0">
                    <a:pos x="36" y="5"/>
                  </a:cxn>
                  <a:cxn ang="0">
                    <a:pos x="36" y="5"/>
                  </a:cxn>
                  <a:cxn ang="0">
                    <a:pos x="36" y="5"/>
                  </a:cxn>
                  <a:cxn ang="0">
                    <a:pos x="36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50" y="0"/>
                  </a:cxn>
                  <a:cxn ang="0">
                    <a:pos x="64" y="5"/>
                  </a:cxn>
                  <a:cxn ang="0">
                    <a:pos x="73" y="19"/>
                  </a:cxn>
                  <a:cxn ang="0">
                    <a:pos x="86" y="32"/>
                  </a:cxn>
                  <a:cxn ang="0">
                    <a:pos x="96" y="51"/>
                  </a:cxn>
                  <a:cxn ang="0">
                    <a:pos x="100" y="69"/>
                  </a:cxn>
                  <a:cxn ang="0">
                    <a:pos x="105" y="87"/>
                  </a:cxn>
                  <a:cxn ang="0">
                    <a:pos x="105" y="101"/>
                  </a:cxn>
                  <a:cxn ang="0">
                    <a:pos x="105" y="110"/>
                  </a:cxn>
                  <a:cxn ang="0">
                    <a:pos x="100" y="119"/>
                  </a:cxn>
                  <a:cxn ang="0">
                    <a:pos x="96" y="128"/>
                  </a:cxn>
                  <a:cxn ang="0">
                    <a:pos x="91" y="137"/>
                  </a:cxn>
                  <a:cxn ang="0">
                    <a:pos x="82" y="147"/>
                  </a:cxn>
                  <a:cxn ang="0">
                    <a:pos x="73" y="151"/>
                  </a:cxn>
                  <a:cxn ang="0">
                    <a:pos x="59" y="156"/>
                  </a:cxn>
                  <a:cxn ang="0">
                    <a:pos x="45" y="156"/>
                  </a:cxn>
                </a:cxnLst>
                <a:rect l="0" t="0" r="r" b="b"/>
                <a:pathLst>
                  <a:path w="105" h="156">
                    <a:moveTo>
                      <a:pt x="45" y="156"/>
                    </a:moveTo>
                    <a:lnTo>
                      <a:pt x="22" y="156"/>
                    </a:lnTo>
                    <a:lnTo>
                      <a:pt x="9" y="151"/>
                    </a:lnTo>
                    <a:lnTo>
                      <a:pt x="4" y="147"/>
                    </a:lnTo>
                    <a:lnTo>
                      <a:pt x="0" y="137"/>
                    </a:lnTo>
                    <a:lnTo>
                      <a:pt x="0" y="128"/>
                    </a:lnTo>
                    <a:lnTo>
                      <a:pt x="0" y="115"/>
                    </a:lnTo>
                    <a:lnTo>
                      <a:pt x="4" y="101"/>
                    </a:lnTo>
                    <a:lnTo>
                      <a:pt x="0" y="83"/>
                    </a:lnTo>
                    <a:lnTo>
                      <a:pt x="0" y="69"/>
                    </a:lnTo>
                    <a:lnTo>
                      <a:pt x="0" y="55"/>
                    </a:lnTo>
                    <a:lnTo>
                      <a:pt x="0" y="37"/>
                    </a:lnTo>
                    <a:lnTo>
                      <a:pt x="4" y="23"/>
                    </a:lnTo>
                    <a:lnTo>
                      <a:pt x="9" y="14"/>
                    </a:lnTo>
                    <a:lnTo>
                      <a:pt x="13" y="5"/>
                    </a:lnTo>
                    <a:lnTo>
                      <a:pt x="22" y="0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50" y="0"/>
                    </a:lnTo>
                    <a:lnTo>
                      <a:pt x="64" y="5"/>
                    </a:lnTo>
                    <a:lnTo>
                      <a:pt x="73" y="19"/>
                    </a:lnTo>
                    <a:lnTo>
                      <a:pt x="86" y="32"/>
                    </a:lnTo>
                    <a:lnTo>
                      <a:pt x="96" y="51"/>
                    </a:lnTo>
                    <a:lnTo>
                      <a:pt x="100" y="69"/>
                    </a:lnTo>
                    <a:lnTo>
                      <a:pt x="105" y="87"/>
                    </a:lnTo>
                    <a:lnTo>
                      <a:pt x="105" y="101"/>
                    </a:lnTo>
                    <a:lnTo>
                      <a:pt x="105" y="110"/>
                    </a:lnTo>
                    <a:lnTo>
                      <a:pt x="100" y="119"/>
                    </a:lnTo>
                    <a:lnTo>
                      <a:pt x="96" y="128"/>
                    </a:lnTo>
                    <a:lnTo>
                      <a:pt x="91" y="137"/>
                    </a:lnTo>
                    <a:lnTo>
                      <a:pt x="82" y="147"/>
                    </a:lnTo>
                    <a:lnTo>
                      <a:pt x="73" y="151"/>
                    </a:lnTo>
                    <a:lnTo>
                      <a:pt x="59" y="156"/>
                    </a:lnTo>
                    <a:lnTo>
                      <a:pt x="45" y="156"/>
                    </a:lnTo>
                    <a:close/>
                  </a:path>
                </a:pathLst>
              </a:custGeom>
              <a:solidFill>
                <a:srgbClr val="6F5B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4" name="Freeform 442"/>
              <p:cNvSpPr>
                <a:spLocks/>
              </p:cNvSpPr>
              <p:nvPr/>
            </p:nvSpPr>
            <p:spPr bwMode="auto">
              <a:xfrm>
                <a:off x="2765" y="1018"/>
                <a:ext cx="101" cy="156"/>
              </a:xfrm>
              <a:custGeom>
                <a:avLst/>
                <a:gdLst/>
                <a:ahLst/>
                <a:cxnLst>
                  <a:cxn ang="0">
                    <a:pos x="46" y="156"/>
                  </a:cxn>
                  <a:cxn ang="0">
                    <a:pos x="23" y="156"/>
                  </a:cxn>
                  <a:cxn ang="0">
                    <a:pos x="9" y="151"/>
                  </a:cxn>
                  <a:cxn ang="0">
                    <a:pos x="5" y="142"/>
                  </a:cxn>
                  <a:cxn ang="0">
                    <a:pos x="0" y="137"/>
                  </a:cxn>
                  <a:cxn ang="0">
                    <a:pos x="0" y="124"/>
                  </a:cxn>
                  <a:cxn ang="0">
                    <a:pos x="0" y="115"/>
                  </a:cxn>
                  <a:cxn ang="0">
                    <a:pos x="0" y="101"/>
                  </a:cxn>
                  <a:cxn ang="0">
                    <a:pos x="0" y="83"/>
                  </a:cxn>
                  <a:cxn ang="0">
                    <a:pos x="0" y="69"/>
                  </a:cxn>
                  <a:cxn ang="0">
                    <a:pos x="0" y="55"/>
                  </a:cxn>
                  <a:cxn ang="0">
                    <a:pos x="0" y="42"/>
                  </a:cxn>
                  <a:cxn ang="0">
                    <a:pos x="5" y="23"/>
                  </a:cxn>
                  <a:cxn ang="0">
                    <a:pos x="5" y="14"/>
                  </a:cxn>
                  <a:cxn ang="0">
                    <a:pos x="9" y="5"/>
                  </a:cxn>
                  <a:cxn ang="0">
                    <a:pos x="18" y="0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7" y="5"/>
                  </a:cxn>
                  <a:cxn ang="0">
                    <a:pos x="37" y="5"/>
                  </a:cxn>
                  <a:cxn ang="0">
                    <a:pos x="37" y="5"/>
                  </a:cxn>
                  <a:cxn ang="0">
                    <a:pos x="37" y="5"/>
                  </a:cxn>
                  <a:cxn ang="0">
                    <a:pos x="46" y="0"/>
                  </a:cxn>
                  <a:cxn ang="0">
                    <a:pos x="60" y="5"/>
                  </a:cxn>
                  <a:cxn ang="0">
                    <a:pos x="69" y="19"/>
                  </a:cxn>
                  <a:cxn ang="0">
                    <a:pos x="82" y="32"/>
                  </a:cxn>
                  <a:cxn ang="0">
                    <a:pos x="87" y="51"/>
                  </a:cxn>
                  <a:cxn ang="0">
                    <a:pos x="96" y="69"/>
                  </a:cxn>
                  <a:cxn ang="0">
                    <a:pos x="101" y="87"/>
                  </a:cxn>
                  <a:cxn ang="0">
                    <a:pos x="101" y="101"/>
                  </a:cxn>
                  <a:cxn ang="0">
                    <a:pos x="101" y="110"/>
                  </a:cxn>
                  <a:cxn ang="0">
                    <a:pos x="96" y="119"/>
                  </a:cxn>
                  <a:cxn ang="0">
                    <a:pos x="92" y="128"/>
                  </a:cxn>
                  <a:cxn ang="0">
                    <a:pos x="87" y="137"/>
                  </a:cxn>
                  <a:cxn ang="0">
                    <a:pos x="78" y="147"/>
                  </a:cxn>
                  <a:cxn ang="0">
                    <a:pos x="69" y="151"/>
                  </a:cxn>
                  <a:cxn ang="0">
                    <a:pos x="55" y="156"/>
                  </a:cxn>
                  <a:cxn ang="0">
                    <a:pos x="46" y="156"/>
                  </a:cxn>
                </a:cxnLst>
                <a:rect l="0" t="0" r="r" b="b"/>
                <a:pathLst>
                  <a:path w="101" h="156">
                    <a:moveTo>
                      <a:pt x="46" y="156"/>
                    </a:moveTo>
                    <a:lnTo>
                      <a:pt x="23" y="156"/>
                    </a:lnTo>
                    <a:lnTo>
                      <a:pt x="9" y="151"/>
                    </a:lnTo>
                    <a:lnTo>
                      <a:pt x="5" y="142"/>
                    </a:lnTo>
                    <a:lnTo>
                      <a:pt x="0" y="137"/>
                    </a:lnTo>
                    <a:lnTo>
                      <a:pt x="0" y="124"/>
                    </a:lnTo>
                    <a:lnTo>
                      <a:pt x="0" y="115"/>
                    </a:lnTo>
                    <a:lnTo>
                      <a:pt x="0" y="101"/>
                    </a:lnTo>
                    <a:lnTo>
                      <a:pt x="0" y="83"/>
                    </a:lnTo>
                    <a:lnTo>
                      <a:pt x="0" y="69"/>
                    </a:lnTo>
                    <a:lnTo>
                      <a:pt x="0" y="55"/>
                    </a:lnTo>
                    <a:lnTo>
                      <a:pt x="0" y="42"/>
                    </a:lnTo>
                    <a:lnTo>
                      <a:pt x="5" y="23"/>
                    </a:lnTo>
                    <a:lnTo>
                      <a:pt x="5" y="14"/>
                    </a:lnTo>
                    <a:lnTo>
                      <a:pt x="9" y="5"/>
                    </a:lnTo>
                    <a:lnTo>
                      <a:pt x="18" y="0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46" y="0"/>
                    </a:lnTo>
                    <a:lnTo>
                      <a:pt x="60" y="5"/>
                    </a:lnTo>
                    <a:lnTo>
                      <a:pt x="69" y="19"/>
                    </a:lnTo>
                    <a:lnTo>
                      <a:pt x="82" y="32"/>
                    </a:lnTo>
                    <a:lnTo>
                      <a:pt x="87" y="51"/>
                    </a:lnTo>
                    <a:lnTo>
                      <a:pt x="96" y="69"/>
                    </a:lnTo>
                    <a:lnTo>
                      <a:pt x="101" y="87"/>
                    </a:lnTo>
                    <a:lnTo>
                      <a:pt x="101" y="101"/>
                    </a:lnTo>
                    <a:lnTo>
                      <a:pt x="101" y="110"/>
                    </a:lnTo>
                    <a:lnTo>
                      <a:pt x="96" y="119"/>
                    </a:lnTo>
                    <a:lnTo>
                      <a:pt x="92" y="128"/>
                    </a:lnTo>
                    <a:lnTo>
                      <a:pt x="87" y="137"/>
                    </a:lnTo>
                    <a:lnTo>
                      <a:pt x="78" y="147"/>
                    </a:lnTo>
                    <a:lnTo>
                      <a:pt x="69" y="151"/>
                    </a:lnTo>
                    <a:lnTo>
                      <a:pt x="55" y="156"/>
                    </a:lnTo>
                    <a:lnTo>
                      <a:pt x="46" y="156"/>
                    </a:lnTo>
                    <a:close/>
                  </a:path>
                </a:pathLst>
              </a:custGeom>
              <a:solidFill>
                <a:srgbClr val="66544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5" name="Freeform 443"/>
              <p:cNvSpPr>
                <a:spLocks/>
              </p:cNvSpPr>
              <p:nvPr/>
            </p:nvSpPr>
            <p:spPr bwMode="auto">
              <a:xfrm>
                <a:off x="2770" y="1018"/>
                <a:ext cx="96" cy="156"/>
              </a:xfrm>
              <a:custGeom>
                <a:avLst/>
                <a:gdLst/>
                <a:ahLst/>
                <a:cxnLst>
                  <a:cxn ang="0">
                    <a:pos x="41" y="156"/>
                  </a:cxn>
                  <a:cxn ang="0">
                    <a:pos x="23" y="151"/>
                  </a:cxn>
                  <a:cxn ang="0">
                    <a:pos x="9" y="147"/>
                  </a:cxn>
                  <a:cxn ang="0">
                    <a:pos x="4" y="142"/>
                  </a:cxn>
                  <a:cxn ang="0">
                    <a:pos x="0" y="133"/>
                  </a:cxn>
                  <a:cxn ang="0">
                    <a:pos x="0" y="124"/>
                  </a:cxn>
                  <a:cxn ang="0">
                    <a:pos x="0" y="115"/>
                  </a:cxn>
                  <a:cxn ang="0">
                    <a:pos x="0" y="101"/>
                  </a:cxn>
                  <a:cxn ang="0">
                    <a:pos x="0" y="87"/>
                  </a:cxn>
                  <a:cxn ang="0">
                    <a:pos x="0" y="73"/>
                  </a:cxn>
                  <a:cxn ang="0">
                    <a:pos x="0" y="60"/>
                  </a:cxn>
                  <a:cxn ang="0">
                    <a:pos x="0" y="42"/>
                  </a:cxn>
                  <a:cxn ang="0">
                    <a:pos x="0" y="28"/>
                  </a:cxn>
                  <a:cxn ang="0">
                    <a:pos x="4" y="14"/>
                  </a:cxn>
                  <a:cxn ang="0">
                    <a:pos x="9" y="5"/>
                  </a:cxn>
                  <a:cxn ang="0">
                    <a:pos x="13" y="0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27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32" y="5"/>
                  </a:cxn>
                  <a:cxn ang="0">
                    <a:pos x="41" y="0"/>
                  </a:cxn>
                  <a:cxn ang="0">
                    <a:pos x="55" y="5"/>
                  </a:cxn>
                  <a:cxn ang="0">
                    <a:pos x="64" y="19"/>
                  </a:cxn>
                  <a:cxn ang="0">
                    <a:pos x="77" y="32"/>
                  </a:cxn>
                  <a:cxn ang="0">
                    <a:pos x="87" y="51"/>
                  </a:cxn>
                  <a:cxn ang="0">
                    <a:pos x="91" y="69"/>
                  </a:cxn>
                  <a:cxn ang="0">
                    <a:pos x="96" y="87"/>
                  </a:cxn>
                  <a:cxn ang="0">
                    <a:pos x="96" y="96"/>
                  </a:cxn>
                  <a:cxn ang="0">
                    <a:pos x="96" y="105"/>
                  </a:cxn>
                  <a:cxn ang="0">
                    <a:pos x="91" y="119"/>
                  </a:cxn>
                  <a:cxn ang="0">
                    <a:pos x="87" y="128"/>
                  </a:cxn>
                  <a:cxn ang="0">
                    <a:pos x="82" y="137"/>
                  </a:cxn>
                  <a:cxn ang="0">
                    <a:pos x="73" y="142"/>
                  </a:cxn>
                  <a:cxn ang="0">
                    <a:pos x="64" y="151"/>
                  </a:cxn>
                  <a:cxn ang="0">
                    <a:pos x="55" y="156"/>
                  </a:cxn>
                  <a:cxn ang="0">
                    <a:pos x="41" y="156"/>
                  </a:cxn>
                </a:cxnLst>
                <a:rect l="0" t="0" r="r" b="b"/>
                <a:pathLst>
                  <a:path w="96" h="156">
                    <a:moveTo>
                      <a:pt x="41" y="156"/>
                    </a:moveTo>
                    <a:lnTo>
                      <a:pt x="23" y="151"/>
                    </a:lnTo>
                    <a:lnTo>
                      <a:pt x="9" y="147"/>
                    </a:lnTo>
                    <a:lnTo>
                      <a:pt x="4" y="142"/>
                    </a:lnTo>
                    <a:lnTo>
                      <a:pt x="0" y="133"/>
                    </a:lnTo>
                    <a:lnTo>
                      <a:pt x="0" y="124"/>
                    </a:lnTo>
                    <a:lnTo>
                      <a:pt x="0" y="115"/>
                    </a:lnTo>
                    <a:lnTo>
                      <a:pt x="0" y="101"/>
                    </a:lnTo>
                    <a:lnTo>
                      <a:pt x="0" y="87"/>
                    </a:lnTo>
                    <a:lnTo>
                      <a:pt x="0" y="73"/>
                    </a:lnTo>
                    <a:lnTo>
                      <a:pt x="0" y="60"/>
                    </a:lnTo>
                    <a:lnTo>
                      <a:pt x="0" y="42"/>
                    </a:lnTo>
                    <a:lnTo>
                      <a:pt x="0" y="28"/>
                    </a:lnTo>
                    <a:lnTo>
                      <a:pt x="4" y="14"/>
                    </a:lnTo>
                    <a:lnTo>
                      <a:pt x="9" y="5"/>
                    </a:lnTo>
                    <a:lnTo>
                      <a:pt x="13" y="0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41" y="0"/>
                    </a:lnTo>
                    <a:lnTo>
                      <a:pt x="55" y="5"/>
                    </a:lnTo>
                    <a:lnTo>
                      <a:pt x="64" y="19"/>
                    </a:lnTo>
                    <a:lnTo>
                      <a:pt x="77" y="32"/>
                    </a:lnTo>
                    <a:lnTo>
                      <a:pt x="87" y="51"/>
                    </a:lnTo>
                    <a:lnTo>
                      <a:pt x="91" y="69"/>
                    </a:lnTo>
                    <a:lnTo>
                      <a:pt x="96" y="87"/>
                    </a:lnTo>
                    <a:lnTo>
                      <a:pt x="96" y="96"/>
                    </a:lnTo>
                    <a:lnTo>
                      <a:pt x="96" y="105"/>
                    </a:lnTo>
                    <a:lnTo>
                      <a:pt x="91" y="119"/>
                    </a:lnTo>
                    <a:lnTo>
                      <a:pt x="87" y="128"/>
                    </a:lnTo>
                    <a:lnTo>
                      <a:pt x="82" y="137"/>
                    </a:lnTo>
                    <a:lnTo>
                      <a:pt x="73" y="142"/>
                    </a:lnTo>
                    <a:lnTo>
                      <a:pt x="64" y="151"/>
                    </a:lnTo>
                    <a:lnTo>
                      <a:pt x="55" y="156"/>
                    </a:lnTo>
                    <a:lnTo>
                      <a:pt x="41" y="156"/>
                    </a:lnTo>
                    <a:close/>
                  </a:path>
                </a:pathLst>
              </a:custGeom>
              <a:solidFill>
                <a:srgbClr val="5D4E4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6" name="Freeform 444"/>
              <p:cNvSpPr>
                <a:spLocks/>
              </p:cNvSpPr>
              <p:nvPr/>
            </p:nvSpPr>
            <p:spPr bwMode="auto">
              <a:xfrm>
                <a:off x="2774" y="1018"/>
                <a:ext cx="92" cy="156"/>
              </a:xfrm>
              <a:custGeom>
                <a:avLst/>
                <a:gdLst/>
                <a:ahLst/>
                <a:cxnLst>
                  <a:cxn ang="0">
                    <a:pos x="41" y="156"/>
                  </a:cxn>
                  <a:cxn ang="0">
                    <a:pos x="23" y="151"/>
                  </a:cxn>
                  <a:cxn ang="0">
                    <a:pos x="9" y="147"/>
                  </a:cxn>
                  <a:cxn ang="0">
                    <a:pos x="5" y="142"/>
                  </a:cxn>
                  <a:cxn ang="0">
                    <a:pos x="0" y="133"/>
                  </a:cxn>
                  <a:cxn ang="0">
                    <a:pos x="0" y="124"/>
                  </a:cxn>
                  <a:cxn ang="0">
                    <a:pos x="0" y="115"/>
                  </a:cxn>
                  <a:cxn ang="0">
                    <a:pos x="0" y="101"/>
                  </a:cxn>
                  <a:cxn ang="0">
                    <a:pos x="0" y="87"/>
                  </a:cxn>
                  <a:cxn ang="0">
                    <a:pos x="0" y="73"/>
                  </a:cxn>
                  <a:cxn ang="0">
                    <a:pos x="0" y="60"/>
                  </a:cxn>
                  <a:cxn ang="0">
                    <a:pos x="0" y="46"/>
                  </a:cxn>
                  <a:cxn ang="0">
                    <a:pos x="0" y="28"/>
                  </a:cxn>
                  <a:cxn ang="0">
                    <a:pos x="0" y="14"/>
                  </a:cxn>
                  <a:cxn ang="0">
                    <a:pos x="5" y="5"/>
                  </a:cxn>
                  <a:cxn ang="0">
                    <a:pos x="14" y="0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37" y="0"/>
                  </a:cxn>
                  <a:cxn ang="0">
                    <a:pos x="51" y="5"/>
                  </a:cxn>
                  <a:cxn ang="0">
                    <a:pos x="64" y="19"/>
                  </a:cxn>
                  <a:cxn ang="0">
                    <a:pos x="73" y="37"/>
                  </a:cxn>
                  <a:cxn ang="0">
                    <a:pos x="83" y="51"/>
                  </a:cxn>
                  <a:cxn ang="0">
                    <a:pos x="87" y="69"/>
                  </a:cxn>
                  <a:cxn ang="0">
                    <a:pos x="92" y="87"/>
                  </a:cxn>
                  <a:cxn ang="0">
                    <a:pos x="92" y="101"/>
                  </a:cxn>
                  <a:cxn ang="0">
                    <a:pos x="92" y="110"/>
                  </a:cxn>
                  <a:cxn ang="0">
                    <a:pos x="87" y="119"/>
                  </a:cxn>
                  <a:cxn ang="0">
                    <a:pos x="83" y="128"/>
                  </a:cxn>
                  <a:cxn ang="0">
                    <a:pos x="78" y="137"/>
                  </a:cxn>
                  <a:cxn ang="0">
                    <a:pos x="69" y="142"/>
                  </a:cxn>
                  <a:cxn ang="0">
                    <a:pos x="60" y="151"/>
                  </a:cxn>
                  <a:cxn ang="0">
                    <a:pos x="51" y="151"/>
                  </a:cxn>
                  <a:cxn ang="0">
                    <a:pos x="41" y="156"/>
                  </a:cxn>
                </a:cxnLst>
                <a:rect l="0" t="0" r="r" b="b"/>
                <a:pathLst>
                  <a:path w="92" h="156">
                    <a:moveTo>
                      <a:pt x="41" y="156"/>
                    </a:moveTo>
                    <a:lnTo>
                      <a:pt x="23" y="151"/>
                    </a:lnTo>
                    <a:lnTo>
                      <a:pt x="9" y="147"/>
                    </a:lnTo>
                    <a:lnTo>
                      <a:pt x="5" y="142"/>
                    </a:lnTo>
                    <a:lnTo>
                      <a:pt x="0" y="133"/>
                    </a:lnTo>
                    <a:lnTo>
                      <a:pt x="0" y="124"/>
                    </a:lnTo>
                    <a:lnTo>
                      <a:pt x="0" y="115"/>
                    </a:lnTo>
                    <a:lnTo>
                      <a:pt x="0" y="101"/>
                    </a:lnTo>
                    <a:lnTo>
                      <a:pt x="0" y="87"/>
                    </a:lnTo>
                    <a:lnTo>
                      <a:pt x="0" y="73"/>
                    </a:lnTo>
                    <a:lnTo>
                      <a:pt x="0" y="60"/>
                    </a:lnTo>
                    <a:lnTo>
                      <a:pt x="0" y="46"/>
                    </a:lnTo>
                    <a:lnTo>
                      <a:pt x="0" y="28"/>
                    </a:lnTo>
                    <a:lnTo>
                      <a:pt x="0" y="14"/>
                    </a:lnTo>
                    <a:lnTo>
                      <a:pt x="5" y="5"/>
                    </a:lnTo>
                    <a:lnTo>
                      <a:pt x="14" y="0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8" y="5"/>
                    </a:lnTo>
                    <a:lnTo>
                      <a:pt x="28" y="5"/>
                    </a:lnTo>
                    <a:lnTo>
                      <a:pt x="37" y="0"/>
                    </a:lnTo>
                    <a:lnTo>
                      <a:pt x="51" y="5"/>
                    </a:lnTo>
                    <a:lnTo>
                      <a:pt x="64" y="19"/>
                    </a:lnTo>
                    <a:lnTo>
                      <a:pt x="73" y="37"/>
                    </a:lnTo>
                    <a:lnTo>
                      <a:pt x="83" y="51"/>
                    </a:lnTo>
                    <a:lnTo>
                      <a:pt x="87" y="69"/>
                    </a:lnTo>
                    <a:lnTo>
                      <a:pt x="92" y="87"/>
                    </a:lnTo>
                    <a:lnTo>
                      <a:pt x="92" y="101"/>
                    </a:lnTo>
                    <a:lnTo>
                      <a:pt x="92" y="110"/>
                    </a:lnTo>
                    <a:lnTo>
                      <a:pt x="87" y="119"/>
                    </a:lnTo>
                    <a:lnTo>
                      <a:pt x="83" y="128"/>
                    </a:lnTo>
                    <a:lnTo>
                      <a:pt x="78" y="137"/>
                    </a:lnTo>
                    <a:lnTo>
                      <a:pt x="69" y="142"/>
                    </a:lnTo>
                    <a:lnTo>
                      <a:pt x="60" y="151"/>
                    </a:lnTo>
                    <a:lnTo>
                      <a:pt x="51" y="151"/>
                    </a:lnTo>
                    <a:lnTo>
                      <a:pt x="41" y="156"/>
                    </a:lnTo>
                    <a:close/>
                  </a:path>
                </a:pathLst>
              </a:custGeom>
              <a:solidFill>
                <a:srgbClr val="5447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7" name="Freeform 445"/>
              <p:cNvSpPr>
                <a:spLocks/>
              </p:cNvSpPr>
              <p:nvPr/>
            </p:nvSpPr>
            <p:spPr bwMode="auto">
              <a:xfrm>
                <a:off x="2774" y="1018"/>
                <a:ext cx="92" cy="151"/>
              </a:xfrm>
              <a:custGeom>
                <a:avLst/>
                <a:gdLst/>
                <a:ahLst/>
                <a:cxnLst>
                  <a:cxn ang="0">
                    <a:pos x="41" y="151"/>
                  </a:cxn>
                  <a:cxn ang="0">
                    <a:pos x="28" y="151"/>
                  </a:cxn>
                  <a:cxn ang="0">
                    <a:pos x="14" y="142"/>
                  </a:cxn>
                  <a:cxn ang="0">
                    <a:pos x="9" y="137"/>
                  </a:cxn>
                  <a:cxn ang="0">
                    <a:pos x="5" y="133"/>
                  </a:cxn>
                  <a:cxn ang="0">
                    <a:pos x="5" y="124"/>
                  </a:cxn>
                  <a:cxn ang="0">
                    <a:pos x="5" y="110"/>
                  </a:cxn>
                  <a:cxn ang="0">
                    <a:pos x="5" y="101"/>
                  </a:cxn>
                  <a:cxn ang="0">
                    <a:pos x="5" y="87"/>
                  </a:cxn>
                  <a:cxn ang="0">
                    <a:pos x="5" y="78"/>
                  </a:cxn>
                  <a:cxn ang="0">
                    <a:pos x="5" y="60"/>
                  </a:cxn>
                  <a:cxn ang="0">
                    <a:pos x="0" y="46"/>
                  </a:cxn>
                  <a:cxn ang="0">
                    <a:pos x="0" y="28"/>
                  </a:cxn>
                  <a:cxn ang="0">
                    <a:pos x="0" y="14"/>
                  </a:cxn>
                  <a:cxn ang="0">
                    <a:pos x="5" y="5"/>
                  </a:cxn>
                  <a:cxn ang="0">
                    <a:pos x="14" y="0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8" y="5"/>
                  </a:cxn>
                  <a:cxn ang="0">
                    <a:pos x="37" y="0"/>
                  </a:cxn>
                  <a:cxn ang="0">
                    <a:pos x="51" y="5"/>
                  </a:cxn>
                  <a:cxn ang="0">
                    <a:pos x="64" y="19"/>
                  </a:cxn>
                  <a:cxn ang="0">
                    <a:pos x="73" y="32"/>
                  </a:cxn>
                  <a:cxn ang="0">
                    <a:pos x="83" y="51"/>
                  </a:cxn>
                  <a:cxn ang="0">
                    <a:pos x="87" y="69"/>
                  </a:cxn>
                  <a:cxn ang="0">
                    <a:pos x="92" y="87"/>
                  </a:cxn>
                  <a:cxn ang="0">
                    <a:pos x="92" y="96"/>
                  </a:cxn>
                  <a:cxn ang="0">
                    <a:pos x="92" y="105"/>
                  </a:cxn>
                  <a:cxn ang="0">
                    <a:pos x="92" y="115"/>
                  </a:cxn>
                  <a:cxn ang="0">
                    <a:pos x="83" y="124"/>
                  </a:cxn>
                  <a:cxn ang="0">
                    <a:pos x="78" y="133"/>
                  </a:cxn>
                  <a:cxn ang="0">
                    <a:pos x="69" y="142"/>
                  </a:cxn>
                  <a:cxn ang="0">
                    <a:pos x="64" y="147"/>
                  </a:cxn>
                  <a:cxn ang="0">
                    <a:pos x="55" y="151"/>
                  </a:cxn>
                  <a:cxn ang="0">
                    <a:pos x="41" y="151"/>
                  </a:cxn>
                </a:cxnLst>
                <a:rect l="0" t="0" r="r" b="b"/>
                <a:pathLst>
                  <a:path w="92" h="151">
                    <a:moveTo>
                      <a:pt x="41" y="151"/>
                    </a:moveTo>
                    <a:lnTo>
                      <a:pt x="28" y="151"/>
                    </a:lnTo>
                    <a:lnTo>
                      <a:pt x="14" y="142"/>
                    </a:lnTo>
                    <a:lnTo>
                      <a:pt x="9" y="137"/>
                    </a:lnTo>
                    <a:lnTo>
                      <a:pt x="5" y="133"/>
                    </a:lnTo>
                    <a:lnTo>
                      <a:pt x="5" y="124"/>
                    </a:lnTo>
                    <a:lnTo>
                      <a:pt x="5" y="110"/>
                    </a:lnTo>
                    <a:lnTo>
                      <a:pt x="5" y="101"/>
                    </a:lnTo>
                    <a:lnTo>
                      <a:pt x="5" y="87"/>
                    </a:lnTo>
                    <a:lnTo>
                      <a:pt x="5" y="78"/>
                    </a:lnTo>
                    <a:lnTo>
                      <a:pt x="5" y="60"/>
                    </a:lnTo>
                    <a:lnTo>
                      <a:pt x="0" y="46"/>
                    </a:lnTo>
                    <a:lnTo>
                      <a:pt x="0" y="28"/>
                    </a:lnTo>
                    <a:lnTo>
                      <a:pt x="0" y="14"/>
                    </a:lnTo>
                    <a:lnTo>
                      <a:pt x="5" y="5"/>
                    </a:lnTo>
                    <a:lnTo>
                      <a:pt x="14" y="0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8" y="5"/>
                    </a:lnTo>
                    <a:lnTo>
                      <a:pt x="37" y="0"/>
                    </a:lnTo>
                    <a:lnTo>
                      <a:pt x="51" y="5"/>
                    </a:lnTo>
                    <a:lnTo>
                      <a:pt x="64" y="19"/>
                    </a:lnTo>
                    <a:lnTo>
                      <a:pt x="73" y="32"/>
                    </a:lnTo>
                    <a:lnTo>
                      <a:pt x="83" y="51"/>
                    </a:lnTo>
                    <a:lnTo>
                      <a:pt x="87" y="69"/>
                    </a:lnTo>
                    <a:lnTo>
                      <a:pt x="92" y="87"/>
                    </a:lnTo>
                    <a:lnTo>
                      <a:pt x="92" y="96"/>
                    </a:lnTo>
                    <a:lnTo>
                      <a:pt x="92" y="105"/>
                    </a:lnTo>
                    <a:lnTo>
                      <a:pt x="92" y="115"/>
                    </a:lnTo>
                    <a:lnTo>
                      <a:pt x="83" y="124"/>
                    </a:lnTo>
                    <a:lnTo>
                      <a:pt x="78" y="133"/>
                    </a:lnTo>
                    <a:lnTo>
                      <a:pt x="69" y="142"/>
                    </a:lnTo>
                    <a:lnTo>
                      <a:pt x="64" y="147"/>
                    </a:lnTo>
                    <a:lnTo>
                      <a:pt x="55" y="151"/>
                    </a:lnTo>
                    <a:lnTo>
                      <a:pt x="41" y="151"/>
                    </a:lnTo>
                    <a:close/>
                  </a:path>
                </a:pathLst>
              </a:custGeom>
              <a:solidFill>
                <a:srgbClr val="4A3F3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8" name="Freeform 446"/>
              <p:cNvSpPr>
                <a:spLocks/>
              </p:cNvSpPr>
              <p:nvPr/>
            </p:nvSpPr>
            <p:spPr bwMode="auto">
              <a:xfrm>
                <a:off x="2779" y="1018"/>
                <a:ext cx="87" cy="151"/>
              </a:xfrm>
              <a:custGeom>
                <a:avLst/>
                <a:gdLst/>
                <a:ahLst/>
                <a:cxnLst>
                  <a:cxn ang="0">
                    <a:pos x="41" y="151"/>
                  </a:cxn>
                  <a:cxn ang="0">
                    <a:pos x="23" y="147"/>
                  </a:cxn>
                  <a:cxn ang="0">
                    <a:pos x="14" y="142"/>
                  </a:cxn>
                  <a:cxn ang="0">
                    <a:pos x="9" y="137"/>
                  </a:cxn>
                  <a:cxn ang="0">
                    <a:pos x="4" y="128"/>
                  </a:cxn>
                  <a:cxn ang="0">
                    <a:pos x="4" y="119"/>
                  </a:cxn>
                  <a:cxn ang="0">
                    <a:pos x="4" y="110"/>
                  </a:cxn>
                  <a:cxn ang="0">
                    <a:pos x="4" y="101"/>
                  </a:cxn>
                  <a:cxn ang="0">
                    <a:pos x="4" y="87"/>
                  </a:cxn>
                  <a:cxn ang="0">
                    <a:pos x="4" y="78"/>
                  </a:cxn>
                  <a:cxn ang="0">
                    <a:pos x="0" y="64"/>
                  </a:cxn>
                  <a:cxn ang="0">
                    <a:pos x="0" y="46"/>
                  </a:cxn>
                  <a:cxn ang="0">
                    <a:pos x="0" y="32"/>
                  </a:cxn>
                  <a:cxn ang="0">
                    <a:pos x="0" y="19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32" y="0"/>
                  </a:cxn>
                  <a:cxn ang="0">
                    <a:pos x="46" y="5"/>
                  </a:cxn>
                  <a:cxn ang="0">
                    <a:pos x="59" y="19"/>
                  </a:cxn>
                  <a:cxn ang="0">
                    <a:pos x="68" y="37"/>
                  </a:cxn>
                  <a:cxn ang="0">
                    <a:pos x="78" y="55"/>
                  </a:cxn>
                  <a:cxn ang="0">
                    <a:pos x="82" y="73"/>
                  </a:cxn>
                  <a:cxn ang="0">
                    <a:pos x="87" y="87"/>
                  </a:cxn>
                  <a:cxn ang="0">
                    <a:pos x="87" y="96"/>
                  </a:cxn>
                  <a:cxn ang="0">
                    <a:pos x="87" y="105"/>
                  </a:cxn>
                  <a:cxn ang="0">
                    <a:pos x="87" y="115"/>
                  </a:cxn>
                  <a:cxn ang="0">
                    <a:pos x="82" y="124"/>
                  </a:cxn>
                  <a:cxn ang="0">
                    <a:pos x="73" y="133"/>
                  </a:cxn>
                  <a:cxn ang="0">
                    <a:pos x="68" y="142"/>
                  </a:cxn>
                  <a:cxn ang="0">
                    <a:pos x="59" y="147"/>
                  </a:cxn>
                  <a:cxn ang="0">
                    <a:pos x="50" y="151"/>
                  </a:cxn>
                  <a:cxn ang="0">
                    <a:pos x="41" y="151"/>
                  </a:cxn>
                </a:cxnLst>
                <a:rect l="0" t="0" r="r" b="b"/>
                <a:pathLst>
                  <a:path w="87" h="151">
                    <a:moveTo>
                      <a:pt x="41" y="151"/>
                    </a:moveTo>
                    <a:lnTo>
                      <a:pt x="23" y="147"/>
                    </a:lnTo>
                    <a:lnTo>
                      <a:pt x="14" y="142"/>
                    </a:lnTo>
                    <a:lnTo>
                      <a:pt x="9" y="137"/>
                    </a:lnTo>
                    <a:lnTo>
                      <a:pt x="4" y="128"/>
                    </a:lnTo>
                    <a:lnTo>
                      <a:pt x="4" y="119"/>
                    </a:lnTo>
                    <a:lnTo>
                      <a:pt x="4" y="110"/>
                    </a:lnTo>
                    <a:lnTo>
                      <a:pt x="4" y="101"/>
                    </a:lnTo>
                    <a:lnTo>
                      <a:pt x="4" y="87"/>
                    </a:lnTo>
                    <a:lnTo>
                      <a:pt x="4" y="78"/>
                    </a:lnTo>
                    <a:lnTo>
                      <a:pt x="0" y="64"/>
                    </a:lnTo>
                    <a:lnTo>
                      <a:pt x="0" y="46"/>
                    </a:lnTo>
                    <a:lnTo>
                      <a:pt x="0" y="32"/>
                    </a:lnTo>
                    <a:lnTo>
                      <a:pt x="0" y="19"/>
                    </a:lnTo>
                    <a:lnTo>
                      <a:pt x="0" y="5"/>
                    </a:lnTo>
                    <a:lnTo>
                      <a:pt x="4" y="0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32" y="0"/>
                    </a:lnTo>
                    <a:lnTo>
                      <a:pt x="46" y="5"/>
                    </a:lnTo>
                    <a:lnTo>
                      <a:pt x="59" y="19"/>
                    </a:lnTo>
                    <a:lnTo>
                      <a:pt x="68" y="37"/>
                    </a:lnTo>
                    <a:lnTo>
                      <a:pt x="78" y="55"/>
                    </a:lnTo>
                    <a:lnTo>
                      <a:pt x="82" y="73"/>
                    </a:lnTo>
                    <a:lnTo>
                      <a:pt x="87" y="87"/>
                    </a:lnTo>
                    <a:lnTo>
                      <a:pt x="87" y="96"/>
                    </a:lnTo>
                    <a:lnTo>
                      <a:pt x="87" y="105"/>
                    </a:lnTo>
                    <a:lnTo>
                      <a:pt x="87" y="115"/>
                    </a:lnTo>
                    <a:lnTo>
                      <a:pt x="82" y="124"/>
                    </a:lnTo>
                    <a:lnTo>
                      <a:pt x="73" y="133"/>
                    </a:lnTo>
                    <a:lnTo>
                      <a:pt x="68" y="142"/>
                    </a:lnTo>
                    <a:lnTo>
                      <a:pt x="59" y="147"/>
                    </a:lnTo>
                    <a:lnTo>
                      <a:pt x="50" y="151"/>
                    </a:lnTo>
                    <a:lnTo>
                      <a:pt x="41" y="151"/>
                    </a:lnTo>
                    <a:close/>
                  </a:path>
                </a:pathLst>
              </a:custGeom>
              <a:solidFill>
                <a:srgbClr val="40363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19" name="Freeform 447"/>
              <p:cNvSpPr>
                <a:spLocks/>
              </p:cNvSpPr>
              <p:nvPr/>
            </p:nvSpPr>
            <p:spPr bwMode="auto">
              <a:xfrm>
                <a:off x="2779" y="1018"/>
                <a:ext cx="87" cy="147"/>
              </a:xfrm>
              <a:custGeom>
                <a:avLst/>
                <a:gdLst/>
                <a:ahLst/>
                <a:cxnLst>
                  <a:cxn ang="0">
                    <a:pos x="9" y="87"/>
                  </a:cxn>
                  <a:cxn ang="0">
                    <a:pos x="9" y="78"/>
                  </a:cxn>
                  <a:cxn ang="0">
                    <a:pos x="4" y="64"/>
                  </a:cxn>
                  <a:cxn ang="0">
                    <a:pos x="4" y="51"/>
                  </a:cxn>
                  <a:cxn ang="0">
                    <a:pos x="0" y="32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4" y="0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27" y="0"/>
                  </a:cxn>
                  <a:cxn ang="0">
                    <a:pos x="32" y="0"/>
                  </a:cxn>
                  <a:cxn ang="0">
                    <a:pos x="41" y="5"/>
                  </a:cxn>
                  <a:cxn ang="0">
                    <a:pos x="46" y="5"/>
                  </a:cxn>
                  <a:cxn ang="0">
                    <a:pos x="59" y="19"/>
                  </a:cxn>
                  <a:cxn ang="0">
                    <a:pos x="68" y="37"/>
                  </a:cxn>
                  <a:cxn ang="0">
                    <a:pos x="78" y="55"/>
                  </a:cxn>
                  <a:cxn ang="0">
                    <a:pos x="82" y="73"/>
                  </a:cxn>
                  <a:cxn ang="0">
                    <a:pos x="87" y="87"/>
                  </a:cxn>
                  <a:cxn ang="0">
                    <a:pos x="87" y="96"/>
                  </a:cxn>
                  <a:cxn ang="0">
                    <a:pos x="87" y="105"/>
                  </a:cxn>
                  <a:cxn ang="0">
                    <a:pos x="87" y="115"/>
                  </a:cxn>
                  <a:cxn ang="0">
                    <a:pos x="82" y="124"/>
                  </a:cxn>
                  <a:cxn ang="0">
                    <a:pos x="73" y="133"/>
                  </a:cxn>
                  <a:cxn ang="0">
                    <a:pos x="68" y="137"/>
                  </a:cxn>
                  <a:cxn ang="0">
                    <a:pos x="59" y="147"/>
                  </a:cxn>
                  <a:cxn ang="0">
                    <a:pos x="50" y="147"/>
                  </a:cxn>
                  <a:cxn ang="0">
                    <a:pos x="41" y="147"/>
                  </a:cxn>
                  <a:cxn ang="0">
                    <a:pos x="27" y="142"/>
                  </a:cxn>
                  <a:cxn ang="0">
                    <a:pos x="18" y="137"/>
                  </a:cxn>
                  <a:cxn ang="0">
                    <a:pos x="9" y="133"/>
                  </a:cxn>
                  <a:cxn ang="0">
                    <a:pos x="9" y="128"/>
                  </a:cxn>
                  <a:cxn ang="0">
                    <a:pos x="9" y="119"/>
                  </a:cxn>
                  <a:cxn ang="0">
                    <a:pos x="9" y="110"/>
                  </a:cxn>
                  <a:cxn ang="0">
                    <a:pos x="9" y="101"/>
                  </a:cxn>
                  <a:cxn ang="0">
                    <a:pos x="9" y="87"/>
                  </a:cxn>
                </a:cxnLst>
                <a:rect l="0" t="0" r="r" b="b"/>
                <a:pathLst>
                  <a:path w="87" h="147">
                    <a:moveTo>
                      <a:pt x="9" y="87"/>
                    </a:moveTo>
                    <a:lnTo>
                      <a:pt x="9" y="78"/>
                    </a:lnTo>
                    <a:lnTo>
                      <a:pt x="4" y="64"/>
                    </a:lnTo>
                    <a:lnTo>
                      <a:pt x="4" y="51"/>
                    </a:lnTo>
                    <a:lnTo>
                      <a:pt x="0" y="32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4" y="0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41" y="5"/>
                    </a:lnTo>
                    <a:lnTo>
                      <a:pt x="46" y="5"/>
                    </a:lnTo>
                    <a:lnTo>
                      <a:pt x="59" y="19"/>
                    </a:lnTo>
                    <a:lnTo>
                      <a:pt x="68" y="37"/>
                    </a:lnTo>
                    <a:lnTo>
                      <a:pt x="78" y="55"/>
                    </a:lnTo>
                    <a:lnTo>
                      <a:pt x="82" y="73"/>
                    </a:lnTo>
                    <a:lnTo>
                      <a:pt x="87" y="87"/>
                    </a:lnTo>
                    <a:lnTo>
                      <a:pt x="87" y="96"/>
                    </a:lnTo>
                    <a:lnTo>
                      <a:pt x="87" y="105"/>
                    </a:lnTo>
                    <a:lnTo>
                      <a:pt x="87" y="115"/>
                    </a:lnTo>
                    <a:lnTo>
                      <a:pt x="82" y="124"/>
                    </a:lnTo>
                    <a:lnTo>
                      <a:pt x="73" y="133"/>
                    </a:lnTo>
                    <a:lnTo>
                      <a:pt x="68" y="137"/>
                    </a:lnTo>
                    <a:lnTo>
                      <a:pt x="59" y="147"/>
                    </a:lnTo>
                    <a:lnTo>
                      <a:pt x="50" y="147"/>
                    </a:lnTo>
                    <a:lnTo>
                      <a:pt x="41" y="147"/>
                    </a:lnTo>
                    <a:lnTo>
                      <a:pt x="27" y="142"/>
                    </a:lnTo>
                    <a:lnTo>
                      <a:pt x="18" y="137"/>
                    </a:lnTo>
                    <a:lnTo>
                      <a:pt x="9" y="133"/>
                    </a:lnTo>
                    <a:lnTo>
                      <a:pt x="9" y="128"/>
                    </a:lnTo>
                    <a:lnTo>
                      <a:pt x="9" y="119"/>
                    </a:lnTo>
                    <a:lnTo>
                      <a:pt x="9" y="110"/>
                    </a:lnTo>
                    <a:lnTo>
                      <a:pt x="9" y="101"/>
                    </a:lnTo>
                    <a:lnTo>
                      <a:pt x="9" y="87"/>
                    </a:lnTo>
                    <a:close/>
                  </a:path>
                </a:pathLst>
              </a:custGeom>
              <a:solidFill>
                <a:srgbClr val="352D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0" name="Freeform 448"/>
              <p:cNvSpPr>
                <a:spLocks/>
              </p:cNvSpPr>
              <p:nvPr/>
            </p:nvSpPr>
            <p:spPr bwMode="auto">
              <a:xfrm>
                <a:off x="3025" y="941"/>
                <a:ext cx="23" cy="50"/>
              </a:xfrm>
              <a:custGeom>
                <a:avLst/>
                <a:gdLst/>
                <a:ahLst/>
                <a:cxnLst>
                  <a:cxn ang="0">
                    <a:pos x="10" y="50"/>
                  </a:cxn>
                  <a:cxn ang="0">
                    <a:pos x="14" y="41"/>
                  </a:cxn>
                  <a:cxn ang="0">
                    <a:pos x="19" y="32"/>
                  </a:cxn>
                  <a:cxn ang="0">
                    <a:pos x="14" y="27"/>
                  </a:cxn>
                  <a:cxn ang="0">
                    <a:pos x="5" y="23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5" y="9"/>
                  </a:cxn>
                  <a:cxn ang="0">
                    <a:pos x="5" y="9"/>
                  </a:cxn>
                  <a:cxn ang="0">
                    <a:pos x="10" y="4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19" y="0"/>
                  </a:cxn>
                  <a:cxn ang="0">
                    <a:pos x="14" y="0"/>
                  </a:cxn>
                  <a:cxn ang="0">
                    <a:pos x="10" y="4"/>
                  </a:cxn>
                  <a:cxn ang="0">
                    <a:pos x="5" y="13"/>
                  </a:cxn>
                  <a:cxn ang="0">
                    <a:pos x="5" y="18"/>
                  </a:cxn>
                  <a:cxn ang="0">
                    <a:pos x="5" y="18"/>
                  </a:cxn>
                  <a:cxn ang="0">
                    <a:pos x="10" y="18"/>
                  </a:cxn>
                  <a:cxn ang="0">
                    <a:pos x="10" y="18"/>
                  </a:cxn>
                  <a:cxn ang="0">
                    <a:pos x="14" y="23"/>
                  </a:cxn>
                  <a:cxn ang="0">
                    <a:pos x="19" y="23"/>
                  </a:cxn>
                  <a:cxn ang="0">
                    <a:pos x="23" y="27"/>
                  </a:cxn>
                  <a:cxn ang="0">
                    <a:pos x="19" y="36"/>
                  </a:cxn>
                  <a:cxn ang="0">
                    <a:pos x="14" y="41"/>
                  </a:cxn>
                  <a:cxn ang="0">
                    <a:pos x="10" y="45"/>
                  </a:cxn>
                  <a:cxn ang="0">
                    <a:pos x="10" y="50"/>
                  </a:cxn>
                </a:cxnLst>
                <a:rect l="0" t="0" r="r" b="b"/>
                <a:pathLst>
                  <a:path w="23" h="50">
                    <a:moveTo>
                      <a:pt x="10" y="50"/>
                    </a:moveTo>
                    <a:lnTo>
                      <a:pt x="10" y="50"/>
                    </a:lnTo>
                    <a:lnTo>
                      <a:pt x="14" y="45"/>
                    </a:lnTo>
                    <a:lnTo>
                      <a:pt x="14" y="41"/>
                    </a:lnTo>
                    <a:lnTo>
                      <a:pt x="14" y="36"/>
                    </a:lnTo>
                    <a:lnTo>
                      <a:pt x="19" y="32"/>
                    </a:lnTo>
                    <a:lnTo>
                      <a:pt x="19" y="27"/>
                    </a:lnTo>
                    <a:lnTo>
                      <a:pt x="14" y="27"/>
                    </a:lnTo>
                    <a:lnTo>
                      <a:pt x="10" y="27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4"/>
                    </a:lnTo>
                    <a:lnTo>
                      <a:pt x="10" y="4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9"/>
                    </a:lnTo>
                    <a:lnTo>
                      <a:pt x="5" y="13"/>
                    </a:lnTo>
                    <a:lnTo>
                      <a:pt x="5" y="13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14" y="23"/>
                    </a:lnTo>
                    <a:lnTo>
                      <a:pt x="14" y="23"/>
                    </a:lnTo>
                    <a:lnTo>
                      <a:pt x="19" y="23"/>
                    </a:lnTo>
                    <a:lnTo>
                      <a:pt x="19" y="23"/>
                    </a:lnTo>
                    <a:lnTo>
                      <a:pt x="19" y="27"/>
                    </a:lnTo>
                    <a:lnTo>
                      <a:pt x="23" y="27"/>
                    </a:lnTo>
                    <a:lnTo>
                      <a:pt x="23" y="32"/>
                    </a:lnTo>
                    <a:lnTo>
                      <a:pt x="19" y="36"/>
                    </a:lnTo>
                    <a:lnTo>
                      <a:pt x="19" y="36"/>
                    </a:lnTo>
                    <a:lnTo>
                      <a:pt x="14" y="41"/>
                    </a:lnTo>
                    <a:lnTo>
                      <a:pt x="14" y="45"/>
                    </a:lnTo>
                    <a:lnTo>
                      <a:pt x="10" y="45"/>
                    </a:lnTo>
                    <a:lnTo>
                      <a:pt x="10" y="50"/>
                    </a:lnTo>
                    <a:lnTo>
                      <a:pt x="10" y="50"/>
                    </a:lnTo>
                    <a:lnTo>
                      <a:pt x="10" y="50"/>
                    </a:lnTo>
                    <a:close/>
                  </a:path>
                </a:pathLst>
              </a:custGeom>
              <a:solidFill>
                <a:srgbClr val="D6A17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1" name="Freeform 449"/>
              <p:cNvSpPr>
                <a:spLocks/>
              </p:cNvSpPr>
              <p:nvPr/>
            </p:nvSpPr>
            <p:spPr bwMode="auto">
              <a:xfrm>
                <a:off x="2610" y="1060"/>
                <a:ext cx="415" cy="283"/>
              </a:xfrm>
              <a:custGeom>
                <a:avLst/>
                <a:gdLst/>
                <a:ahLst/>
                <a:cxnLst>
                  <a:cxn ang="0">
                    <a:pos x="411" y="31"/>
                  </a:cxn>
                  <a:cxn ang="0">
                    <a:pos x="406" y="18"/>
                  </a:cxn>
                  <a:cxn ang="0">
                    <a:pos x="402" y="18"/>
                  </a:cxn>
                  <a:cxn ang="0">
                    <a:pos x="370" y="100"/>
                  </a:cxn>
                  <a:cxn ang="0">
                    <a:pos x="320" y="127"/>
                  </a:cxn>
                  <a:cxn ang="0">
                    <a:pos x="288" y="127"/>
                  </a:cxn>
                  <a:cxn ang="0">
                    <a:pos x="274" y="114"/>
                  </a:cxn>
                  <a:cxn ang="0">
                    <a:pos x="260" y="118"/>
                  </a:cxn>
                  <a:cxn ang="0">
                    <a:pos x="251" y="155"/>
                  </a:cxn>
                  <a:cxn ang="0">
                    <a:pos x="215" y="178"/>
                  </a:cxn>
                  <a:cxn ang="0">
                    <a:pos x="173" y="178"/>
                  </a:cxn>
                  <a:cxn ang="0">
                    <a:pos x="146" y="178"/>
                  </a:cxn>
                  <a:cxn ang="0">
                    <a:pos x="132" y="178"/>
                  </a:cxn>
                  <a:cxn ang="0">
                    <a:pos x="128" y="164"/>
                  </a:cxn>
                  <a:cxn ang="0">
                    <a:pos x="146" y="150"/>
                  </a:cxn>
                  <a:cxn ang="0">
                    <a:pos x="215" y="146"/>
                  </a:cxn>
                  <a:cxn ang="0">
                    <a:pos x="237" y="127"/>
                  </a:cxn>
                  <a:cxn ang="0">
                    <a:pos x="242" y="123"/>
                  </a:cxn>
                  <a:cxn ang="0">
                    <a:pos x="210" y="141"/>
                  </a:cxn>
                  <a:cxn ang="0">
                    <a:pos x="169" y="141"/>
                  </a:cxn>
                  <a:cxn ang="0">
                    <a:pos x="151" y="146"/>
                  </a:cxn>
                  <a:cxn ang="0">
                    <a:pos x="132" y="141"/>
                  </a:cxn>
                  <a:cxn ang="0">
                    <a:pos x="119" y="123"/>
                  </a:cxn>
                  <a:cxn ang="0">
                    <a:pos x="123" y="100"/>
                  </a:cxn>
                  <a:cxn ang="0">
                    <a:pos x="119" y="95"/>
                  </a:cxn>
                  <a:cxn ang="0">
                    <a:pos x="110" y="114"/>
                  </a:cxn>
                  <a:cxn ang="0">
                    <a:pos x="100" y="136"/>
                  </a:cxn>
                  <a:cxn ang="0">
                    <a:pos x="87" y="132"/>
                  </a:cxn>
                  <a:cxn ang="0">
                    <a:pos x="73" y="123"/>
                  </a:cxn>
                  <a:cxn ang="0">
                    <a:pos x="46" y="100"/>
                  </a:cxn>
                  <a:cxn ang="0">
                    <a:pos x="14" y="41"/>
                  </a:cxn>
                  <a:cxn ang="0">
                    <a:pos x="0" y="4"/>
                  </a:cxn>
                  <a:cxn ang="0">
                    <a:pos x="5" y="22"/>
                  </a:cxn>
                  <a:cxn ang="0">
                    <a:pos x="23" y="73"/>
                  </a:cxn>
                  <a:cxn ang="0">
                    <a:pos x="41" y="118"/>
                  </a:cxn>
                  <a:cxn ang="0">
                    <a:pos x="55" y="136"/>
                  </a:cxn>
                  <a:cxn ang="0">
                    <a:pos x="73" y="150"/>
                  </a:cxn>
                  <a:cxn ang="0">
                    <a:pos x="87" y="173"/>
                  </a:cxn>
                  <a:cxn ang="0">
                    <a:pos x="119" y="205"/>
                  </a:cxn>
                  <a:cxn ang="0">
                    <a:pos x="142" y="200"/>
                  </a:cxn>
                  <a:cxn ang="0">
                    <a:pos x="160" y="191"/>
                  </a:cxn>
                  <a:cxn ang="0">
                    <a:pos x="201" y="196"/>
                  </a:cxn>
                  <a:cxn ang="0">
                    <a:pos x="242" y="191"/>
                  </a:cxn>
                  <a:cxn ang="0">
                    <a:pos x="256" y="205"/>
                  </a:cxn>
                  <a:cxn ang="0">
                    <a:pos x="215" y="219"/>
                  </a:cxn>
                  <a:cxn ang="0">
                    <a:pos x="151" y="210"/>
                  </a:cxn>
                  <a:cxn ang="0">
                    <a:pos x="142" y="219"/>
                  </a:cxn>
                  <a:cxn ang="0">
                    <a:pos x="160" y="232"/>
                  </a:cxn>
                  <a:cxn ang="0">
                    <a:pos x="169" y="242"/>
                  </a:cxn>
                  <a:cxn ang="0">
                    <a:pos x="187" y="260"/>
                  </a:cxn>
                  <a:cxn ang="0">
                    <a:pos x="205" y="283"/>
                  </a:cxn>
                  <a:cxn ang="0">
                    <a:pos x="219" y="273"/>
                  </a:cxn>
                  <a:cxn ang="0">
                    <a:pos x="247" y="246"/>
                  </a:cxn>
                  <a:cxn ang="0">
                    <a:pos x="315" y="196"/>
                  </a:cxn>
                  <a:cxn ang="0">
                    <a:pos x="379" y="127"/>
                  </a:cxn>
                  <a:cxn ang="0">
                    <a:pos x="415" y="27"/>
                  </a:cxn>
                </a:cxnLst>
                <a:rect l="0" t="0" r="r" b="b"/>
                <a:pathLst>
                  <a:path w="415" h="283">
                    <a:moveTo>
                      <a:pt x="415" y="22"/>
                    </a:moveTo>
                    <a:lnTo>
                      <a:pt x="415" y="22"/>
                    </a:lnTo>
                    <a:lnTo>
                      <a:pt x="415" y="27"/>
                    </a:lnTo>
                    <a:lnTo>
                      <a:pt x="415" y="27"/>
                    </a:lnTo>
                    <a:lnTo>
                      <a:pt x="411" y="31"/>
                    </a:lnTo>
                    <a:lnTo>
                      <a:pt x="411" y="31"/>
                    </a:lnTo>
                    <a:lnTo>
                      <a:pt x="411" y="31"/>
                    </a:lnTo>
                    <a:lnTo>
                      <a:pt x="411" y="31"/>
                    </a:lnTo>
                    <a:lnTo>
                      <a:pt x="406" y="31"/>
                    </a:lnTo>
                    <a:lnTo>
                      <a:pt x="406" y="27"/>
                    </a:lnTo>
                    <a:lnTo>
                      <a:pt x="406" y="22"/>
                    </a:lnTo>
                    <a:lnTo>
                      <a:pt x="406" y="18"/>
                    </a:lnTo>
                    <a:lnTo>
                      <a:pt x="406" y="18"/>
                    </a:lnTo>
                    <a:lnTo>
                      <a:pt x="406" y="13"/>
                    </a:lnTo>
                    <a:lnTo>
                      <a:pt x="406" y="9"/>
                    </a:lnTo>
                    <a:lnTo>
                      <a:pt x="406" y="9"/>
                    </a:lnTo>
                    <a:lnTo>
                      <a:pt x="402" y="13"/>
                    </a:lnTo>
                    <a:lnTo>
                      <a:pt x="402" y="18"/>
                    </a:lnTo>
                    <a:lnTo>
                      <a:pt x="397" y="31"/>
                    </a:lnTo>
                    <a:lnTo>
                      <a:pt x="393" y="45"/>
                    </a:lnTo>
                    <a:lnTo>
                      <a:pt x="388" y="59"/>
                    </a:lnTo>
                    <a:lnTo>
                      <a:pt x="384" y="73"/>
                    </a:lnTo>
                    <a:lnTo>
                      <a:pt x="374" y="86"/>
                    </a:lnTo>
                    <a:lnTo>
                      <a:pt x="370" y="100"/>
                    </a:lnTo>
                    <a:lnTo>
                      <a:pt x="361" y="105"/>
                    </a:lnTo>
                    <a:lnTo>
                      <a:pt x="352" y="109"/>
                    </a:lnTo>
                    <a:lnTo>
                      <a:pt x="347" y="114"/>
                    </a:lnTo>
                    <a:lnTo>
                      <a:pt x="338" y="118"/>
                    </a:lnTo>
                    <a:lnTo>
                      <a:pt x="329" y="123"/>
                    </a:lnTo>
                    <a:lnTo>
                      <a:pt x="320" y="127"/>
                    </a:lnTo>
                    <a:lnTo>
                      <a:pt x="315" y="132"/>
                    </a:lnTo>
                    <a:lnTo>
                      <a:pt x="306" y="132"/>
                    </a:lnTo>
                    <a:lnTo>
                      <a:pt x="301" y="132"/>
                    </a:lnTo>
                    <a:lnTo>
                      <a:pt x="297" y="132"/>
                    </a:lnTo>
                    <a:lnTo>
                      <a:pt x="292" y="127"/>
                    </a:lnTo>
                    <a:lnTo>
                      <a:pt x="288" y="127"/>
                    </a:lnTo>
                    <a:lnTo>
                      <a:pt x="283" y="123"/>
                    </a:lnTo>
                    <a:lnTo>
                      <a:pt x="283" y="123"/>
                    </a:lnTo>
                    <a:lnTo>
                      <a:pt x="279" y="118"/>
                    </a:lnTo>
                    <a:lnTo>
                      <a:pt x="274" y="118"/>
                    </a:lnTo>
                    <a:lnTo>
                      <a:pt x="274" y="114"/>
                    </a:lnTo>
                    <a:lnTo>
                      <a:pt x="274" y="114"/>
                    </a:lnTo>
                    <a:lnTo>
                      <a:pt x="269" y="114"/>
                    </a:lnTo>
                    <a:lnTo>
                      <a:pt x="269" y="114"/>
                    </a:lnTo>
                    <a:lnTo>
                      <a:pt x="265" y="114"/>
                    </a:lnTo>
                    <a:lnTo>
                      <a:pt x="260" y="114"/>
                    </a:lnTo>
                    <a:lnTo>
                      <a:pt x="260" y="118"/>
                    </a:lnTo>
                    <a:lnTo>
                      <a:pt x="260" y="118"/>
                    </a:lnTo>
                    <a:lnTo>
                      <a:pt x="260" y="123"/>
                    </a:lnTo>
                    <a:lnTo>
                      <a:pt x="260" y="127"/>
                    </a:lnTo>
                    <a:lnTo>
                      <a:pt x="256" y="136"/>
                    </a:lnTo>
                    <a:lnTo>
                      <a:pt x="256" y="141"/>
                    </a:lnTo>
                    <a:lnTo>
                      <a:pt x="256" y="150"/>
                    </a:lnTo>
                    <a:lnTo>
                      <a:pt x="251" y="155"/>
                    </a:lnTo>
                    <a:lnTo>
                      <a:pt x="247" y="164"/>
                    </a:lnTo>
                    <a:lnTo>
                      <a:pt x="237" y="168"/>
                    </a:lnTo>
                    <a:lnTo>
                      <a:pt x="233" y="173"/>
                    </a:lnTo>
                    <a:lnTo>
                      <a:pt x="224" y="173"/>
                    </a:lnTo>
                    <a:lnTo>
                      <a:pt x="219" y="178"/>
                    </a:lnTo>
                    <a:lnTo>
                      <a:pt x="215" y="178"/>
                    </a:lnTo>
                    <a:lnTo>
                      <a:pt x="205" y="182"/>
                    </a:lnTo>
                    <a:lnTo>
                      <a:pt x="201" y="182"/>
                    </a:lnTo>
                    <a:lnTo>
                      <a:pt x="196" y="182"/>
                    </a:lnTo>
                    <a:lnTo>
                      <a:pt x="187" y="182"/>
                    </a:lnTo>
                    <a:lnTo>
                      <a:pt x="183" y="182"/>
                    </a:lnTo>
                    <a:lnTo>
                      <a:pt x="173" y="178"/>
                    </a:lnTo>
                    <a:lnTo>
                      <a:pt x="169" y="178"/>
                    </a:lnTo>
                    <a:lnTo>
                      <a:pt x="164" y="178"/>
                    </a:lnTo>
                    <a:lnTo>
                      <a:pt x="160" y="178"/>
                    </a:lnTo>
                    <a:lnTo>
                      <a:pt x="155" y="178"/>
                    </a:lnTo>
                    <a:lnTo>
                      <a:pt x="151" y="178"/>
                    </a:lnTo>
                    <a:lnTo>
                      <a:pt x="146" y="178"/>
                    </a:lnTo>
                    <a:lnTo>
                      <a:pt x="142" y="182"/>
                    </a:lnTo>
                    <a:lnTo>
                      <a:pt x="142" y="182"/>
                    </a:lnTo>
                    <a:lnTo>
                      <a:pt x="137" y="182"/>
                    </a:lnTo>
                    <a:lnTo>
                      <a:pt x="137" y="182"/>
                    </a:lnTo>
                    <a:lnTo>
                      <a:pt x="132" y="178"/>
                    </a:lnTo>
                    <a:lnTo>
                      <a:pt x="132" y="178"/>
                    </a:lnTo>
                    <a:lnTo>
                      <a:pt x="128" y="178"/>
                    </a:lnTo>
                    <a:lnTo>
                      <a:pt x="128" y="173"/>
                    </a:lnTo>
                    <a:lnTo>
                      <a:pt x="128" y="173"/>
                    </a:lnTo>
                    <a:lnTo>
                      <a:pt x="128" y="168"/>
                    </a:lnTo>
                    <a:lnTo>
                      <a:pt x="128" y="168"/>
                    </a:lnTo>
                    <a:lnTo>
                      <a:pt x="128" y="164"/>
                    </a:lnTo>
                    <a:lnTo>
                      <a:pt x="132" y="159"/>
                    </a:lnTo>
                    <a:lnTo>
                      <a:pt x="132" y="155"/>
                    </a:lnTo>
                    <a:lnTo>
                      <a:pt x="132" y="155"/>
                    </a:lnTo>
                    <a:lnTo>
                      <a:pt x="137" y="150"/>
                    </a:lnTo>
                    <a:lnTo>
                      <a:pt x="137" y="150"/>
                    </a:lnTo>
                    <a:lnTo>
                      <a:pt x="146" y="150"/>
                    </a:lnTo>
                    <a:lnTo>
                      <a:pt x="155" y="150"/>
                    </a:lnTo>
                    <a:lnTo>
                      <a:pt x="164" y="150"/>
                    </a:lnTo>
                    <a:lnTo>
                      <a:pt x="178" y="150"/>
                    </a:lnTo>
                    <a:lnTo>
                      <a:pt x="192" y="146"/>
                    </a:lnTo>
                    <a:lnTo>
                      <a:pt x="205" y="146"/>
                    </a:lnTo>
                    <a:lnTo>
                      <a:pt x="215" y="146"/>
                    </a:lnTo>
                    <a:lnTo>
                      <a:pt x="224" y="141"/>
                    </a:lnTo>
                    <a:lnTo>
                      <a:pt x="228" y="141"/>
                    </a:lnTo>
                    <a:lnTo>
                      <a:pt x="228" y="136"/>
                    </a:lnTo>
                    <a:lnTo>
                      <a:pt x="233" y="136"/>
                    </a:lnTo>
                    <a:lnTo>
                      <a:pt x="237" y="132"/>
                    </a:lnTo>
                    <a:lnTo>
                      <a:pt x="237" y="127"/>
                    </a:lnTo>
                    <a:lnTo>
                      <a:pt x="242" y="127"/>
                    </a:lnTo>
                    <a:lnTo>
                      <a:pt x="242" y="123"/>
                    </a:lnTo>
                    <a:lnTo>
                      <a:pt x="247" y="118"/>
                    </a:lnTo>
                    <a:lnTo>
                      <a:pt x="247" y="118"/>
                    </a:lnTo>
                    <a:lnTo>
                      <a:pt x="242" y="118"/>
                    </a:lnTo>
                    <a:lnTo>
                      <a:pt x="242" y="123"/>
                    </a:lnTo>
                    <a:lnTo>
                      <a:pt x="237" y="127"/>
                    </a:lnTo>
                    <a:lnTo>
                      <a:pt x="233" y="132"/>
                    </a:lnTo>
                    <a:lnTo>
                      <a:pt x="224" y="136"/>
                    </a:lnTo>
                    <a:lnTo>
                      <a:pt x="219" y="136"/>
                    </a:lnTo>
                    <a:lnTo>
                      <a:pt x="215" y="141"/>
                    </a:lnTo>
                    <a:lnTo>
                      <a:pt x="210" y="141"/>
                    </a:lnTo>
                    <a:lnTo>
                      <a:pt x="201" y="141"/>
                    </a:lnTo>
                    <a:lnTo>
                      <a:pt x="192" y="141"/>
                    </a:lnTo>
                    <a:lnTo>
                      <a:pt x="187" y="141"/>
                    </a:lnTo>
                    <a:lnTo>
                      <a:pt x="178" y="141"/>
                    </a:lnTo>
                    <a:lnTo>
                      <a:pt x="173" y="141"/>
                    </a:lnTo>
                    <a:lnTo>
                      <a:pt x="169" y="141"/>
                    </a:lnTo>
                    <a:lnTo>
                      <a:pt x="169" y="141"/>
                    </a:lnTo>
                    <a:lnTo>
                      <a:pt x="164" y="146"/>
                    </a:lnTo>
                    <a:lnTo>
                      <a:pt x="164" y="146"/>
                    </a:lnTo>
                    <a:lnTo>
                      <a:pt x="160" y="146"/>
                    </a:lnTo>
                    <a:lnTo>
                      <a:pt x="155" y="146"/>
                    </a:lnTo>
                    <a:lnTo>
                      <a:pt x="151" y="146"/>
                    </a:lnTo>
                    <a:lnTo>
                      <a:pt x="146" y="146"/>
                    </a:lnTo>
                    <a:lnTo>
                      <a:pt x="142" y="146"/>
                    </a:lnTo>
                    <a:lnTo>
                      <a:pt x="137" y="146"/>
                    </a:lnTo>
                    <a:lnTo>
                      <a:pt x="137" y="141"/>
                    </a:lnTo>
                    <a:lnTo>
                      <a:pt x="132" y="141"/>
                    </a:lnTo>
                    <a:lnTo>
                      <a:pt x="132" y="141"/>
                    </a:lnTo>
                    <a:lnTo>
                      <a:pt x="128" y="136"/>
                    </a:lnTo>
                    <a:lnTo>
                      <a:pt x="123" y="136"/>
                    </a:lnTo>
                    <a:lnTo>
                      <a:pt x="123" y="132"/>
                    </a:lnTo>
                    <a:lnTo>
                      <a:pt x="119" y="127"/>
                    </a:lnTo>
                    <a:lnTo>
                      <a:pt x="119" y="127"/>
                    </a:lnTo>
                    <a:lnTo>
                      <a:pt x="119" y="123"/>
                    </a:lnTo>
                    <a:lnTo>
                      <a:pt x="119" y="118"/>
                    </a:lnTo>
                    <a:lnTo>
                      <a:pt x="119" y="114"/>
                    </a:lnTo>
                    <a:lnTo>
                      <a:pt x="119" y="109"/>
                    </a:lnTo>
                    <a:lnTo>
                      <a:pt x="119" y="105"/>
                    </a:lnTo>
                    <a:lnTo>
                      <a:pt x="123" y="105"/>
                    </a:lnTo>
                    <a:lnTo>
                      <a:pt x="123" y="100"/>
                    </a:lnTo>
                    <a:lnTo>
                      <a:pt x="123" y="100"/>
                    </a:lnTo>
                    <a:lnTo>
                      <a:pt x="123" y="95"/>
                    </a:lnTo>
                    <a:lnTo>
                      <a:pt x="123" y="95"/>
                    </a:lnTo>
                    <a:lnTo>
                      <a:pt x="119" y="95"/>
                    </a:lnTo>
                    <a:lnTo>
                      <a:pt x="119" y="95"/>
                    </a:lnTo>
                    <a:lnTo>
                      <a:pt x="119" y="95"/>
                    </a:lnTo>
                    <a:lnTo>
                      <a:pt x="119" y="95"/>
                    </a:lnTo>
                    <a:lnTo>
                      <a:pt x="114" y="95"/>
                    </a:lnTo>
                    <a:lnTo>
                      <a:pt x="114" y="100"/>
                    </a:lnTo>
                    <a:lnTo>
                      <a:pt x="110" y="105"/>
                    </a:lnTo>
                    <a:lnTo>
                      <a:pt x="110" y="109"/>
                    </a:lnTo>
                    <a:lnTo>
                      <a:pt x="110" y="114"/>
                    </a:lnTo>
                    <a:lnTo>
                      <a:pt x="110" y="123"/>
                    </a:lnTo>
                    <a:lnTo>
                      <a:pt x="105" y="127"/>
                    </a:lnTo>
                    <a:lnTo>
                      <a:pt x="105" y="132"/>
                    </a:lnTo>
                    <a:lnTo>
                      <a:pt x="105" y="136"/>
                    </a:lnTo>
                    <a:lnTo>
                      <a:pt x="100" y="136"/>
                    </a:lnTo>
                    <a:lnTo>
                      <a:pt x="100" y="136"/>
                    </a:lnTo>
                    <a:lnTo>
                      <a:pt x="96" y="136"/>
                    </a:lnTo>
                    <a:lnTo>
                      <a:pt x="96" y="136"/>
                    </a:lnTo>
                    <a:lnTo>
                      <a:pt x="96" y="136"/>
                    </a:lnTo>
                    <a:lnTo>
                      <a:pt x="91" y="136"/>
                    </a:lnTo>
                    <a:lnTo>
                      <a:pt x="91" y="136"/>
                    </a:lnTo>
                    <a:lnTo>
                      <a:pt x="87" y="132"/>
                    </a:lnTo>
                    <a:lnTo>
                      <a:pt x="82" y="132"/>
                    </a:lnTo>
                    <a:lnTo>
                      <a:pt x="82" y="127"/>
                    </a:lnTo>
                    <a:lnTo>
                      <a:pt x="82" y="127"/>
                    </a:lnTo>
                    <a:lnTo>
                      <a:pt x="78" y="127"/>
                    </a:lnTo>
                    <a:lnTo>
                      <a:pt x="78" y="123"/>
                    </a:lnTo>
                    <a:lnTo>
                      <a:pt x="73" y="123"/>
                    </a:lnTo>
                    <a:lnTo>
                      <a:pt x="73" y="123"/>
                    </a:lnTo>
                    <a:lnTo>
                      <a:pt x="68" y="123"/>
                    </a:lnTo>
                    <a:lnTo>
                      <a:pt x="64" y="118"/>
                    </a:lnTo>
                    <a:lnTo>
                      <a:pt x="59" y="118"/>
                    </a:lnTo>
                    <a:lnTo>
                      <a:pt x="55" y="109"/>
                    </a:lnTo>
                    <a:lnTo>
                      <a:pt x="46" y="100"/>
                    </a:lnTo>
                    <a:lnTo>
                      <a:pt x="37" y="91"/>
                    </a:lnTo>
                    <a:lnTo>
                      <a:pt x="32" y="77"/>
                    </a:lnTo>
                    <a:lnTo>
                      <a:pt x="23" y="68"/>
                    </a:lnTo>
                    <a:lnTo>
                      <a:pt x="18" y="59"/>
                    </a:lnTo>
                    <a:lnTo>
                      <a:pt x="14" y="50"/>
                    </a:lnTo>
                    <a:lnTo>
                      <a:pt x="14" y="41"/>
                    </a:lnTo>
                    <a:lnTo>
                      <a:pt x="9" y="36"/>
                    </a:lnTo>
                    <a:lnTo>
                      <a:pt x="9" y="31"/>
                    </a:lnTo>
                    <a:lnTo>
                      <a:pt x="5" y="22"/>
                    </a:lnTo>
                    <a:lnTo>
                      <a:pt x="5" y="18"/>
                    </a:lnTo>
                    <a:lnTo>
                      <a:pt x="5" y="13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8"/>
                    </a:lnTo>
                    <a:lnTo>
                      <a:pt x="5" y="22"/>
                    </a:lnTo>
                    <a:lnTo>
                      <a:pt x="5" y="31"/>
                    </a:lnTo>
                    <a:lnTo>
                      <a:pt x="9" y="45"/>
                    </a:lnTo>
                    <a:lnTo>
                      <a:pt x="14" y="54"/>
                    </a:lnTo>
                    <a:lnTo>
                      <a:pt x="14" y="59"/>
                    </a:lnTo>
                    <a:lnTo>
                      <a:pt x="18" y="63"/>
                    </a:lnTo>
                    <a:lnTo>
                      <a:pt x="23" y="73"/>
                    </a:lnTo>
                    <a:lnTo>
                      <a:pt x="27" y="82"/>
                    </a:lnTo>
                    <a:lnTo>
                      <a:pt x="32" y="95"/>
                    </a:lnTo>
                    <a:lnTo>
                      <a:pt x="32" y="105"/>
                    </a:lnTo>
                    <a:lnTo>
                      <a:pt x="37" y="114"/>
                    </a:lnTo>
                    <a:lnTo>
                      <a:pt x="41" y="114"/>
                    </a:lnTo>
                    <a:lnTo>
                      <a:pt x="41" y="118"/>
                    </a:lnTo>
                    <a:lnTo>
                      <a:pt x="46" y="118"/>
                    </a:lnTo>
                    <a:lnTo>
                      <a:pt x="46" y="123"/>
                    </a:lnTo>
                    <a:lnTo>
                      <a:pt x="46" y="127"/>
                    </a:lnTo>
                    <a:lnTo>
                      <a:pt x="50" y="127"/>
                    </a:lnTo>
                    <a:lnTo>
                      <a:pt x="50" y="132"/>
                    </a:lnTo>
                    <a:lnTo>
                      <a:pt x="55" y="136"/>
                    </a:lnTo>
                    <a:lnTo>
                      <a:pt x="64" y="136"/>
                    </a:lnTo>
                    <a:lnTo>
                      <a:pt x="64" y="136"/>
                    </a:lnTo>
                    <a:lnTo>
                      <a:pt x="64" y="141"/>
                    </a:lnTo>
                    <a:lnTo>
                      <a:pt x="68" y="141"/>
                    </a:lnTo>
                    <a:lnTo>
                      <a:pt x="68" y="146"/>
                    </a:lnTo>
                    <a:lnTo>
                      <a:pt x="73" y="150"/>
                    </a:lnTo>
                    <a:lnTo>
                      <a:pt x="78" y="155"/>
                    </a:lnTo>
                    <a:lnTo>
                      <a:pt x="82" y="159"/>
                    </a:lnTo>
                    <a:lnTo>
                      <a:pt x="82" y="164"/>
                    </a:lnTo>
                    <a:lnTo>
                      <a:pt x="87" y="168"/>
                    </a:lnTo>
                    <a:lnTo>
                      <a:pt x="87" y="168"/>
                    </a:lnTo>
                    <a:lnTo>
                      <a:pt x="87" y="173"/>
                    </a:lnTo>
                    <a:lnTo>
                      <a:pt x="91" y="182"/>
                    </a:lnTo>
                    <a:lnTo>
                      <a:pt x="96" y="187"/>
                    </a:lnTo>
                    <a:lnTo>
                      <a:pt x="100" y="196"/>
                    </a:lnTo>
                    <a:lnTo>
                      <a:pt x="105" y="200"/>
                    </a:lnTo>
                    <a:lnTo>
                      <a:pt x="110" y="205"/>
                    </a:lnTo>
                    <a:lnTo>
                      <a:pt x="119" y="205"/>
                    </a:lnTo>
                    <a:lnTo>
                      <a:pt x="123" y="205"/>
                    </a:lnTo>
                    <a:lnTo>
                      <a:pt x="128" y="205"/>
                    </a:lnTo>
                    <a:lnTo>
                      <a:pt x="132" y="205"/>
                    </a:lnTo>
                    <a:lnTo>
                      <a:pt x="137" y="205"/>
                    </a:lnTo>
                    <a:lnTo>
                      <a:pt x="137" y="205"/>
                    </a:lnTo>
                    <a:lnTo>
                      <a:pt x="142" y="200"/>
                    </a:lnTo>
                    <a:lnTo>
                      <a:pt x="142" y="200"/>
                    </a:lnTo>
                    <a:lnTo>
                      <a:pt x="142" y="196"/>
                    </a:lnTo>
                    <a:lnTo>
                      <a:pt x="146" y="196"/>
                    </a:lnTo>
                    <a:lnTo>
                      <a:pt x="151" y="196"/>
                    </a:lnTo>
                    <a:lnTo>
                      <a:pt x="155" y="191"/>
                    </a:lnTo>
                    <a:lnTo>
                      <a:pt x="160" y="191"/>
                    </a:lnTo>
                    <a:lnTo>
                      <a:pt x="164" y="191"/>
                    </a:lnTo>
                    <a:lnTo>
                      <a:pt x="169" y="191"/>
                    </a:lnTo>
                    <a:lnTo>
                      <a:pt x="178" y="191"/>
                    </a:lnTo>
                    <a:lnTo>
                      <a:pt x="187" y="191"/>
                    </a:lnTo>
                    <a:lnTo>
                      <a:pt x="192" y="196"/>
                    </a:lnTo>
                    <a:lnTo>
                      <a:pt x="201" y="196"/>
                    </a:lnTo>
                    <a:lnTo>
                      <a:pt x="210" y="196"/>
                    </a:lnTo>
                    <a:lnTo>
                      <a:pt x="215" y="196"/>
                    </a:lnTo>
                    <a:lnTo>
                      <a:pt x="224" y="196"/>
                    </a:lnTo>
                    <a:lnTo>
                      <a:pt x="233" y="191"/>
                    </a:lnTo>
                    <a:lnTo>
                      <a:pt x="237" y="191"/>
                    </a:lnTo>
                    <a:lnTo>
                      <a:pt x="242" y="191"/>
                    </a:lnTo>
                    <a:lnTo>
                      <a:pt x="247" y="191"/>
                    </a:lnTo>
                    <a:lnTo>
                      <a:pt x="251" y="191"/>
                    </a:lnTo>
                    <a:lnTo>
                      <a:pt x="256" y="196"/>
                    </a:lnTo>
                    <a:lnTo>
                      <a:pt x="256" y="196"/>
                    </a:lnTo>
                    <a:lnTo>
                      <a:pt x="256" y="200"/>
                    </a:lnTo>
                    <a:lnTo>
                      <a:pt x="256" y="205"/>
                    </a:lnTo>
                    <a:lnTo>
                      <a:pt x="251" y="210"/>
                    </a:lnTo>
                    <a:lnTo>
                      <a:pt x="247" y="210"/>
                    </a:lnTo>
                    <a:lnTo>
                      <a:pt x="237" y="214"/>
                    </a:lnTo>
                    <a:lnTo>
                      <a:pt x="233" y="219"/>
                    </a:lnTo>
                    <a:lnTo>
                      <a:pt x="224" y="219"/>
                    </a:lnTo>
                    <a:lnTo>
                      <a:pt x="215" y="219"/>
                    </a:lnTo>
                    <a:lnTo>
                      <a:pt x="201" y="219"/>
                    </a:lnTo>
                    <a:lnTo>
                      <a:pt x="192" y="219"/>
                    </a:lnTo>
                    <a:lnTo>
                      <a:pt x="178" y="219"/>
                    </a:lnTo>
                    <a:lnTo>
                      <a:pt x="169" y="214"/>
                    </a:lnTo>
                    <a:lnTo>
                      <a:pt x="160" y="214"/>
                    </a:lnTo>
                    <a:lnTo>
                      <a:pt x="151" y="210"/>
                    </a:lnTo>
                    <a:lnTo>
                      <a:pt x="146" y="214"/>
                    </a:lnTo>
                    <a:lnTo>
                      <a:pt x="142" y="214"/>
                    </a:lnTo>
                    <a:lnTo>
                      <a:pt x="142" y="214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42" y="223"/>
                    </a:lnTo>
                    <a:lnTo>
                      <a:pt x="146" y="223"/>
                    </a:lnTo>
                    <a:lnTo>
                      <a:pt x="146" y="223"/>
                    </a:lnTo>
                    <a:lnTo>
                      <a:pt x="151" y="228"/>
                    </a:lnTo>
                    <a:lnTo>
                      <a:pt x="155" y="228"/>
                    </a:lnTo>
                    <a:lnTo>
                      <a:pt x="160" y="232"/>
                    </a:lnTo>
                    <a:lnTo>
                      <a:pt x="164" y="232"/>
                    </a:lnTo>
                    <a:lnTo>
                      <a:pt x="164" y="232"/>
                    </a:lnTo>
                    <a:lnTo>
                      <a:pt x="164" y="232"/>
                    </a:lnTo>
                    <a:lnTo>
                      <a:pt x="169" y="237"/>
                    </a:lnTo>
                    <a:lnTo>
                      <a:pt x="169" y="237"/>
                    </a:lnTo>
                    <a:lnTo>
                      <a:pt x="169" y="242"/>
                    </a:lnTo>
                    <a:lnTo>
                      <a:pt x="173" y="242"/>
                    </a:lnTo>
                    <a:lnTo>
                      <a:pt x="178" y="246"/>
                    </a:lnTo>
                    <a:lnTo>
                      <a:pt x="178" y="246"/>
                    </a:lnTo>
                    <a:lnTo>
                      <a:pt x="183" y="251"/>
                    </a:lnTo>
                    <a:lnTo>
                      <a:pt x="183" y="255"/>
                    </a:lnTo>
                    <a:lnTo>
                      <a:pt x="187" y="260"/>
                    </a:lnTo>
                    <a:lnTo>
                      <a:pt x="192" y="269"/>
                    </a:lnTo>
                    <a:lnTo>
                      <a:pt x="196" y="273"/>
                    </a:lnTo>
                    <a:lnTo>
                      <a:pt x="201" y="278"/>
                    </a:lnTo>
                    <a:lnTo>
                      <a:pt x="201" y="283"/>
                    </a:lnTo>
                    <a:lnTo>
                      <a:pt x="205" y="283"/>
                    </a:lnTo>
                    <a:lnTo>
                      <a:pt x="205" y="283"/>
                    </a:lnTo>
                    <a:lnTo>
                      <a:pt x="210" y="283"/>
                    </a:lnTo>
                    <a:lnTo>
                      <a:pt x="210" y="283"/>
                    </a:lnTo>
                    <a:lnTo>
                      <a:pt x="215" y="283"/>
                    </a:lnTo>
                    <a:lnTo>
                      <a:pt x="215" y="278"/>
                    </a:lnTo>
                    <a:lnTo>
                      <a:pt x="219" y="278"/>
                    </a:lnTo>
                    <a:lnTo>
                      <a:pt x="219" y="273"/>
                    </a:lnTo>
                    <a:lnTo>
                      <a:pt x="224" y="269"/>
                    </a:lnTo>
                    <a:lnTo>
                      <a:pt x="224" y="269"/>
                    </a:lnTo>
                    <a:lnTo>
                      <a:pt x="228" y="264"/>
                    </a:lnTo>
                    <a:lnTo>
                      <a:pt x="233" y="260"/>
                    </a:lnTo>
                    <a:lnTo>
                      <a:pt x="237" y="255"/>
                    </a:lnTo>
                    <a:lnTo>
                      <a:pt x="247" y="246"/>
                    </a:lnTo>
                    <a:lnTo>
                      <a:pt x="256" y="237"/>
                    </a:lnTo>
                    <a:lnTo>
                      <a:pt x="265" y="232"/>
                    </a:lnTo>
                    <a:lnTo>
                      <a:pt x="274" y="223"/>
                    </a:lnTo>
                    <a:lnTo>
                      <a:pt x="288" y="214"/>
                    </a:lnTo>
                    <a:lnTo>
                      <a:pt x="301" y="205"/>
                    </a:lnTo>
                    <a:lnTo>
                      <a:pt x="315" y="196"/>
                    </a:lnTo>
                    <a:lnTo>
                      <a:pt x="329" y="187"/>
                    </a:lnTo>
                    <a:lnTo>
                      <a:pt x="338" y="173"/>
                    </a:lnTo>
                    <a:lnTo>
                      <a:pt x="352" y="164"/>
                    </a:lnTo>
                    <a:lnTo>
                      <a:pt x="361" y="155"/>
                    </a:lnTo>
                    <a:lnTo>
                      <a:pt x="365" y="150"/>
                    </a:lnTo>
                    <a:lnTo>
                      <a:pt x="379" y="127"/>
                    </a:lnTo>
                    <a:lnTo>
                      <a:pt x="388" y="105"/>
                    </a:lnTo>
                    <a:lnTo>
                      <a:pt x="397" y="86"/>
                    </a:lnTo>
                    <a:lnTo>
                      <a:pt x="402" y="63"/>
                    </a:lnTo>
                    <a:lnTo>
                      <a:pt x="411" y="50"/>
                    </a:lnTo>
                    <a:lnTo>
                      <a:pt x="411" y="36"/>
                    </a:lnTo>
                    <a:lnTo>
                      <a:pt x="415" y="27"/>
                    </a:lnTo>
                    <a:lnTo>
                      <a:pt x="415" y="22"/>
                    </a:lnTo>
                    <a:close/>
                  </a:path>
                </a:pathLst>
              </a:custGeom>
              <a:solidFill>
                <a:srgbClr val="DDA9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2" name="Freeform 450"/>
              <p:cNvSpPr>
                <a:spLocks/>
              </p:cNvSpPr>
              <p:nvPr/>
            </p:nvSpPr>
            <p:spPr bwMode="auto">
              <a:xfrm>
                <a:off x="2651" y="918"/>
                <a:ext cx="105" cy="14"/>
              </a:xfrm>
              <a:custGeom>
                <a:avLst/>
                <a:gdLst/>
                <a:ahLst/>
                <a:cxnLst>
                  <a:cxn ang="0">
                    <a:pos x="105" y="9"/>
                  </a:cxn>
                  <a:cxn ang="0">
                    <a:pos x="101" y="5"/>
                  </a:cxn>
                  <a:cxn ang="0">
                    <a:pos x="96" y="5"/>
                  </a:cxn>
                  <a:cxn ang="0">
                    <a:pos x="87" y="0"/>
                  </a:cxn>
                  <a:cxn ang="0">
                    <a:pos x="73" y="0"/>
                  </a:cxn>
                  <a:cxn ang="0">
                    <a:pos x="59" y="0"/>
                  </a:cxn>
                  <a:cxn ang="0">
                    <a:pos x="41" y="0"/>
                  </a:cxn>
                  <a:cxn ang="0">
                    <a:pos x="23" y="5"/>
                  </a:cxn>
                  <a:cxn ang="0">
                    <a:pos x="0" y="14"/>
                  </a:cxn>
                </a:cxnLst>
                <a:rect l="0" t="0" r="r" b="b"/>
                <a:pathLst>
                  <a:path w="105" h="14">
                    <a:moveTo>
                      <a:pt x="105" y="9"/>
                    </a:moveTo>
                    <a:lnTo>
                      <a:pt x="101" y="5"/>
                    </a:lnTo>
                    <a:lnTo>
                      <a:pt x="96" y="5"/>
                    </a:lnTo>
                    <a:lnTo>
                      <a:pt x="87" y="0"/>
                    </a:lnTo>
                    <a:lnTo>
                      <a:pt x="73" y="0"/>
                    </a:lnTo>
                    <a:lnTo>
                      <a:pt x="59" y="0"/>
                    </a:lnTo>
                    <a:lnTo>
                      <a:pt x="41" y="0"/>
                    </a:lnTo>
                    <a:lnTo>
                      <a:pt x="23" y="5"/>
                    </a:lnTo>
                    <a:lnTo>
                      <a:pt x="0" y="14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3" name="Freeform 451"/>
              <p:cNvSpPr>
                <a:spLocks/>
              </p:cNvSpPr>
              <p:nvPr/>
            </p:nvSpPr>
            <p:spPr bwMode="auto">
              <a:xfrm>
                <a:off x="2838" y="913"/>
                <a:ext cx="101" cy="10"/>
              </a:xfrm>
              <a:custGeom>
                <a:avLst/>
                <a:gdLst/>
                <a:ahLst/>
                <a:cxnLst>
                  <a:cxn ang="0">
                    <a:pos x="101" y="5"/>
                  </a:cxn>
                  <a:cxn ang="0">
                    <a:pos x="96" y="5"/>
                  </a:cxn>
                  <a:cxn ang="0">
                    <a:pos x="92" y="5"/>
                  </a:cxn>
                  <a:cxn ang="0">
                    <a:pos x="82" y="0"/>
                  </a:cxn>
                  <a:cxn ang="0">
                    <a:pos x="69" y="0"/>
                  </a:cxn>
                  <a:cxn ang="0">
                    <a:pos x="55" y="0"/>
                  </a:cxn>
                  <a:cxn ang="0">
                    <a:pos x="37" y="0"/>
                  </a:cxn>
                  <a:cxn ang="0">
                    <a:pos x="19" y="5"/>
                  </a:cxn>
                  <a:cxn ang="0">
                    <a:pos x="0" y="10"/>
                  </a:cxn>
                </a:cxnLst>
                <a:rect l="0" t="0" r="r" b="b"/>
                <a:pathLst>
                  <a:path w="101" h="10">
                    <a:moveTo>
                      <a:pt x="101" y="5"/>
                    </a:moveTo>
                    <a:lnTo>
                      <a:pt x="96" y="5"/>
                    </a:lnTo>
                    <a:lnTo>
                      <a:pt x="92" y="5"/>
                    </a:lnTo>
                    <a:lnTo>
                      <a:pt x="82" y="0"/>
                    </a:lnTo>
                    <a:lnTo>
                      <a:pt x="69" y="0"/>
                    </a:lnTo>
                    <a:lnTo>
                      <a:pt x="55" y="0"/>
                    </a:lnTo>
                    <a:lnTo>
                      <a:pt x="37" y="0"/>
                    </a:lnTo>
                    <a:lnTo>
                      <a:pt x="19" y="5"/>
                    </a:lnTo>
                    <a:lnTo>
                      <a:pt x="0" y="10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4" name="Freeform 452"/>
              <p:cNvSpPr>
                <a:spLocks/>
              </p:cNvSpPr>
              <p:nvPr/>
            </p:nvSpPr>
            <p:spPr bwMode="auto">
              <a:xfrm>
                <a:off x="2829" y="977"/>
                <a:ext cx="28" cy="23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3" y="0"/>
                  </a:cxn>
                  <a:cxn ang="0">
                    <a:pos x="28" y="0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28" y="9"/>
                  </a:cxn>
                  <a:cxn ang="0">
                    <a:pos x="28" y="14"/>
                  </a:cxn>
                  <a:cxn ang="0">
                    <a:pos x="23" y="14"/>
                  </a:cxn>
                  <a:cxn ang="0">
                    <a:pos x="23" y="19"/>
                  </a:cxn>
                  <a:cxn ang="0">
                    <a:pos x="18" y="19"/>
                  </a:cxn>
                  <a:cxn ang="0">
                    <a:pos x="14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5" y="23"/>
                  </a:cxn>
                  <a:cxn ang="0">
                    <a:pos x="5" y="19"/>
                  </a:cxn>
                  <a:cxn ang="0">
                    <a:pos x="0" y="19"/>
                  </a:cxn>
                  <a:cxn ang="0">
                    <a:pos x="0" y="19"/>
                  </a:cxn>
                </a:cxnLst>
                <a:rect l="0" t="0" r="r" b="b"/>
                <a:pathLst>
                  <a:path w="28" h="23">
                    <a:moveTo>
                      <a:pt x="23" y="0"/>
                    </a:moveTo>
                    <a:lnTo>
                      <a:pt x="23" y="0"/>
                    </a:lnTo>
                    <a:lnTo>
                      <a:pt x="28" y="0"/>
                    </a:lnTo>
                    <a:lnTo>
                      <a:pt x="28" y="5"/>
                    </a:lnTo>
                    <a:lnTo>
                      <a:pt x="28" y="5"/>
                    </a:lnTo>
                    <a:lnTo>
                      <a:pt x="28" y="9"/>
                    </a:lnTo>
                    <a:lnTo>
                      <a:pt x="28" y="14"/>
                    </a:lnTo>
                    <a:lnTo>
                      <a:pt x="23" y="14"/>
                    </a:lnTo>
                    <a:lnTo>
                      <a:pt x="23" y="19"/>
                    </a:lnTo>
                    <a:lnTo>
                      <a:pt x="18" y="19"/>
                    </a:lnTo>
                    <a:lnTo>
                      <a:pt x="14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5" y="23"/>
                    </a:lnTo>
                    <a:lnTo>
                      <a:pt x="5" y="19"/>
                    </a:lnTo>
                    <a:lnTo>
                      <a:pt x="0" y="19"/>
                    </a:lnTo>
                    <a:lnTo>
                      <a:pt x="0" y="19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5" name="Freeform 453"/>
              <p:cNvSpPr>
                <a:spLocks/>
              </p:cNvSpPr>
              <p:nvPr/>
            </p:nvSpPr>
            <p:spPr bwMode="auto">
              <a:xfrm>
                <a:off x="2761" y="954"/>
                <a:ext cx="36" cy="42"/>
              </a:xfrm>
              <a:custGeom>
                <a:avLst/>
                <a:gdLst/>
                <a:ahLst/>
                <a:cxnLst>
                  <a:cxn ang="0">
                    <a:pos x="36" y="42"/>
                  </a:cxn>
                  <a:cxn ang="0">
                    <a:pos x="36" y="42"/>
                  </a:cxn>
                  <a:cxn ang="0">
                    <a:pos x="32" y="42"/>
                  </a:cxn>
                  <a:cxn ang="0">
                    <a:pos x="27" y="42"/>
                  </a:cxn>
                  <a:cxn ang="0">
                    <a:pos x="22" y="42"/>
                  </a:cxn>
                  <a:cxn ang="0">
                    <a:pos x="13" y="42"/>
                  </a:cxn>
                  <a:cxn ang="0">
                    <a:pos x="9" y="37"/>
                  </a:cxn>
                  <a:cxn ang="0">
                    <a:pos x="4" y="32"/>
                  </a:cxn>
                  <a:cxn ang="0">
                    <a:pos x="0" y="28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0"/>
                  </a:cxn>
                  <a:cxn ang="0">
                    <a:pos x="4" y="5"/>
                  </a:cxn>
                  <a:cxn ang="0">
                    <a:pos x="9" y="0"/>
                  </a:cxn>
                </a:cxnLst>
                <a:rect l="0" t="0" r="r" b="b"/>
                <a:pathLst>
                  <a:path w="36" h="42">
                    <a:moveTo>
                      <a:pt x="36" y="42"/>
                    </a:moveTo>
                    <a:lnTo>
                      <a:pt x="36" y="42"/>
                    </a:lnTo>
                    <a:lnTo>
                      <a:pt x="32" y="42"/>
                    </a:lnTo>
                    <a:lnTo>
                      <a:pt x="27" y="42"/>
                    </a:lnTo>
                    <a:lnTo>
                      <a:pt x="22" y="42"/>
                    </a:lnTo>
                    <a:lnTo>
                      <a:pt x="13" y="42"/>
                    </a:lnTo>
                    <a:lnTo>
                      <a:pt x="9" y="37"/>
                    </a:lnTo>
                    <a:lnTo>
                      <a:pt x="4" y="32"/>
                    </a:lnTo>
                    <a:lnTo>
                      <a:pt x="0" y="28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0"/>
                    </a:lnTo>
                    <a:lnTo>
                      <a:pt x="4" y="5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6" name="Freeform 454"/>
              <p:cNvSpPr>
                <a:spLocks/>
              </p:cNvSpPr>
              <p:nvPr/>
            </p:nvSpPr>
            <p:spPr bwMode="auto">
              <a:xfrm>
                <a:off x="2738" y="973"/>
                <a:ext cx="27" cy="18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27" y="18"/>
                  </a:cxn>
                  <a:cxn ang="0">
                    <a:pos x="27" y="18"/>
                  </a:cxn>
                  <a:cxn ang="0">
                    <a:pos x="27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23" y="18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14" y="18"/>
                  </a:cxn>
                  <a:cxn ang="0">
                    <a:pos x="9" y="18"/>
                  </a:cxn>
                  <a:cxn ang="0">
                    <a:pos x="4" y="18"/>
                  </a:cxn>
                  <a:cxn ang="0">
                    <a:pos x="4" y="18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9" y="0"/>
                  </a:cxn>
                </a:cxnLst>
                <a:rect l="0" t="0" r="r" b="b"/>
                <a:pathLst>
                  <a:path w="27" h="18">
                    <a:moveTo>
                      <a:pt x="27" y="18"/>
                    </a:moveTo>
                    <a:lnTo>
                      <a:pt x="27" y="18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9" y="18"/>
                    </a:lnTo>
                    <a:lnTo>
                      <a:pt x="4" y="18"/>
                    </a:lnTo>
                    <a:lnTo>
                      <a:pt x="4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7" name="Freeform 455"/>
              <p:cNvSpPr>
                <a:spLocks/>
              </p:cNvSpPr>
              <p:nvPr/>
            </p:nvSpPr>
            <p:spPr bwMode="auto">
              <a:xfrm>
                <a:off x="3030" y="941"/>
                <a:ext cx="18" cy="4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5" y="4"/>
                  </a:cxn>
                  <a:cxn ang="0">
                    <a:pos x="5" y="9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5" y="23"/>
                  </a:cxn>
                  <a:cxn ang="0">
                    <a:pos x="9" y="23"/>
                  </a:cxn>
                  <a:cxn ang="0">
                    <a:pos x="9" y="23"/>
                  </a:cxn>
                  <a:cxn ang="0">
                    <a:pos x="14" y="27"/>
                  </a:cxn>
                  <a:cxn ang="0">
                    <a:pos x="14" y="32"/>
                  </a:cxn>
                  <a:cxn ang="0">
                    <a:pos x="14" y="36"/>
                  </a:cxn>
                  <a:cxn ang="0">
                    <a:pos x="9" y="41"/>
                  </a:cxn>
                </a:cxnLst>
                <a:rect l="0" t="0" r="r" b="b"/>
                <a:pathLst>
                  <a:path w="18" h="41">
                    <a:moveTo>
                      <a:pt x="18" y="0"/>
                    </a:moveTo>
                    <a:lnTo>
                      <a:pt x="18" y="0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4"/>
                    </a:lnTo>
                    <a:lnTo>
                      <a:pt x="5" y="9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5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14" y="27"/>
                    </a:lnTo>
                    <a:lnTo>
                      <a:pt x="14" y="32"/>
                    </a:lnTo>
                    <a:lnTo>
                      <a:pt x="14" y="36"/>
                    </a:lnTo>
                    <a:lnTo>
                      <a:pt x="9" y="41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8" name="Freeform 456"/>
              <p:cNvSpPr>
                <a:spLocks/>
              </p:cNvSpPr>
              <p:nvPr/>
            </p:nvSpPr>
            <p:spPr bwMode="auto">
              <a:xfrm>
                <a:off x="2756" y="731"/>
                <a:ext cx="32" cy="3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7" y="0"/>
                  </a:cxn>
                  <a:cxn ang="0">
                    <a:pos x="32" y="4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3" y="32"/>
                  </a:cxn>
                  <a:cxn ang="0">
                    <a:pos x="18" y="32"/>
                  </a:cxn>
                  <a:cxn ang="0">
                    <a:pos x="9" y="32"/>
                  </a:cxn>
                  <a:cxn ang="0">
                    <a:pos x="5" y="27"/>
                  </a:cxn>
                  <a:cxn ang="0">
                    <a:pos x="5" y="23"/>
                  </a:cxn>
                  <a:cxn ang="0">
                    <a:pos x="0" y="18"/>
                  </a:cxn>
                  <a:cxn ang="0">
                    <a:pos x="5" y="9"/>
                  </a:cxn>
                  <a:cxn ang="0">
                    <a:pos x="5" y="4"/>
                  </a:cxn>
                  <a:cxn ang="0">
                    <a:pos x="14" y="0"/>
                  </a:cxn>
                  <a:cxn ang="0">
                    <a:pos x="18" y="0"/>
                  </a:cxn>
                </a:cxnLst>
                <a:rect l="0" t="0" r="r" b="b"/>
                <a:pathLst>
                  <a:path w="32" h="32">
                    <a:moveTo>
                      <a:pt x="18" y="0"/>
                    </a:moveTo>
                    <a:lnTo>
                      <a:pt x="27" y="0"/>
                    </a:lnTo>
                    <a:lnTo>
                      <a:pt x="32" y="4"/>
                    </a:lnTo>
                    <a:lnTo>
                      <a:pt x="32" y="9"/>
                    </a:lnTo>
                    <a:lnTo>
                      <a:pt x="32" y="13"/>
                    </a:lnTo>
                    <a:lnTo>
                      <a:pt x="32" y="23"/>
                    </a:lnTo>
                    <a:lnTo>
                      <a:pt x="32" y="27"/>
                    </a:lnTo>
                    <a:lnTo>
                      <a:pt x="23" y="32"/>
                    </a:lnTo>
                    <a:lnTo>
                      <a:pt x="18" y="32"/>
                    </a:lnTo>
                    <a:lnTo>
                      <a:pt x="9" y="32"/>
                    </a:lnTo>
                    <a:lnTo>
                      <a:pt x="5" y="27"/>
                    </a:lnTo>
                    <a:lnTo>
                      <a:pt x="5" y="23"/>
                    </a:lnTo>
                    <a:lnTo>
                      <a:pt x="0" y="18"/>
                    </a:lnTo>
                    <a:lnTo>
                      <a:pt x="5" y="9"/>
                    </a:lnTo>
                    <a:lnTo>
                      <a:pt x="5" y="4"/>
                    </a:lnTo>
                    <a:lnTo>
                      <a:pt x="14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BB7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9" name="Freeform 457"/>
              <p:cNvSpPr>
                <a:spLocks/>
              </p:cNvSpPr>
              <p:nvPr/>
            </p:nvSpPr>
            <p:spPr bwMode="auto">
              <a:xfrm>
                <a:off x="2756" y="731"/>
                <a:ext cx="32" cy="3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7" y="0"/>
                  </a:cxn>
                  <a:cxn ang="0">
                    <a:pos x="32" y="4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3" y="32"/>
                  </a:cxn>
                  <a:cxn ang="0">
                    <a:pos x="18" y="32"/>
                  </a:cxn>
                  <a:cxn ang="0">
                    <a:pos x="9" y="32"/>
                  </a:cxn>
                  <a:cxn ang="0">
                    <a:pos x="5" y="27"/>
                  </a:cxn>
                  <a:cxn ang="0">
                    <a:pos x="5" y="23"/>
                  </a:cxn>
                  <a:cxn ang="0">
                    <a:pos x="0" y="18"/>
                  </a:cxn>
                  <a:cxn ang="0">
                    <a:pos x="5" y="9"/>
                  </a:cxn>
                  <a:cxn ang="0">
                    <a:pos x="5" y="4"/>
                  </a:cxn>
                  <a:cxn ang="0">
                    <a:pos x="14" y="0"/>
                  </a:cxn>
                  <a:cxn ang="0">
                    <a:pos x="18" y="0"/>
                  </a:cxn>
                </a:cxnLst>
                <a:rect l="0" t="0" r="r" b="b"/>
                <a:pathLst>
                  <a:path w="32" h="32">
                    <a:moveTo>
                      <a:pt x="18" y="0"/>
                    </a:moveTo>
                    <a:lnTo>
                      <a:pt x="27" y="0"/>
                    </a:lnTo>
                    <a:lnTo>
                      <a:pt x="32" y="4"/>
                    </a:lnTo>
                    <a:lnTo>
                      <a:pt x="32" y="9"/>
                    </a:lnTo>
                    <a:lnTo>
                      <a:pt x="32" y="13"/>
                    </a:lnTo>
                    <a:lnTo>
                      <a:pt x="32" y="23"/>
                    </a:lnTo>
                    <a:lnTo>
                      <a:pt x="32" y="27"/>
                    </a:lnTo>
                    <a:lnTo>
                      <a:pt x="23" y="32"/>
                    </a:lnTo>
                    <a:lnTo>
                      <a:pt x="18" y="32"/>
                    </a:lnTo>
                    <a:lnTo>
                      <a:pt x="9" y="32"/>
                    </a:lnTo>
                    <a:lnTo>
                      <a:pt x="5" y="27"/>
                    </a:lnTo>
                    <a:lnTo>
                      <a:pt x="5" y="23"/>
                    </a:lnTo>
                    <a:lnTo>
                      <a:pt x="0" y="18"/>
                    </a:lnTo>
                    <a:lnTo>
                      <a:pt x="5" y="9"/>
                    </a:lnTo>
                    <a:lnTo>
                      <a:pt x="5" y="4"/>
                    </a:lnTo>
                    <a:lnTo>
                      <a:pt x="14" y="0"/>
                    </a:lnTo>
                    <a:lnTo>
                      <a:pt x="18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0" name="Freeform 458"/>
              <p:cNvSpPr>
                <a:spLocks/>
              </p:cNvSpPr>
              <p:nvPr/>
            </p:nvSpPr>
            <p:spPr bwMode="auto">
              <a:xfrm>
                <a:off x="2615" y="754"/>
                <a:ext cx="32" cy="36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2" y="0"/>
                  </a:cxn>
                  <a:cxn ang="0">
                    <a:pos x="27" y="4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2" y="18"/>
                  </a:cxn>
                  <a:cxn ang="0">
                    <a:pos x="27" y="27"/>
                  </a:cxn>
                  <a:cxn ang="0">
                    <a:pos x="22" y="32"/>
                  </a:cxn>
                  <a:cxn ang="0">
                    <a:pos x="13" y="36"/>
                  </a:cxn>
                  <a:cxn ang="0">
                    <a:pos x="9" y="36"/>
                  </a:cxn>
                  <a:cxn ang="0">
                    <a:pos x="4" y="36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4" y="18"/>
                  </a:cxn>
                  <a:cxn ang="0">
                    <a:pos x="4" y="9"/>
                  </a:cxn>
                  <a:cxn ang="0">
                    <a:pos x="13" y="4"/>
                  </a:cxn>
                  <a:cxn ang="0">
                    <a:pos x="18" y="0"/>
                  </a:cxn>
                </a:cxnLst>
                <a:rect l="0" t="0" r="r" b="b"/>
                <a:pathLst>
                  <a:path w="32" h="36">
                    <a:moveTo>
                      <a:pt x="18" y="0"/>
                    </a:moveTo>
                    <a:lnTo>
                      <a:pt x="22" y="0"/>
                    </a:lnTo>
                    <a:lnTo>
                      <a:pt x="27" y="4"/>
                    </a:lnTo>
                    <a:lnTo>
                      <a:pt x="32" y="9"/>
                    </a:lnTo>
                    <a:lnTo>
                      <a:pt x="32" y="13"/>
                    </a:lnTo>
                    <a:lnTo>
                      <a:pt x="32" y="18"/>
                    </a:lnTo>
                    <a:lnTo>
                      <a:pt x="27" y="27"/>
                    </a:lnTo>
                    <a:lnTo>
                      <a:pt x="22" y="32"/>
                    </a:lnTo>
                    <a:lnTo>
                      <a:pt x="13" y="36"/>
                    </a:lnTo>
                    <a:lnTo>
                      <a:pt x="9" y="36"/>
                    </a:lnTo>
                    <a:lnTo>
                      <a:pt x="4" y="36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4" y="18"/>
                    </a:lnTo>
                    <a:lnTo>
                      <a:pt x="4" y="9"/>
                    </a:lnTo>
                    <a:lnTo>
                      <a:pt x="13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BB7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1" name="Freeform 459"/>
              <p:cNvSpPr>
                <a:spLocks/>
              </p:cNvSpPr>
              <p:nvPr/>
            </p:nvSpPr>
            <p:spPr bwMode="auto">
              <a:xfrm>
                <a:off x="2615" y="754"/>
                <a:ext cx="32" cy="36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2" y="0"/>
                  </a:cxn>
                  <a:cxn ang="0">
                    <a:pos x="27" y="4"/>
                  </a:cxn>
                  <a:cxn ang="0">
                    <a:pos x="32" y="9"/>
                  </a:cxn>
                  <a:cxn ang="0">
                    <a:pos x="32" y="13"/>
                  </a:cxn>
                  <a:cxn ang="0">
                    <a:pos x="32" y="18"/>
                  </a:cxn>
                  <a:cxn ang="0">
                    <a:pos x="27" y="27"/>
                  </a:cxn>
                  <a:cxn ang="0">
                    <a:pos x="22" y="32"/>
                  </a:cxn>
                  <a:cxn ang="0">
                    <a:pos x="13" y="36"/>
                  </a:cxn>
                  <a:cxn ang="0">
                    <a:pos x="9" y="36"/>
                  </a:cxn>
                  <a:cxn ang="0">
                    <a:pos x="4" y="36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4" y="18"/>
                  </a:cxn>
                  <a:cxn ang="0">
                    <a:pos x="4" y="9"/>
                  </a:cxn>
                  <a:cxn ang="0">
                    <a:pos x="13" y="4"/>
                  </a:cxn>
                  <a:cxn ang="0">
                    <a:pos x="18" y="0"/>
                  </a:cxn>
                </a:cxnLst>
                <a:rect l="0" t="0" r="r" b="b"/>
                <a:pathLst>
                  <a:path w="32" h="36">
                    <a:moveTo>
                      <a:pt x="18" y="0"/>
                    </a:moveTo>
                    <a:lnTo>
                      <a:pt x="22" y="0"/>
                    </a:lnTo>
                    <a:lnTo>
                      <a:pt x="27" y="4"/>
                    </a:lnTo>
                    <a:lnTo>
                      <a:pt x="32" y="9"/>
                    </a:lnTo>
                    <a:lnTo>
                      <a:pt x="32" y="13"/>
                    </a:lnTo>
                    <a:lnTo>
                      <a:pt x="32" y="18"/>
                    </a:lnTo>
                    <a:lnTo>
                      <a:pt x="27" y="27"/>
                    </a:lnTo>
                    <a:lnTo>
                      <a:pt x="22" y="32"/>
                    </a:lnTo>
                    <a:lnTo>
                      <a:pt x="13" y="36"/>
                    </a:lnTo>
                    <a:lnTo>
                      <a:pt x="9" y="36"/>
                    </a:lnTo>
                    <a:lnTo>
                      <a:pt x="4" y="36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4" y="18"/>
                    </a:lnTo>
                    <a:lnTo>
                      <a:pt x="4" y="9"/>
                    </a:lnTo>
                    <a:lnTo>
                      <a:pt x="13" y="4"/>
                    </a:lnTo>
                    <a:lnTo>
                      <a:pt x="18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2" name="Freeform 460"/>
              <p:cNvSpPr>
                <a:spLocks/>
              </p:cNvSpPr>
              <p:nvPr/>
            </p:nvSpPr>
            <p:spPr bwMode="auto">
              <a:xfrm>
                <a:off x="2943" y="744"/>
                <a:ext cx="28" cy="3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9" y="0"/>
                  </a:cxn>
                  <a:cxn ang="0">
                    <a:pos x="23" y="5"/>
                  </a:cxn>
                  <a:cxn ang="0">
                    <a:pos x="28" y="10"/>
                  </a:cxn>
                  <a:cxn ang="0">
                    <a:pos x="28" y="14"/>
                  </a:cxn>
                  <a:cxn ang="0">
                    <a:pos x="28" y="23"/>
                  </a:cxn>
                  <a:cxn ang="0">
                    <a:pos x="28" y="28"/>
                  </a:cxn>
                  <a:cxn ang="0">
                    <a:pos x="23" y="32"/>
                  </a:cxn>
                  <a:cxn ang="0">
                    <a:pos x="14" y="32"/>
                  </a:cxn>
                  <a:cxn ang="0">
                    <a:pos x="9" y="32"/>
                  </a:cxn>
                  <a:cxn ang="0">
                    <a:pos x="5" y="28"/>
                  </a:cxn>
                  <a:cxn ang="0">
                    <a:pos x="0" y="23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0" y="5"/>
                  </a:cxn>
                  <a:cxn ang="0">
                    <a:pos x="5" y="0"/>
                  </a:cxn>
                  <a:cxn ang="0">
                    <a:pos x="14" y="0"/>
                  </a:cxn>
                </a:cxnLst>
                <a:rect l="0" t="0" r="r" b="b"/>
                <a:pathLst>
                  <a:path w="28" h="32">
                    <a:moveTo>
                      <a:pt x="14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28" y="10"/>
                    </a:lnTo>
                    <a:lnTo>
                      <a:pt x="28" y="14"/>
                    </a:lnTo>
                    <a:lnTo>
                      <a:pt x="28" y="23"/>
                    </a:lnTo>
                    <a:lnTo>
                      <a:pt x="28" y="28"/>
                    </a:lnTo>
                    <a:lnTo>
                      <a:pt x="23" y="32"/>
                    </a:lnTo>
                    <a:lnTo>
                      <a:pt x="14" y="32"/>
                    </a:lnTo>
                    <a:lnTo>
                      <a:pt x="9" y="32"/>
                    </a:lnTo>
                    <a:lnTo>
                      <a:pt x="5" y="28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ABB7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3" name="Freeform 461"/>
              <p:cNvSpPr>
                <a:spLocks/>
              </p:cNvSpPr>
              <p:nvPr/>
            </p:nvSpPr>
            <p:spPr bwMode="auto">
              <a:xfrm>
                <a:off x="2943" y="744"/>
                <a:ext cx="28" cy="3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9" y="0"/>
                  </a:cxn>
                  <a:cxn ang="0">
                    <a:pos x="23" y="5"/>
                  </a:cxn>
                  <a:cxn ang="0">
                    <a:pos x="28" y="10"/>
                  </a:cxn>
                  <a:cxn ang="0">
                    <a:pos x="28" y="14"/>
                  </a:cxn>
                  <a:cxn ang="0">
                    <a:pos x="28" y="23"/>
                  </a:cxn>
                  <a:cxn ang="0">
                    <a:pos x="28" y="28"/>
                  </a:cxn>
                  <a:cxn ang="0">
                    <a:pos x="23" y="32"/>
                  </a:cxn>
                  <a:cxn ang="0">
                    <a:pos x="14" y="32"/>
                  </a:cxn>
                  <a:cxn ang="0">
                    <a:pos x="9" y="32"/>
                  </a:cxn>
                  <a:cxn ang="0">
                    <a:pos x="5" y="28"/>
                  </a:cxn>
                  <a:cxn ang="0">
                    <a:pos x="0" y="23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0" y="5"/>
                  </a:cxn>
                  <a:cxn ang="0">
                    <a:pos x="5" y="0"/>
                  </a:cxn>
                  <a:cxn ang="0">
                    <a:pos x="14" y="0"/>
                  </a:cxn>
                </a:cxnLst>
                <a:rect l="0" t="0" r="r" b="b"/>
                <a:pathLst>
                  <a:path w="28" h="32">
                    <a:moveTo>
                      <a:pt x="14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28" y="10"/>
                    </a:lnTo>
                    <a:lnTo>
                      <a:pt x="28" y="14"/>
                    </a:lnTo>
                    <a:lnTo>
                      <a:pt x="28" y="23"/>
                    </a:lnTo>
                    <a:lnTo>
                      <a:pt x="28" y="28"/>
                    </a:lnTo>
                    <a:lnTo>
                      <a:pt x="23" y="32"/>
                    </a:lnTo>
                    <a:lnTo>
                      <a:pt x="14" y="32"/>
                    </a:lnTo>
                    <a:lnTo>
                      <a:pt x="9" y="32"/>
                    </a:lnTo>
                    <a:lnTo>
                      <a:pt x="5" y="28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14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4" name="Freeform 462"/>
              <p:cNvSpPr>
                <a:spLocks/>
              </p:cNvSpPr>
              <p:nvPr/>
            </p:nvSpPr>
            <p:spPr bwMode="auto">
              <a:xfrm>
                <a:off x="2615" y="754"/>
                <a:ext cx="27" cy="36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2" y="0"/>
                  </a:cxn>
                  <a:cxn ang="0">
                    <a:pos x="27" y="4"/>
                  </a:cxn>
                  <a:cxn ang="0">
                    <a:pos x="27" y="9"/>
                  </a:cxn>
                  <a:cxn ang="0">
                    <a:pos x="27" y="13"/>
                  </a:cxn>
                  <a:cxn ang="0">
                    <a:pos x="27" y="18"/>
                  </a:cxn>
                  <a:cxn ang="0">
                    <a:pos x="27" y="22"/>
                  </a:cxn>
                  <a:cxn ang="0">
                    <a:pos x="22" y="32"/>
                  </a:cxn>
                  <a:cxn ang="0">
                    <a:pos x="13" y="36"/>
                  </a:cxn>
                  <a:cxn ang="0">
                    <a:pos x="9" y="36"/>
                  </a:cxn>
                  <a:cxn ang="0">
                    <a:pos x="4" y="32"/>
                  </a:cxn>
                  <a:cxn ang="0">
                    <a:pos x="4" y="27"/>
                  </a:cxn>
                  <a:cxn ang="0">
                    <a:pos x="0" y="22"/>
                  </a:cxn>
                  <a:cxn ang="0">
                    <a:pos x="4" y="18"/>
                  </a:cxn>
                  <a:cxn ang="0">
                    <a:pos x="4" y="9"/>
                  </a:cxn>
                  <a:cxn ang="0">
                    <a:pos x="9" y="4"/>
                  </a:cxn>
                  <a:cxn ang="0">
                    <a:pos x="18" y="0"/>
                  </a:cxn>
                </a:cxnLst>
                <a:rect l="0" t="0" r="r" b="b"/>
                <a:pathLst>
                  <a:path w="27" h="36">
                    <a:moveTo>
                      <a:pt x="18" y="0"/>
                    </a:moveTo>
                    <a:lnTo>
                      <a:pt x="22" y="0"/>
                    </a:lnTo>
                    <a:lnTo>
                      <a:pt x="27" y="4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18"/>
                    </a:lnTo>
                    <a:lnTo>
                      <a:pt x="27" y="22"/>
                    </a:lnTo>
                    <a:lnTo>
                      <a:pt x="22" y="32"/>
                    </a:lnTo>
                    <a:lnTo>
                      <a:pt x="13" y="36"/>
                    </a:lnTo>
                    <a:lnTo>
                      <a:pt x="9" y="36"/>
                    </a:lnTo>
                    <a:lnTo>
                      <a:pt x="4" y="32"/>
                    </a:lnTo>
                    <a:lnTo>
                      <a:pt x="4" y="27"/>
                    </a:lnTo>
                    <a:lnTo>
                      <a:pt x="0" y="22"/>
                    </a:lnTo>
                    <a:lnTo>
                      <a:pt x="4" y="18"/>
                    </a:lnTo>
                    <a:lnTo>
                      <a:pt x="4" y="9"/>
                    </a:lnTo>
                    <a:lnTo>
                      <a:pt x="9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B5C1C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5" name="Freeform 463"/>
              <p:cNvSpPr>
                <a:spLocks/>
              </p:cNvSpPr>
              <p:nvPr/>
            </p:nvSpPr>
            <p:spPr bwMode="auto">
              <a:xfrm>
                <a:off x="2619" y="758"/>
                <a:ext cx="23" cy="2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23" y="5"/>
                  </a:cxn>
                  <a:cxn ang="0">
                    <a:pos x="23" y="9"/>
                  </a:cxn>
                  <a:cxn ang="0">
                    <a:pos x="23" y="14"/>
                  </a:cxn>
                  <a:cxn ang="0">
                    <a:pos x="18" y="18"/>
                  </a:cxn>
                  <a:cxn ang="0">
                    <a:pos x="18" y="23"/>
                  </a:cxn>
                  <a:cxn ang="0">
                    <a:pos x="9" y="28"/>
                  </a:cxn>
                  <a:cxn ang="0">
                    <a:pos x="5" y="28"/>
                  </a:cxn>
                  <a:cxn ang="0">
                    <a:pos x="0" y="28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0" y="5"/>
                  </a:cxn>
                  <a:cxn ang="0">
                    <a:pos x="5" y="0"/>
                  </a:cxn>
                  <a:cxn ang="0">
                    <a:pos x="14" y="0"/>
                  </a:cxn>
                </a:cxnLst>
                <a:rect l="0" t="0" r="r" b="b"/>
                <a:pathLst>
                  <a:path w="23" h="28">
                    <a:moveTo>
                      <a:pt x="14" y="0"/>
                    </a:moveTo>
                    <a:lnTo>
                      <a:pt x="18" y="0"/>
                    </a:lnTo>
                    <a:lnTo>
                      <a:pt x="18" y="0"/>
                    </a:lnTo>
                    <a:lnTo>
                      <a:pt x="23" y="5"/>
                    </a:lnTo>
                    <a:lnTo>
                      <a:pt x="23" y="9"/>
                    </a:lnTo>
                    <a:lnTo>
                      <a:pt x="23" y="14"/>
                    </a:lnTo>
                    <a:lnTo>
                      <a:pt x="18" y="18"/>
                    </a:lnTo>
                    <a:lnTo>
                      <a:pt x="18" y="23"/>
                    </a:lnTo>
                    <a:lnTo>
                      <a:pt x="9" y="28"/>
                    </a:lnTo>
                    <a:lnTo>
                      <a:pt x="5" y="28"/>
                    </a:lnTo>
                    <a:lnTo>
                      <a:pt x="0" y="28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C0CBD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6" name="Freeform 464"/>
              <p:cNvSpPr>
                <a:spLocks/>
              </p:cNvSpPr>
              <p:nvPr/>
            </p:nvSpPr>
            <p:spPr bwMode="auto">
              <a:xfrm>
                <a:off x="2619" y="758"/>
                <a:ext cx="18" cy="2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8" y="0"/>
                  </a:cxn>
                  <a:cxn ang="0">
                    <a:pos x="18" y="5"/>
                  </a:cxn>
                  <a:cxn ang="0">
                    <a:pos x="18" y="9"/>
                  </a:cxn>
                  <a:cxn ang="0">
                    <a:pos x="18" y="14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9" y="23"/>
                  </a:cxn>
                  <a:cxn ang="0">
                    <a:pos x="5" y="23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9"/>
                  </a:cxn>
                  <a:cxn ang="0">
                    <a:pos x="0" y="5"/>
                  </a:cxn>
                  <a:cxn ang="0">
                    <a:pos x="5" y="5"/>
                  </a:cxn>
                  <a:cxn ang="0">
                    <a:pos x="9" y="0"/>
                  </a:cxn>
                </a:cxnLst>
                <a:rect l="0" t="0" r="r" b="b"/>
                <a:pathLst>
                  <a:path w="18" h="23">
                    <a:moveTo>
                      <a:pt x="9" y="0"/>
                    </a:moveTo>
                    <a:lnTo>
                      <a:pt x="14" y="0"/>
                    </a:lnTo>
                    <a:lnTo>
                      <a:pt x="18" y="0"/>
                    </a:lnTo>
                    <a:lnTo>
                      <a:pt x="18" y="5"/>
                    </a:lnTo>
                    <a:lnTo>
                      <a:pt x="18" y="9"/>
                    </a:lnTo>
                    <a:lnTo>
                      <a:pt x="18" y="14"/>
                    </a:lnTo>
                    <a:lnTo>
                      <a:pt x="18" y="18"/>
                    </a:lnTo>
                    <a:lnTo>
                      <a:pt x="14" y="18"/>
                    </a:lnTo>
                    <a:lnTo>
                      <a:pt x="9" y="23"/>
                    </a:lnTo>
                    <a:lnTo>
                      <a:pt x="5" y="23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2DA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7" name="Freeform 465"/>
              <p:cNvSpPr>
                <a:spLocks/>
              </p:cNvSpPr>
              <p:nvPr/>
            </p:nvSpPr>
            <p:spPr bwMode="auto">
              <a:xfrm>
                <a:off x="2619" y="758"/>
                <a:ext cx="18" cy="2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8" y="5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18" y="14"/>
                  </a:cxn>
                  <a:cxn ang="0">
                    <a:pos x="14" y="18"/>
                  </a:cxn>
                  <a:cxn ang="0">
                    <a:pos x="9" y="18"/>
                  </a:cxn>
                  <a:cxn ang="0">
                    <a:pos x="5" y="23"/>
                  </a:cxn>
                  <a:cxn ang="0">
                    <a:pos x="5" y="18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5" y="5"/>
                  </a:cxn>
                  <a:cxn ang="0">
                    <a:pos x="9" y="0"/>
                  </a:cxn>
                </a:cxnLst>
                <a:rect l="0" t="0" r="r" b="b"/>
                <a:pathLst>
                  <a:path w="18" h="23">
                    <a:moveTo>
                      <a:pt x="9" y="0"/>
                    </a:moveTo>
                    <a:lnTo>
                      <a:pt x="14" y="0"/>
                    </a:lnTo>
                    <a:lnTo>
                      <a:pt x="14" y="0"/>
                    </a:lnTo>
                    <a:lnTo>
                      <a:pt x="18" y="5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18" y="14"/>
                    </a:lnTo>
                    <a:lnTo>
                      <a:pt x="14" y="18"/>
                    </a:lnTo>
                    <a:lnTo>
                      <a:pt x="9" y="18"/>
                    </a:lnTo>
                    <a:lnTo>
                      <a:pt x="5" y="23"/>
                    </a:lnTo>
                    <a:lnTo>
                      <a:pt x="5" y="18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5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1E8E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8" name="Freeform 466"/>
              <p:cNvSpPr>
                <a:spLocks/>
              </p:cNvSpPr>
              <p:nvPr/>
            </p:nvSpPr>
            <p:spPr bwMode="auto">
              <a:xfrm>
                <a:off x="2761" y="731"/>
                <a:ext cx="27" cy="32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8" y="0"/>
                  </a:cxn>
                  <a:cxn ang="0">
                    <a:pos x="22" y="4"/>
                  </a:cxn>
                  <a:cxn ang="0">
                    <a:pos x="27" y="9"/>
                  </a:cxn>
                  <a:cxn ang="0">
                    <a:pos x="27" y="13"/>
                  </a:cxn>
                  <a:cxn ang="0">
                    <a:pos x="27" y="18"/>
                  </a:cxn>
                  <a:cxn ang="0">
                    <a:pos x="22" y="23"/>
                  </a:cxn>
                  <a:cxn ang="0">
                    <a:pos x="18" y="27"/>
                  </a:cxn>
                  <a:cxn ang="0">
                    <a:pos x="13" y="32"/>
                  </a:cxn>
                  <a:cxn ang="0">
                    <a:pos x="4" y="32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9" y="0"/>
                  </a:cxn>
                  <a:cxn ang="0">
                    <a:pos x="13" y="0"/>
                  </a:cxn>
                </a:cxnLst>
                <a:rect l="0" t="0" r="r" b="b"/>
                <a:pathLst>
                  <a:path w="27" h="32">
                    <a:moveTo>
                      <a:pt x="13" y="0"/>
                    </a:moveTo>
                    <a:lnTo>
                      <a:pt x="18" y="0"/>
                    </a:lnTo>
                    <a:lnTo>
                      <a:pt x="22" y="4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18"/>
                    </a:lnTo>
                    <a:lnTo>
                      <a:pt x="22" y="23"/>
                    </a:lnTo>
                    <a:lnTo>
                      <a:pt x="18" y="27"/>
                    </a:lnTo>
                    <a:lnTo>
                      <a:pt x="13" y="32"/>
                    </a:lnTo>
                    <a:lnTo>
                      <a:pt x="4" y="32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5C1C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9" name="Freeform 467"/>
              <p:cNvSpPr>
                <a:spLocks/>
              </p:cNvSpPr>
              <p:nvPr/>
            </p:nvSpPr>
            <p:spPr bwMode="auto">
              <a:xfrm>
                <a:off x="2761" y="731"/>
                <a:ext cx="22" cy="27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8" y="0"/>
                  </a:cxn>
                  <a:cxn ang="0">
                    <a:pos x="22" y="4"/>
                  </a:cxn>
                  <a:cxn ang="0">
                    <a:pos x="22" y="9"/>
                  </a:cxn>
                  <a:cxn ang="0">
                    <a:pos x="22" y="13"/>
                  </a:cxn>
                  <a:cxn ang="0">
                    <a:pos x="22" y="18"/>
                  </a:cxn>
                  <a:cxn ang="0">
                    <a:pos x="22" y="23"/>
                  </a:cxn>
                  <a:cxn ang="0">
                    <a:pos x="18" y="27"/>
                  </a:cxn>
                  <a:cxn ang="0">
                    <a:pos x="13" y="27"/>
                  </a:cxn>
                  <a:cxn ang="0">
                    <a:pos x="4" y="27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4" y="9"/>
                  </a:cxn>
                  <a:cxn ang="0">
                    <a:pos x="4" y="4"/>
                  </a:cxn>
                  <a:cxn ang="0">
                    <a:pos x="13" y="0"/>
                  </a:cxn>
                </a:cxnLst>
                <a:rect l="0" t="0" r="r" b="b"/>
                <a:pathLst>
                  <a:path w="22" h="27">
                    <a:moveTo>
                      <a:pt x="13" y="0"/>
                    </a:moveTo>
                    <a:lnTo>
                      <a:pt x="18" y="0"/>
                    </a:lnTo>
                    <a:lnTo>
                      <a:pt x="22" y="4"/>
                    </a:lnTo>
                    <a:lnTo>
                      <a:pt x="22" y="9"/>
                    </a:lnTo>
                    <a:lnTo>
                      <a:pt x="22" y="13"/>
                    </a:lnTo>
                    <a:lnTo>
                      <a:pt x="22" y="18"/>
                    </a:lnTo>
                    <a:lnTo>
                      <a:pt x="22" y="23"/>
                    </a:lnTo>
                    <a:lnTo>
                      <a:pt x="18" y="27"/>
                    </a:lnTo>
                    <a:lnTo>
                      <a:pt x="13" y="27"/>
                    </a:lnTo>
                    <a:lnTo>
                      <a:pt x="4" y="27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4" y="9"/>
                    </a:lnTo>
                    <a:lnTo>
                      <a:pt x="4" y="4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C0CBD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0" name="Freeform 468"/>
              <p:cNvSpPr>
                <a:spLocks/>
              </p:cNvSpPr>
              <p:nvPr/>
            </p:nvSpPr>
            <p:spPr bwMode="auto">
              <a:xfrm>
                <a:off x="2761" y="731"/>
                <a:ext cx="22" cy="2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8" y="4"/>
                  </a:cxn>
                  <a:cxn ang="0">
                    <a:pos x="22" y="9"/>
                  </a:cxn>
                  <a:cxn ang="0">
                    <a:pos x="22" y="9"/>
                  </a:cxn>
                  <a:cxn ang="0">
                    <a:pos x="22" y="13"/>
                  </a:cxn>
                  <a:cxn ang="0">
                    <a:pos x="18" y="18"/>
                  </a:cxn>
                  <a:cxn ang="0">
                    <a:pos x="18" y="23"/>
                  </a:cxn>
                  <a:cxn ang="0">
                    <a:pos x="13" y="23"/>
                  </a:cxn>
                  <a:cxn ang="0">
                    <a:pos x="4" y="23"/>
                  </a:cxn>
                  <a:cxn ang="0">
                    <a:pos x="4" y="23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4" y="4"/>
                  </a:cxn>
                  <a:cxn ang="0">
                    <a:pos x="13" y="0"/>
                  </a:cxn>
                </a:cxnLst>
                <a:rect l="0" t="0" r="r" b="b"/>
                <a:pathLst>
                  <a:path w="22" h="23">
                    <a:moveTo>
                      <a:pt x="13" y="0"/>
                    </a:moveTo>
                    <a:lnTo>
                      <a:pt x="13" y="0"/>
                    </a:lnTo>
                    <a:lnTo>
                      <a:pt x="18" y="4"/>
                    </a:lnTo>
                    <a:lnTo>
                      <a:pt x="22" y="9"/>
                    </a:lnTo>
                    <a:lnTo>
                      <a:pt x="22" y="9"/>
                    </a:lnTo>
                    <a:lnTo>
                      <a:pt x="22" y="13"/>
                    </a:lnTo>
                    <a:lnTo>
                      <a:pt x="18" y="18"/>
                    </a:lnTo>
                    <a:lnTo>
                      <a:pt x="18" y="23"/>
                    </a:lnTo>
                    <a:lnTo>
                      <a:pt x="13" y="23"/>
                    </a:lnTo>
                    <a:lnTo>
                      <a:pt x="4" y="23"/>
                    </a:lnTo>
                    <a:lnTo>
                      <a:pt x="4" y="23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4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D2DA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1" name="Freeform 469"/>
              <p:cNvSpPr>
                <a:spLocks/>
              </p:cNvSpPr>
              <p:nvPr/>
            </p:nvSpPr>
            <p:spPr bwMode="auto">
              <a:xfrm>
                <a:off x="2761" y="731"/>
                <a:ext cx="22" cy="23"/>
              </a:xfrm>
              <a:custGeom>
                <a:avLst/>
                <a:gdLst/>
                <a:ahLst/>
                <a:cxnLst>
                  <a:cxn ang="0">
                    <a:pos x="13" y="4"/>
                  </a:cxn>
                  <a:cxn ang="0">
                    <a:pos x="13" y="0"/>
                  </a:cxn>
                  <a:cxn ang="0">
                    <a:pos x="18" y="4"/>
                  </a:cxn>
                  <a:cxn ang="0">
                    <a:pos x="18" y="4"/>
                  </a:cxn>
                  <a:cxn ang="0">
                    <a:pos x="22" y="9"/>
                  </a:cxn>
                  <a:cxn ang="0">
                    <a:pos x="22" y="13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3" y="23"/>
                  </a:cxn>
                  <a:cxn ang="0">
                    <a:pos x="9" y="23"/>
                  </a:cxn>
                  <a:cxn ang="0">
                    <a:pos x="4" y="18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4" y="4"/>
                  </a:cxn>
                  <a:cxn ang="0">
                    <a:pos x="13" y="4"/>
                  </a:cxn>
                </a:cxnLst>
                <a:rect l="0" t="0" r="r" b="b"/>
                <a:pathLst>
                  <a:path w="22" h="23">
                    <a:moveTo>
                      <a:pt x="13" y="4"/>
                    </a:moveTo>
                    <a:lnTo>
                      <a:pt x="13" y="0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22" y="9"/>
                    </a:lnTo>
                    <a:lnTo>
                      <a:pt x="22" y="13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3" y="23"/>
                    </a:lnTo>
                    <a:lnTo>
                      <a:pt x="9" y="23"/>
                    </a:lnTo>
                    <a:lnTo>
                      <a:pt x="4" y="18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4" y="4"/>
                    </a:lnTo>
                    <a:lnTo>
                      <a:pt x="13" y="4"/>
                    </a:lnTo>
                    <a:close/>
                  </a:path>
                </a:pathLst>
              </a:custGeom>
              <a:solidFill>
                <a:srgbClr val="E1E8E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2" name="Freeform 470"/>
              <p:cNvSpPr>
                <a:spLocks/>
              </p:cNvSpPr>
              <p:nvPr/>
            </p:nvSpPr>
            <p:spPr bwMode="auto">
              <a:xfrm>
                <a:off x="2943" y="744"/>
                <a:ext cx="28" cy="32"/>
              </a:xfrm>
              <a:custGeom>
                <a:avLst/>
                <a:gdLst/>
                <a:ahLst/>
                <a:cxnLst>
                  <a:cxn ang="0">
                    <a:pos x="14" y="32"/>
                  </a:cxn>
                  <a:cxn ang="0">
                    <a:pos x="9" y="32"/>
                  </a:cxn>
                  <a:cxn ang="0">
                    <a:pos x="5" y="28"/>
                  </a:cxn>
                  <a:cxn ang="0">
                    <a:pos x="0" y="23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5" y="5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5"/>
                  </a:cxn>
                  <a:cxn ang="0">
                    <a:pos x="28" y="10"/>
                  </a:cxn>
                  <a:cxn ang="0">
                    <a:pos x="28" y="14"/>
                  </a:cxn>
                  <a:cxn ang="0">
                    <a:pos x="28" y="19"/>
                  </a:cxn>
                  <a:cxn ang="0">
                    <a:pos x="28" y="28"/>
                  </a:cxn>
                  <a:cxn ang="0">
                    <a:pos x="23" y="28"/>
                  </a:cxn>
                  <a:cxn ang="0">
                    <a:pos x="14" y="32"/>
                  </a:cxn>
                </a:cxnLst>
                <a:rect l="0" t="0" r="r" b="b"/>
                <a:pathLst>
                  <a:path w="28" h="32">
                    <a:moveTo>
                      <a:pt x="14" y="32"/>
                    </a:moveTo>
                    <a:lnTo>
                      <a:pt x="9" y="32"/>
                    </a:lnTo>
                    <a:lnTo>
                      <a:pt x="5" y="28"/>
                    </a:lnTo>
                    <a:lnTo>
                      <a:pt x="0" y="23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5"/>
                    </a:lnTo>
                    <a:lnTo>
                      <a:pt x="28" y="10"/>
                    </a:lnTo>
                    <a:lnTo>
                      <a:pt x="28" y="14"/>
                    </a:lnTo>
                    <a:lnTo>
                      <a:pt x="28" y="19"/>
                    </a:lnTo>
                    <a:lnTo>
                      <a:pt x="28" y="28"/>
                    </a:lnTo>
                    <a:lnTo>
                      <a:pt x="23" y="28"/>
                    </a:lnTo>
                    <a:lnTo>
                      <a:pt x="14" y="32"/>
                    </a:lnTo>
                    <a:close/>
                  </a:path>
                </a:pathLst>
              </a:custGeom>
              <a:solidFill>
                <a:srgbClr val="B5C1C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3" name="Freeform 471"/>
              <p:cNvSpPr>
                <a:spLocks/>
              </p:cNvSpPr>
              <p:nvPr/>
            </p:nvSpPr>
            <p:spPr bwMode="auto">
              <a:xfrm>
                <a:off x="2943" y="744"/>
                <a:ext cx="28" cy="28"/>
              </a:xfrm>
              <a:custGeom>
                <a:avLst/>
                <a:gdLst/>
                <a:ahLst/>
                <a:cxnLst>
                  <a:cxn ang="0">
                    <a:pos x="14" y="28"/>
                  </a:cxn>
                  <a:cxn ang="0">
                    <a:pos x="9" y="28"/>
                  </a:cxn>
                  <a:cxn ang="0">
                    <a:pos x="5" y="23"/>
                  </a:cxn>
                  <a:cxn ang="0">
                    <a:pos x="5" y="19"/>
                  </a:cxn>
                  <a:cxn ang="0">
                    <a:pos x="0" y="14"/>
                  </a:cxn>
                  <a:cxn ang="0">
                    <a:pos x="5" y="10"/>
                  </a:cxn>
                  <a:cxn ang="0">
                    <a:pos x="5" y="5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9" y="0"/>
                  </a:cxn>
                  <a:cxn ang="0">
                    <a:pos x="23" y="5"/>
                  </a:cxn>
                  <a:cxn ang="0">
                    <a:pos x="28" y="10"/>
                  </a:cxn>
                  <a:cxn ang="0">
                    <a:pos x="28" y="14"/>
                  </a:cxn>
                  <a:cxn ang="0">
                    <a:pos x="28" y="19"/>
                  </a:cxn>
                  <a:cxn ang="0">
                    <a:pos x="28" y="23"/>
                  </a:cxn>
                  <a:cxn ang="0">
                    <a:pos x="23" y="28"/>
                  </a:cxn>
                  <a:cxn ang="0">
                    <a:pos x="14" y="28"/>
                  </a:cxn>
                </a:cxnLst>
                <a:rect l="0" t="0" r="r" b="b"/>
                <a:pathLst>
                  <a:path w="28" h="28">
                    <a:moveTo>
                      <a:pt x="14" y="28"/>
                    </a:moveTo>
                    <a:lnTo>
                      <a:pt x="9" y="28"/>
                    </a:lnTo>
                    <a:lnTo>
                      <a:pt x="5" y="23"/>
                    </a:lnTo>
                    <a:lnTo>
                      <a:pt x="5" y="19"/>
                    </a:lnTo>
                    <a:lnTo>
                      <a:pt x="0" y="14"/>
                    </a:lnTo>
                    <a:lnTo>
                      <a:pt x="5" y="10"/>
                    </a:lnTo>
                    <a:lnTo>
                      <a:pt x="5" y="5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3" y="5"/>
                    </a:lnTo>
                    <a:lnTo>
                      <a:pt x="28" y="10"/>
                    </a:lnTo>
                    <a:lnTo>
                      <a:pt x="28" y="14"/>
                    </a:lnTo>
                    <a:lnTo>
                      <a:pt x="28" y="19"/>
                    </a:lnTo>
                    <a:lnTo>
                      <a:pt x="28" y="23"/>
                    </a:lnTo>
                    <a:lnTo>
                      <a:pt x="23" y="28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C0CBD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4" name="Freeform 472"/>
              <p:cNvSpPr>
                <a:spLocks/>
              </p:cNvSpPr>
              <p:nvPr/>
            </p:nvSpPr>
            <p:spPr bwMode="auto">
              <a:xfrm>
                <a:off x="2948" y="744"/>
                <a:ext cx="23" cy="23"/>
              </a:xfrm>
              <a:custGeom>
                <a:avLst/>
                <a:gdLst/>
                <a:ahLst/>
                <a:cxnLst>
                  <a:cxn ang="0">
                    <a:pos x="9" y="23"/>
                  </a:cxn>
                  <a:cxn ang="0">
                    <a:pos x="4" y="23"/>
                  </a:cxn>
                  <a:cxn ang="0">
                    <a:pos x="4" y="23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4" y="5"/>
                  </a:cxn>
                  <a:cxn ang="0">
                    <a:pos x="4" y="0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8" y="5"/>
                  </a:cxn>
                  <a:cxn ang="0">
                    <a:pos x="23" y="10"/>
                  </a:cxn>
                  <a:cxn ang="0">
                    <a:pos x="23" y="14"/>
                  </a:cxn>
                  <a:cxn ang="0">
                    <a:pos x="23" y="19"/>
                  </a:cxn>
                  <a:cxn ang="0">
                    <a:pos x="18" y="23"/>
                  </a:cxn>
                  <a:cxn ang="0">
                    <a:pos x="18" y="23"/>
                  </a:cxn>
                  <a:cxn ang="0">
                    <a:pos x="9" y="23"/>
                  </a:cxn>
                </a:cxnLst>
                <a:rect l="0" t="0" r="r" b="b"/>
                <a:pathLst>
                  <a:path w="23" h="23">
                    <a:moveTo>
                      <a:pt x="9" y="23"/>
                    </a:moveTo>
                    <a:lnTo>
                      <a:pt x="4" y="23"/>
                    </a:lnTo>
                    <a:lnTo>
                      <a:pt x="4" y="23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4" y="5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8" y="5"/>
                    </a:lnTo>
                    <a:lnTo>
                      <a:pt x="23" y="10"/>
                    </a:lnTo>
                    <a:lnTo>
                      <a:pt x="23" y="14"/>
                    </a:lnTo>
                    <a:lnTo>
                      <a:pt x="23" y="19"/>
                    </a:lnTo>
                    <a:lnTo>
                      <a:pt x="18" y="23"/>
                    </a:lnTo>
                    <a:lnTo>
                      <a:pt x="18" y="23"/>
                    </a:lnTo>
                    <a:lnTo>
                      <a:pt x="9" y="23"/>
                    </a:lnTo>
                    <a:close/>
                  </a:path>
                </a:pathLst>
              </a:custGeom>
              <a:solidFill>
                <a:srgbClr val="D2DA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5" name="Freeform 473"/>
              <p:cNvSpPr>
                <a:spLocks/>
              </p:cNvSpPr>
              <p:nvPr/>
            </p:nvSpPr>
            <p:spPr bwMode="auto">
              <a:xfrm>
                <a:off x="2948" y="744"/>
                <a:ext cx="23" cy="2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8" y="5"/>
                  </a:cxn>
                  <a:cxn ang="0">
                    <a:pos x="18" y="10"/>
                  </a:cxn>
                  <a:cxn ang="0">
                    <a:pos x="23" y="14"/>
                  </a:cxn>
                  <a:cxn ang="0">
                    <a:pos x="23" y="14"/>
                  </a:cxn>
                  <a:cxn ang="0">
                    <a:pos x="18" y="19"/>
                  </a:cxn>
                  <a:cxn ang="0">
                    <a:pos x="18" y="23"/>
                  </a:cxn>
                  <a:cxn ang="0">
                    <a:pos x="9" y="19"/>
                  </a:cxn>
                  <a:cxn ang="0">
                    <a:pos x="4" y="19"/>
                  </a:cxn>
                  <a:cxn ang="0">
                    <a:pos x="4" y="19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4" y="10"/>
                  </a:cxn>
                  <a:cxn ang="0">
                    <a:pos x="4" y="5"/>
                  </a:cxn>
                  <a:cxn ang="0">
                    <a:pos x="9" y="0"/>
                  </a:cxn>
                  <a:cxn ang="0">
                    <a:pos x="9" y="0"/>
                  </a:cxn>
                </a:cxnLst>
                <a:rect l="0" t="0" r="r" b="b"/>
                <a:pathLst>
                  <a:path w="23" h="23">
                    <a:moveTo>
                      <a:pt x="9" y="0"/>
                    </a:moveTo>
                    <a:lnTo>
                      <a:pt x="14" y="0"/>
                    </a:lnTo>
                    <a:lnTo>
                      <a:pt x="18" y="5"/>
                    </a:lnTo>
                    <a:lnTo>
                      <a:pt x="18" y="10"/>
                    </a:lnTo>
                    <a:lnTo>
                      <a:pt x="23" y="14"/>
                    </a:lnTo>
                    <a:lnTo>
                      <a:pt x="23" y="14"/>
                    </a:lnTo>
                    <a:lnTo>
                      <a:pt x="18" y="19"/>
                    </a:lnTo>
                    <a:lnTo>
                      <a:pt x="18" y="23"/>
                    </a:lnTo>
                    <a:lnTo>
                      <a:pt x="9" y="19"/>
                    </a:lnTo>
                    <a:lnTo>
                      <a:pt x="4" y="19"/>
                    </a:lnTo>
                    <a:lnTo>
                      <a:pt x="4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4" y="10"/>
                    </a:lnTo>
                    <a:lnTo>
                      <a:pt x="4" y="5"/>
                    </a:lnTo>
                    <a:lnTo>
                      <a:pt x="9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1E8E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6" name="Freeform 474"/>
              <p:cNvSpPr>
                <a:spLocks/>
              </p:cNvSpPr>
              <p:nvPr/>
            </p:nvSpPr>
            <p:spPr bwMode="auto">
              <a:xfrm>
                <a:off x="3126" y="1096"/>
                <a:ext cx="251" cy="233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251" y="9"/>
                  </a:cxn>
                  <a:cxn ang="0">
                    <a:pos x="246" y="18"/>
                  </a:cxn>
                  <a:cxn ang="0">
                    <a:pos x="246" y="32"/>
                  </a:cxn>
                  <a:cxn ang="0">
                    <a:pos x="242" y="46"/>
                  </a:cxn>
                  <a:cxn ang="0">
                    <a:pos x="237" y="64"/>
                  </a:cxn>
                  <a:cxn ang="0">
                    <a:pos x="233" y="82"/>
                  </a:cxn>
                  <a:cxn ang="0">
                    <a:pos x="224" y="100"/>
                  </a:cxn>
                  <a:cxn ang="0">
                    <a:pos x="214" y="114"/>
                  </a:cxn>
                  <a:cxn ang="0">
                    <a:pos x="214" y="114"/>
                  </a:cxn>
                  <a:cxn ang="0">
                    <a:pos x="210" y="119"/>
                  </a:cxn>
                  <a:cxn ang="0">
                    <a:pos x="205" y="123"/>
                  </a:cxn>
                  <a:cxn ang="0">
                    <a:pos x="196" y="132"/>
                  </a:cxn>
                  <a:cxn ang="0">
                    <a:pos x="187" y="142"/>
                  </a:cxn>
                  <a:cxn ang="0">
                    <a:pos x="173" y="151"/>
                  </a:cxn>
                  <a:cxn ang="0">
                    <a:pos x="164" y="160"/>
                  </a:cxn>
                  <a:cxn ang="0">
                    <a:pos x="151" y="169"/>
                  </a:cxn>
                  <a:cxn ang="0">
                    <a:pos x="132" y="174"/>
                  </a:cxn>
                  <a:cxn ang="0">
                    <a:pos x="109" y="187"/>
                  </a:cxn>
                  <a:cxn ang="0">
                    <a:pos x="87" y="196"/>
                  </a:cxn>
                  <a:cxn ang="0">
                    <a:pos x="59" y="210"/>
                  </a:cxn>
                  <a:cxn ang="0">
                    <a:pos x="36" y="219"/>
                  </a:cxn>
                  <a:cxn ang="0">
                    <a:pos x="18" y="228"/>
                  </a:cxn>
                  <a:cxn ang="0">
                    <a:pos x="4" y="233"/>
                  </a:cxn>
                  <a:cxn ang="0">
                    <a:pos x="0" y="233"/>
                  </a:cxn>
                </a:cxnLst>
                <a:rect l="0" t="0" r="r" b="b"/>
                <a:pathLst>
                  <a:path w="251" h="233">
                    <a:moveTo>
                      <a:pt x="251" y="0"/>
                    </a:moveTo>
                    <a:lnTo>
                      <a:pt x="251" y="9"/>
                    </a:lnTo>
                    <a:lnTo>
                      <a:pt x="246" y="18"/>
                    </a:lnTo>
                    <a:lnTo>
                      <a:pt x="246" y="32"/>
                    </a:lnTo>
                    <a:lnTo>
                      <a:pt x="242" y="46"/>
                    </a:lnTo>
                    <a:lnTo>
                      <a:pt x="237" y="64"/>
                    </a:lnTo>
                    <a:lnTo>
                      <a:pt x="233" y="82"/>
                    </a:lnTo>
                    <a:lnTo>
                      <a:pt x="224" y="100"/>
                    </a:lnTo>
                    <a:lnTo>
                      <a:pt x="214" y="114"/>
                    </a:lnTo>
                    <a:lnTo>
                      <a:pt x="214" y="114"/>
                    </a:lnTo>
                    <a:lnTo>
                      <a:pt x="210" y="119"/>
                    </a:lnTo>
                    <a:lnTo>
                      <a:pt x="205" y="123"/>
                    </a:lnTo>
                    <a:lnTo>
                      <a:pt x="196" y="132"/>
                    </a:lnTo>
                    <a:lnTo>
                      <a:pt x="187" y="142"/>
                    </a:lnTo>
                    <a:lnTo>
                      <a:pt x="173" y="151"/>
                    </a:lnTo>
                    <a:lnTo>
                      <a:pt x="164" y="160"/>
                    </a:lnTo>
                    <a:lnTo>
                      <a:pt x="151" y="169"/>
                    </a:lnTo>
                    <a:lnTo>
                      <a:pt x="132" y="174"/>
                    </a:lnTo>
                    <a:lnTo>
                      <a:pt x="109" y="187"/>
                    </a:lnTo>
                    <a:lnTo>
                      <a:pt x="87" y="196"/>
                    </a:lnTo>
                    <a:lnTo>
                      <a:pt x="59" y="210"/>
                    </a:lnTo>
                    <a:lnTo>
                      <a:pt x="36" y="219"/>
                    </a:lnTo>
                    <a:lnTo>
                      <a:pt x="18" y="228"/>
                    </a:lnTo>
                    <a:lnTo>
                      <a:pt x="4" y="233"/>
                    </a:lnTo>
                    <a:lnTo>
                      <a:pt x="0" y="233"/>
                    </a:lnTo>
                  </a:path>
                </a:pathLst>
              </a:custGeom>
              <a:noFill/>
              <a:ln w="793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7" name="Freeform 475"/>
              <p:cNvSpPr>
                <a:spLocks/>
              </p:cNvSpPr>
              <p:nvPr/>
            </p:nvSpPr>
            <p:spPr bwMode="auto">
              <a:xfrm>
                <a:off x="2405" y="2197"/>
                <a:ext cx="949" cy="205"/>
              </a:xfrm>
              <a:custGeom>
                <a:avLst/>
                <a:gdLst/>
                <a:ahLst/>
                <a:cxnLst>
                  <a:cxn ang="0">
                    <a:pos x="949" y="0"/>
                  </a:cxn>
                  <a:cxn ang="0">
                    <a:pos x="945" y="0"/>
                  </a:cxn>
                  <a:cxn ang="0">
                    <a:pos x="940" y="0"/>
                  </a:cxn>
                  <a:cxn ang="0">
                    <a:pos x="926" y="0"/>
                  </a:cxn>
                  <a:cxn ang="0">
                    <a:pos x="913" y="0"/>
                  </a:cxn>
                  <a:cxn ang="0">
                    <a:pos x="894" y="0"/>
                  </a:cxn>
                  <a:cxn ang="0">
                    <a:pos x="876" y="0"/>
                  </a:cxn>
                  <a:cxn ang="0">
                    <a:pos x="862" y="0"/>
                  </a:cxn>
                  <a:cxn ang="0">
                    <a:pos x="849" y="0"/>
                  </a:cxn>
                  <a:cxn ang="0">
                    <a:pos x="835" y="0"/>
                  </a:cxn>
                  <a:cxn ang="0">
                    <a:pos x="817" y="0"/>
                  </a:cxn>
                  <a:cxn ang="0">
                    <a:pos x="794" y="0"/>
                  </a:cxn>
                  <a:cxn ang="0">
                    <a:pos x="771" y="0"/>
                  </a:cxn>
                  <a:cxn ang="0">
                    <a:pos x="739" y="4"/>
                  </a:cxn>
                  <a:cxn ang="0">
                    <a:pos x="707" y="9"/>
                  </a:cxn>
                  <a:cxn ang="0">
                    <a:pos x="671" y="13"/>
                  </a:cxn>
                  <a:cxn ang="0">
                    <a:pos x="630" y="22"/>
                  </a:cxn>
                  <a:cxn ang="0">
                    <a:pos x="589" y="36"/>
                  </a:cxn>
                  <a:cxn ang="0">
                    <a:pos x="547" y="54"/>
                  </a:cxn>
                  <a:cxn ang="0">
                    <a:pos x="511" y="77"/>
                  </a:cxn>
                  <a:cxn ang="0">
                    <a:pos x="474" y="100"/>
                  </a:cxn>
                  <a:cxn ang="0">
                    <a:pos x="447" y="123"/>
                  </a:cxn>
                  <a:cxn ang="0">
                    <a:pos x="424" y="146"/>
                  </a:cxn>
                  <a:cxn ang="0">
                    <a:pos x="406" y="164"/>
                  </a:cxn>
                  <a:cxn ang="0">
                    <a:pos x="392" y="178"/>
                  </a:cxn>
                  <a:cxn ang="0">
                    <a:pos x="383" y="187"/>
                  </a:cxn>
                  <a:cxn ang="0">
                    <a:pos x="378" y="196"/>
                  </a:cxn>
                  <a:cxn ang="0">
                    <a:pos x="369" y="200"/>
                  </a:cxn>
                  <a:cxn ang="0">
                    <a:pos x="365" y="205"/>
                  </a:cxn>
                  <a:cxn ang="0">
                    <a:pos x="360" y="205"/>
                  </a:cxn>
                  <a:cxn ang="0">
                    <a:pos x="356" y="200"/>
                  </a:cxn>
                  <a:cxn ang="0">
                    <a:pos x="351" y="196"/>
                  </a:cxn>
                  <a:cxn ang="0">
                    <a:pos x="342" y="191"/>
                  </a:cxn>
                  <a:cxn ang="0">
                    <a:pos x="337" y="182"/>
                  </a:cxn>
                  <a:cxn ang="0">
                    <a:pos x="324" y="168"/>
                  </a:cxn>
                  <a:cxn ang="0">
                    <a:pos x="310" y="150"/>
                  </a:cxn>
                  <a:cxn ang="0">
                    <a:pos x="292" y="127"/>
                  </a:cxn>
                  <a:cxn ang="0">
                    <a:pos x="273" y="109"/>
                  </a:cxn>
                  <a:cxn ang="0">
                    <a:pos x="255" y="91"/>
                  </a:cxn>
                  <a:cxn ang="0">
                    <a:pos x="237" y="73"/>
                  </a:cxn>
                  <a:cxn ang="0">
                    <a:pos x="223" y="63"/>
                  </a:cxn>
                  <a:cxn ang="0">
                    <a:pos x="205" y="54"/>
                  </a:cxn>
                  <a:cxn ang="0">
                    <a:pos x="191" y="45"/>
                  </a:cxn>
                  <a:cxn ang="0">
                    <a:pos x="178" y="36"/>
                  </a:cxn>
                  <a:cxn ang="0">
                    <a:pos x="164" y="31"/>
                  </a:cxn>
                  <a:cxn ang="0">
                    <a:pos x="146" y="22"/>
                  </a:cxn>
                  <a:cxn ang="0">
                    <a:pos x="127" y="18"/>
                  </a:cxn>
                  <a:cxn ang="0">
                    <a:pos x="109" y="18"/>
                  </a:cxn>
                  <a:cxn ang="0">
                    <a:pos x="86" y="13"/>
                  </a:cxn>
                  <a:cxn ang="0">
                    <a:pos x="86" y="13"/>
                  </a:cxn>
                  <a:cxn ang="0">
                    <a:pos x="77" y="13"/>
                  </a:cxn>
                  <a:cxn ang="0">
                    <a:pos x="68" y="13"/>
                  </a:cxn>
                  <a:cxn ang="0">
                    <a:pos x="54" y="13"/>
                  </a:cxn>
                  <a:cxn ang="0">
                    <a:pos x="41" y="13"/>
                  </a:cxn>
                  <a:cxn ang="0">
                    <a:pos x="22" y="13"/>
                  </a:cxn>
                  <a:cxn ang="0">
                    <a:pos x="13" y="13"/>
                  </a:cxn>
                  <a:cxn ang="0">
                    <a:pos x="0" y="18"/>
                  </a:cxn>
                </a:cxnLst>
                <a:rect l="0" t="0" r="r" b="b"/>
                <a:pathLst>
                  <a:path w="949" h="205">
                    <a:moveTo>
                      <a:pt x="949" y="0"/>
                    </a:moveTo>
                    <a:lnTo>
                      <a:pt x="945" y="0"/>
                    </a:lnTo>
                    <a:lnTo>
                      <a:pt x="940" y="0"/>
                    </a:lnTo>
                    <a:lnTo>
                      <a:pt x="926" y="0"/>
                    </a:lnTo>
                    <a:lnTo>
                      <a:pt x="913" y="0"/>
                    </a:lnTo>
                    <a:lnTo>
                      <a:pt x="894" y="0"/>
                    </a:lnTo>
                    <a:lnTo>
                      <a:pt x="876" y="0"/>
                    </a:lnTo>
                    <a:lnTo>
                      <a:pt x="862" y="0"/>
                    </a:lnTo>
                    <a:lnTo>
                      <a:pt x="849" y="0"/>
                    </a:lnTo>
                    <a:lnTo>
                      <a:pt x="835" y="0"/>
                    </a:lnTo>
                    <a:lnTo>
                      <a:pt x="817" y="0"/>
                    </a:lnTo>
                    <a:lnTo>
                      <a:pt x="794" y="0"/>
                    </a:lnTo>
                    <a:lnTo>
                      <a:pt x="771" y="0"/>
                    </a:lnTo>
                    <a:lnTo>
                      <a:pt x="739" y="4"/>
                    </a:lnTo>
                    <a:lnTo>
                      <a:pt x="707" y="9"/>
                    </a:lnTo>
                    <a:lnTo>
                      <a:pt x="671" y="13"/>
                    </a:lnTo>
                    <a:lnTo>
                      <a:pt x="630" y="22"/>
                    </a:lnTo>
                    <a:lnTo>
                      <a:pt x="589" y="36"/>
                    </a:lnTo>
                    <a:lnTo>
                      <a:pt x="547" y="54"/>
                    </a:lnTo>
                    <a:lnTo>
                      <a:pt x="511" y="77"/>
                    </a:lnTo>
                    <a:lnTo>
                      <a:pt x="474" y="100"/>
                    </a:lnTo>
                    <a:lnTo>
                      <a:pt x="447" y="123"/>
                    </a:lnTo>
                    <a:lnTo>
                      <a:pt x="424" y="146"/>
                    </a:lnTo>
                    <a:lnTo>
                      <a:pt x="406" y="164"/>
                    </a:lnTo>
                    <a:lnTo>
                      <a:pt x="392" y="178"/>
                    </a:lnTo>
                    <a:lnTo>
                      <a:pt x="383" y="187"/>
                    </a:lnTo>
                    <a:lnTo>
                      <a:pt x="378" y="196"/>
                    </a:lnTo>
                    <a:lnTo>
                      <a:pt x="369" y="200"/>
                    </a:lnTo>
                    <a:lnTo>
                      <a:pt x="365" y="205"/>
                    </a:lnTo>
                    <a:lnTo>
                      <a:pt x="360" y="205"/>
                    </a:lnTo>
                    <a:lnTo>
                      <a:pt x="356" y="200"/>
                    </a:lnTo>
                    <a:lnTo>
                      <a:pt x="351" y="196"/>
                    </a:lnTo>
                    <a:lnTo>
                      <a:pt x="342" y="191"/>
                    </a:lnTo>
                    <a:lnTo>
                      <a:pt x="337" y="182"/>
                    </a:lnTo>
                    <a:lnTo>
                      <a:pt x="324" y="168"/>
                    </a:lnTo>
                    <a:lnTo>
                      <a:pt x="310" y="150"/>
                    </a:lnTo>
                    <a:lnTo>
                      <a:pt x="292" y="127"/>
                    </a:lnTo>
                    <a:lnTo>
                      <a:pt x="273" y="109"/>
                    </a:lnTo>
                    <a:lnTo>
                      <a:pt x="255" y="91"/>
                    </a:lnTo>
                    <a:lnTo>
                      <a:pt x="237" y="73"/>
                    </a:lnTo>
                    <a:lnTo>
                      <a:pt x="223" y="63"/>
                    </a:lnTo>
                    <a:lnTo>
                      <a:pt x="205" y="54"/>
                    </a:lnTo>
                    <a:lnTo>
                      <a:pt x="191" y="45"/>
                    </a:lnTo>
                    <a:lnTo>
                      <a:pt x="178" y="36"/>
                    </a:lnTo>
                    <a:lnTo>
                      <a:pt x="164" y="31"/>
                    </a:lnTo>
                    <a:lnTo>
                      <a:pt x="146" y="22"/>
                    </a:lnTo>
                    <a:lnTo>
                      <a:pt x="127" y="18"/>
                    </a:lnTo>
                    <a:lnTo>
                      <a:pt x="109" y="18"/>
                    </a:lnTo>
                    <a:lnTo>
                      <a:pt x="86" y="13"/>
                    </a:lnTo>
                    <a:lnTo>
                      <a:pt x="86" y="13"/>
                    </a:lnTo>
                    <a:lnTo>
                      <a:pt x="77" y="13"/>
                    </a:lnTo>
                    <a:lnTo>
                      <a:pt x="68" y="13"/>
                    </a:lnTo>
                    <a:lnTo>
                      <a:pt x="54" y="13"/>
                    </a:lnTo>
                    <a:lnTo>
                      <a:pt x="41" y="13"/>
                    </a:lnTo>
                    <a:lnTo>
                      <a:pt x="22" y="13"/>
                    </a:lnTo>
                    <a:lnTo>
                      <a:pt x="13" y="13"/>
                    </a:lnTo>
                    <a:lnTo>
                      <a:pt x="0" y="18"/>
                    </a:lnTo>
                  </a:path>
                </a:pathLst>
              </a:custGeom>
              <a:noFill/>
              <a:ln w="793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8" name="Freeform 476"/>
              <p:cNvSpPr>
                <a:spLocks/>
              </p:cNvSpPr>
              <p:nvPr/>
            </p:nvSpPr>
            <p:spPr bwMode="auto">
              <a:xfrm>
                <a:off x="3140" y="1187"/>
                <a:ext cx="223" cy="146"/>
              </a:xfrm>
              <a:custGeom>
                <a:avLst/>
                <a:gdLst/>
                <a:ahLst/>
                <a:cxnLst>
                  <a:cxn ang="0">
                    <a:pos x="223" y="0"/>
                  </a:cxn>
                  <a:cxn ang="0">
                    <a:pos x="223" y="0"/>
                  </a:cxn>
                  <a:cxn ang="0">
                    <a:pos x="219" y="5"/>
                  </a:cxn>
                  <a:cxn ang="0">
                    <a:pos x="214" y="14"/>
                  </a:cxn>
                  <a:cxn ang="0">
                    <a:pos x="210" y="23"/>
                  </a:cxn>
                  <a:cxn ang="0">
                    <a:pos x="200" y="32"/>
                  </a:cxn>
                  <a:cxn ang="0">
                    <a:pos x="196" y="41"/>
                  </a:cxn>
                  <a:cxn ang="0">
                    <a:pos x="187" y="51"/>
                  </a:cxn>
                  <a:cxn ang="0">
                    <a:pos x="173" y="60"/>
                  </a:cxn>
                  <a:cxn ang="0">
                    <a:pos x="164" y="69"/>
                  </a:cxn>
                  <a:cxn ang="0">
                    <a:pos x="146" y="78"/>
                  </a:cxn>
                  <a:cxn ang="0">
                    <a:pos x="127" y="87"/>
                  </a:cxn>
                  <a:cxn ang="0">
                    <a:pos x="109" y="101"/>
                  </a:cxn>
                  <a:cxn ang="0">
                    <a:pos x="86" y="110"/>
                  </a:cxn>
                  <a:cxn ang="0">
                    <a:pos x="59" y="124"/>
                  </a:cxn>
                  <a:cxn ang="0">
                    <a:pos x="32" y="137"/>
                  </a:cxn>
                  <a:cxn ang="0">
                    <a:pos x="0" y="146"/>
                  </a:cxn>
                </a:cxnLst>
                <a:rect l="0" t="0" r="r" b="b"/>
                <a:pathLst>
                  <a:path w="223" h="146">
                    <a:moveTo>
                      <a:pt x="223" y="0"/>
                    </a:moveTo>
                    <a:lnTo>
                      <a:pt x="223" y="0"/>
                    </a:lnTo>
                    <a:lnTo>
                      <a:pt x="219" y="5"/>
                    </a:lnTo>
                    <a:lnTo>
                      <a:pt x="214" y="14"/>
                    </a:lnTo>
                    <a:lnTo>
                      <a:pt x="210" y="23"/>
                    </a:lnTo>
                    <a:lnTo>
                      <a:pt x="200" y="32"/>
                    </a:lnTo>
                    <a:lnTo>
                      <a:pt x="196" y="41"/>
                    </a:lnTo>
                    <a:lnTo>
                      <a:pt x="187" y="51"/>
                    </a:lnTo>
                    <a:lnTo>
                      <a:pt x="173" y="60"/>
                    </a:lnTo>
                    <a:lnTo>
                      <a:pt x="164" y="69"/>
                    </a:lnTo>
                    <a:lnTo>
                      <a:pt x="146" y="78"/>
                    </a:lnTo>
                    <a:lnTo>
                      <a:pt x="127" y="87"/>
                    </a:lnTo>
                    <a:lnTo>
                      <a:pt x="109" y="101"/>
                    </a:lnTo>
                    <a:lnTo>
                      <a:pt x="86" y="110"/>
                    </a:lnTo>
                    <a:lnTo>
                      <a:pt x="59" y="124"/>
                    </a:lnTo>
                    <a:lnTo>
                      <a:pt x="32" y="137"/>
                    </a:lnTo>
                    <a:lnTo>
                      <a:pt x="0" y="146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49" name="Freeform 477"/>
              <p:cNvSpPr>
                <a:spLocks/>
              </p:cNvSpPr>
              <p:nvPr/>
            </p:nvSpPr>
            <p:spPr bwMode="auto">
              <a:xfrm>
                <a:off x="2290" y="1306"/>
                <a:ext cx="156" cy="6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5" y="9"/>
                  </a:cxn>
                  <a:cxn ang="0">
                    <a:pos x="14" y="14"/>
                  </a:cxn>
                  <a:cxn ang="0">
                    <a:pos x="28" y="23"/>
                  </a:cxn>
                  <a:cxn ang="0">
                    <a:pos x="46" y="37"/>
                  </a:cxn>
                  <a:cxn ang="0">
                    <a:pos x="73" y="46"/>
                  </a:cxn>
                  <a:cxn ang="0">
                    <a:pos x="110" y="59"/>
                  </a:cxn>
                  <a:cxn ang="0">
                    <a:pos x="156" y="69"/>
                  </a:cxn>
                </a:cxnLst>
                <a:rect l="0" t="0" r="r" b="b"/>
                <a:pathLst>
                  <a:path w="156" h="69">
                    <a:moveTo>
                      <a:pt x="0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14" y="14"/>
                    </a:lnTo>
                    <a:lnTo>
                      <a:pt x="28" y="23"/>
                    </a:lnTo>
                    <a:lnTo>
                      <a:pt x="46" y="37"/>
                    </a:lnTo>
                    <a:lnTo>
                      <a:pt x="73" y="46"/>
                    </a:lnTo>
                    <a:lnTo>
                      <a:pt x="110" y="59"/>
                    </a:lnTo>
                    <a:lnTo>
                      <a:pt x="156" y="69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0" name="Freeform 478"/>
              <p:cNvSpPr>
                <a:spLocks/>
              </p:cNvSpPr>
              <p:nvPr/>
            </p:nvSpPr>
            <p:spPr bwMode="auto">
              <a:xfrm>
                <a:off x="1838" y="1311"/>
                <a:ext cx="28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0" y="0"/>
                  </a:cxn>
                  <a:cxn ang="0">
                    <a:pos x="19" y="4"/>
                  </a:cxn>
                  <a:cxn ang="0">
                    <a:pos x="23" y="13"/>
                  </a:cxn>
                  <a:cxn ang="0">
                    <a:pos x="28" y="18"/>
                  </a:cxn>
                  <a:cxn ang="0">
                    <a:pos x="28" y="27"/>
                  </a:cxn>
                  <a:cxn ang="0">
                    <a:pos x="28" y="36"/>
                  </a:cxn>
                  <a:cxn ang="0">
                    <a:pos x="23" y="45"/>
                  </a:cxn>
                  <a:cxn ang="0">
                    <a:pos x="0" y="0"/>
                  </a:cxn>
                </a:cxnLst>
                <a:rect l="0" t="0" r="r" b="b"/>
                <a:pathLst>
                  <a:path w="28" h="45">
                    <a:moveTo>
                      <a:pt x="0" y="0"/>
                    </a:moveTo>
                    <a:lnTo>
                      <a:pt x="5" y="0"/>
                    </a:lnTo>
                    <a:lnTo>
                      <a:pt x="10" y="0"/>
                    </a:lnTo>
                    <a:lnTo>
                      <a:pt x="19" y="4"/>
                    </a:lnTo>
                    <a:lnTo>
                      <a:pt x="23" y="13"/>
                    </a:lnTo>
                    <a:lnTo>
                      <a:pt x="28" y="18"/>
                    </a:lnTo>
                    <a:lnTo>
                      <a:pt x="28" y="27"/>
                    </a:lnTo>
                    <a:lnTo>
                      <a:pt x="28" y="36"/>
                    </a:lnTo>
                    <a:lnTo>
                      <a:pt x="23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12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1" name="Freeform 479"/>
              <p:cNvSpPr>
                <a:spLocks/>
              </p:cNvSpPr>
              <p:nvPr/>
            </p:nvSpPr>
            <p:spPr bwMode="auto">
              <a:xfrm>
                <a:off x="1838" y="1311"/>
                <a:ext cx="28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0" y="0"/>
                  </a:cxn>
                  <a:cxn ang="0">
                    <a:pos x="19" y="4"/>
                  </a:cxn>
                  <a:cxn ang="0">
                    <a:pos x="23" y="13"/>
                  </a:cxn>
                  <a:cxn ang="0">
                    <a:pos x="28" y="18"/>
                  </a:cxn>
                  <a:cxn ang="0">
                    <a:pos x="28" y="27"/>
                  </a:cxn>
                  <a:cxn ang="0">
                    <a:pos x="28" y="36"/>
                  </a:cxn>
                  <a:cxn ang="0">
                    <a:pos x="23" y="45"/>
                  </a:cxn>
                  <a:cxn ang="0">
                    <a:pos x="0" y="0"/>
                  </a:cxn>
                </a:cxnLst>
                <a:rect l="0" t="0" r="r" b="b"/>
                <a:pathLst>
                  <a:path w="28" h="45">
                    <a:moveTo>
                      <a:pt x="0" y="0"/>
                    </a:moveTo>
                    <a:lnTo>
                      <a:pt x="5" y="0"/>
                    </a:lnTo>
                    <a:lnTo>
                      <a:pt x="10" y="0"/>
                    </a:lnTo>
                    <a:lnTo>
                      <a:pt x="19" y="4"/>
                    </a:lnTo>
                    <a:lnTo>
                      <a:pt x="23" y="13"/>
                    </a:lnTo>
                    <a:lnTo>
                      <a:pt x="28" y="18"/>
                    </a:lnTo>
                    <a:lnTo>
                      <a:pt x="28" y="27"/>
                    </a:lnTo>
                    <a:lnTo>
                      <a:pt x="28" y="36"/>
                    </a:lnTo>
                    <a:lnTo>
                      <a:pt x="23" y="45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2" name="Freeform 480"/>
              <p:cNvSpPr>
                <a:spLocks/>
              </p:cNvSpPr>
              <p:nvPr/>
            </p:nvSpPr>
            <p:spPr bwMode="auto">
              <a:xfrm>
                <a:off x="1692" y="1270"/>
                <a:ext cx="210" cy="237"/>
              </a:xfrm>
              <a:custGeom>
                <a:avLst/>
                <a:gdLst/>
                <a:ahLst/>
                <a:cxnLst>
                  <a:cxn ang="0">
                    <a:pos x="124" y="9"/>
                  </a:cxn>
                  <a:cxn ang="0">
                    <a:pos x="124" y="18"/>
                  </a:cxn>
                  <a:cxn ang="0">
                    <a:pos x="119" y="27"/>
                  </a:cxn>
                  <a:cxn ang="0">
                    <a:pos x="105" y="36"/>
                  </a:cxn>
                  <a:cxn ang="0">
                    <a:pos x="87" y="45"/>
                  </a:cxn>
                  <a:cxn ang="0">
                    <a:pos x="64" y="50"/>
                  </a:cxn>
                  <a:cxn ang="0">
                    <a:pos x="37" y="50"/>
                  </a:cxn>
                  <a:cxn ang="0">
                    <a:pos x="19" y="36"/>
                  </a:cxn>
                  <a:cxn ang="0">
                    <a:pos x="9" y="27"/>
                  </a:cxn>
                  <a:cxn ang="0">
                    <a:pos x="9" y="22"/>
                  </a:cxn>
                  <a:cxn ang="0">
                    <a:pos x="5" y="18"/>
                  </a:cxn>
                  <a:cxn ang="0">
                    <a:pos x="5" y="18"/>
                  </a:cxn>
                  <a:cxn ang="0">
                    <a:pos x="0" y="27"/>
                  </a:cxn>
                  <a:cxn ang="0">
                    <a:pos x="0" y="32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5" y="54"/>
                  </a:cxn>
                  <a:cxn ang="0">
                    <a:pos x="9" y="91"/>
                  </a:cxn>
                  <a:cxn ang="0">
                    <a:pos x="19" y="141"/>
                  </a:cxn>
                  <a:cxn ang="0">
                    <a:pos x="19" y="173"/>
                  </a:cxn>
                  <a:cxn ang="0">
                    <a:pos x="23" y="182"/>
                  </a:cxn>
                  <a:cxn ang="0">
                    <a:pos x="19" y="182"/>
                  </a:cxn>
                  <a:cxn ang="0">
                    <a:pos x="19" y="191"/>
                  </a:cxn>
                  <a:cxn ang="0">
                    <a:pos x="23" y="200"/>
                  </a:cxn>
                  <a:cxn ang="0">
                    <a:pos x="32" y="214"/>
                  </a:cxn>
                  <a:cxn ang="0">
                    <a:pos x="60" y="228"/>
                  </a:cxn>
                  <a:cxn ang="0">
                    <a:pos x="101" y="237"/>
                  </a:cxn>
                  <a:cxn ang="0">
                    <a:pos x="151" y="232"/>
                  </a:cxn>
                  <a:cxn ang="0">
                    <a:pos x="178" y="214"/>
                  </a:cxn>
                  <a:cxn ang="0">
                    <a:pos x="192" y="200"/>
                  </a:cxn>
                  <a:cxn ang="0">
                    <a:pos x="206" y="173"/>
                  </a:cxn>
                  <a:cxn ang="0">
                    <a:pos x="210" y="146"/>
                  </a:cxn>
                  <a:cxn ang="0">
                    <a:pos x="206" y="132"/>
                  </a:cxn>
                  <a:cxn ang="0">
                    <a:pos x="201" y="127"/>
                  </a:cxn>
                  <a:cxn ang="0">
                    <a:pos x="197" y="127"/>
                  </a:cxn>
                  <a:cxn ang="0">
                    <a:pos x="192" y="127"/>
                  </a:cxn>
                  <a:cxn ang="0">
                    <a:pos x="133" y="9"/>
                  </a:cxn>
                  <a:cxn ang="0">
                    <a:pos x="137" y="0"/>
                  </a:cxn>
                  <a:cxn ang="0">
                    <a:pos x="133" y="4"/>
                  </a:cxn>
                  <a:cxn ang="0">
                    <a:pos x="128" y="4"/>
                  </a:cxn>
                  <a:cxn ang="0">
                    <a:pos x="128" y="4"/>
                  </a:cxn>
                </a:cxnLst>
                <a:rect l="0" t="0" r="r" b="b"/>
                <a:pathLst>
                  <a:path w="210" h="237">
                    <a:moveTo>
                      <a:pt x="124" y="9"/>
                    </a:moveTo>
                    <a:lnTo>
                      <a:pt x="124" y="9"/>
                    </a:lnTo>
                    <a:lnTo>
                      <a:pt x="124" y="13"/>
                    </a:lnTo>
                    <a:lnTo>
                      <a:pt x="124" y="18"/>
                    </a:lnTo>
                    <a:lnTo>
                      <a:pt x="124" y="22"/>
                    </a:lnTo>
                    <a:lnTo>
                      <a:pt x="119" y="27"/>
                    </a:lnTo>
                    <a:lnTo>
                      <a:pt x="114" y="32"/>
                    </a:lnTo>
                    <a:lnTo>
                      <a:pt x="105" y="36"/>
                    </a:lnTo>
                    <a:lnTo>
                      <a:pt x="96" y="41"/>
                    </a:lnTo>
                    <a:lnTo>
                      <a:pt x="87" y="45"/>
                    </a:lnTo>
                    <a:lnTo>
                      <a:pt x="73" y="50"/>
                    </a:lnTo>
                    <a:lnTo>
                      <a:pt x="64" y="50"/>
                    </a:lnTo>
                    <a:lnTo>
                      <a:pt x="51" y="50"/>
                    </a:lnTo>
                    <a:lnTo>
                      <a:pt x="37" y="50"/>
                    </a:lnTo>
                    <a:lnTo>
                      <a:pt x="28" y="45"/>
                    </a:lnTo>
                    <a:lnTo>
                      <a:pt x="19" y="36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9" y="22"/>
                    </a:lnTo>
                    <a:lnTo>
                      <a:pt x="9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5" y="50"/>
                    </a:lnTo>
                    <a:lnTo>
                      <a:pt x="5" y="54"/>
                    </a:lnTo>
                    <a:lnTo>
                      <a:pt x="9" y="73"/>
                    </a:lnTo>
                    <a:lnTo>
                      <a:pt x="9" y="91"/>
                    </a:lnTo>
                    <a:lnTo>
                      <a:pt x="14" y="118"/>
                    </a:lnTo>
                    <a:lnTo>
                      <a:pt x="19" y="141"/>
                    </a:lnTo>
                    <a:lnTo>
                      <a:pt x="19" y="159"/>
                    </a:lnTo>
                    <a:lnTo>
                      <a:pt x="19" y="173"/>
                    </a:lnTo>
                    <a:lnTo>
                      <a:pt x="23" y="178"/>
                    </a:lnTo>
                    <a:lnTo>
                      <a:pt x="23" y="182"/>
                    </a:lnTo>
                    <a:lnTo>
                      <a:pt x="19" y="182"/>
                    </a:lnTo>
                    <a:lnTo>
                      <a:pt x="19" y="182"/>
                    </a:lnTo>
                    <a:lnTo>
                      <a:pt x="19" y="187"/>
                    </a:lnTo>
                    <a:lnTo>
                      <a:pt x="19" y="191"/>
                    </a:lnTo>
                    <a:lnTo>
                      <a:pt x="19" y="196"/>
                    </a:lnTo>
                    <a:lnTo>
                      <a:pt x="23" y="200"/>
                    </a:lnTo>
                    <a:lnTo>
                      <a:pt x="23" y="205"/>
                    </a:lnTo>
                    <a:lnTo>
                      <a:pt x="32" y="214"/>
                    </a:lnTo>
                    <a:lnTo>
                      <a:pt x="41" y="219"/>
                    </a:lnTo>
                    <a:lnTo>
                      <a:pt x="60" y="228"/>
                    </a:lnTo>
                    <a:lnTo>
                      <a:pt x="78" y="232"/>
                    </a:lnTo>
                    <a:lnTo>
                      <a:pt x="101" y="237"/>
                    </a:lnTo>
                    <a:lnTo>
                      <a:pt x="124" y="237"/>
                    </a:lnTo>
                    <a:lnTo>
                      <a:pt x="151" y="232"/>
                    </a:lnTo>
                    <a:lnTo>
                      <a:pt x="178" y="219"/>
                    </a:lnTo>
                    <a:lnTo>
                      <a:pt x="178" y="214"/>
                    </a:lnTo>
                    <a:lnTo>
                      <a:pt x="183" y="210"/>
                    </a:lnTo>
                    <a:lnTo>
                      <a:pt x="192" y="200"/>
                    </a:lnTo>
                    <a:lnTo>
                      <a:pt x="197" y="187"/>
                    </a:lnTo>
                    <a:lnTo>
                      <a:pt x="206" y="173"/>
                    </a:lnTo>
                    <a:lnTo>
                      <a:pt x="210" y="159"/>
                    </a:lnTo>
                    <a:lnTo>
                      <a:pt x="210" y="146"/>
                    </a:lnTo>
                    <a:lnTo>
                      <a:pt x="206" y="132"/>
                    </a:lnTo>
                    <a:lnTo>
                      <a:pt x="206" y="132"/>
                    </a:lnTo>
                    <a:lnTo>
                      <a:pt x="206" y="127"/>
                    </a:lnTo>
                    <a:lnTo>
                      <a:pt x="201" y="127"/>
                    </a:lnTo>
                    <a:lnTo>
                      <a:pt x="201" y="127"/>
                    </a:lnTo>
                    <a:lnTo>
                      <a:pt x="197" y="127"/>
                    </a:lnTo>
                    <a:lnTo>
                      <a:pt x="197" y="127"/>
                    </a:lnTo>
                    <a:lnTo>
                      <a:pt x="192" y="127"/>
                    </a:lnTo>
                    <a:lnTo>
                      <a:pt x="192" y="127"/>
                    </a:lnTo>
                    <a:lnTo>
                      <a:pt x="133" y="9"/>
                    </a:lnTo>
                    <a:lnTo>
                      <a:pt x="137" y="0"/>
                    </a:lnTo>
                    <a:lnTo>
                      <a:pt x="137" y="0"/>
                    </a:lnTo>
                    <a:lnTo>
                      <a:pt x="133" y="0"/>
                    </a:lnTo>
                    <a:lnTo>
                      <a:pt x="133" y="4"/>
                    </a:lnTo>
                    <a:lnTo>
                      <a:pt x="133" y="4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4" y="9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3" name="Freeform 481"/>
              <p:cNvSpPr>
                <a:spLocks/>
              </p:cNvSpPr>
              <p:nvPr/>
            </p:nvSpPr>
            <p:spPr bwMode="auto">
              <a:xfrm>
                <a:off x="1692" y="1270"/>
                <a:ext cx="210" cy="237"/>
              </a:xfrm>
              <a:custGeom>
                <a:avLst/>
                <a:gdLst/>
                <a:ahLst/>
                <a:cxnLst>
                  <a:cxn ang="0">
                    <a:pos x="124" y="9"/>
                  </a:cxn>
                  <a:cxn ang="0">
                    <a:pos x="124" y="18"/>
                  </a:cxn>
                  <a:cxn ang="0">
                    <a:pos x="119" y="27"/>
                  </a:cxn>
                  <a:cxn ang="0">
                    <a:pos x="105" y="36"/>
                  </a:cxn>
                  <a:cxn ang="0">
                    <a:pos x="87" y="45"/>
                  </a:cxn>
                  <a:cxn ang="0">
                    <a:pos x="64" y="50"/>
                  </a:cxn>
                  <a:cxn ang="0">
                    <a:pos x="37" y="50"/>
                  </a:cxn>
                  <a:cxn ang="0">
                    <a:pos x="19" y="36"/>
                  </a:cxn>
                  <a:cxn ang="0">
                    <a:pos x="9" y="27"/>
                  </a:cxn>
                  <a:cxn ang="0">
                    <a:pos x="9" y="22"/>
                  </a:cxn>
                  <a:cxn ang="0">
                    <a:pos x="5" y="18"/>
                  </a:cxn>
                  <a:cxn ang="0">
                    <a:pos x="5" y="18"/>
                  </a:cxn>
                  <a:cxn ang="0">
                    <a:pos x="0" y="27"/>
                  </a:cxn>
                  <a:cxn ang="0">
                    <a:pos x="0" y="32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5" y="54"/>
                  </a:cxn>
                  <a:cxn ang="0">
                    <a:pos x="9" y="91"/>
                  </a:cxn>
                  <a:cxn ang="0">
                    <a:pos x="19" y="141"/>
                  </a:cxn>
                  <a:cxn ang="0">
                    <a:pos x="19" y="173"/>
                  </a:cxn>
                  <a:cxn ang="0">
                    <a:pos x="23" y="182"/>
                  </a:cxn>
                  <a:cxn ang="0">
                    <a:pos x="19" y="182"/>
                  </a:cxn>
                  <a:cxn ang="0">
                    <a:pos x="19" y="191"/>
                  </a:cxn>
                  <a:cxn ang="0">
                    <a:pos x="23" y="200"/>
                  </a:cxn>
                  <a:cxn ang="0">
                    <a:pos x="32" y="214"/>
                  </a:cxn>
                  <a:cxn ang="0">
                    <a:pos x="60" y="228"/>
                  </a:cxn>
                  <a:cxn ang="0">
                    <a:pos x="101" y="237"/>
                  </a:cxn>
                  <a:cxn ang="0">
                    <a:pos x="151" y="232"/>
                  </a:cxn>
                  <a:cxn ang="0">
                    <a:pos x="178" y="214"/>
                  </a:cxn>
                  <a:cxn ang="0">
                    <a:pos x="192" y="200"/>
                  </a:cxn>
                  <a:cxn ang="0">
                    <a:pos x="206" y="173"/>
                  </a:cxn>
                  <a:cxn ang="0">
                    <a:pos x="210" y="146"/>
                  </a:cxn>
                  <a:cxn ang="0">
                    <a:pos x="206" y="132"/>
                  </a:cxn>
                  <a:cxn ang="0">
                    <a:pos x="201" y="127"/>
                  </a:cxn>
                  <a:cxn ang="0">
                    <a:pos x="197" y="127"/>
                  </a:cxn>
                  <a:cxn ang="0">
                    <a:pos x="192" y="127"/>
                  </a:cxn>
                  <a:cxn ang="0">
                    <a:pos x="133" y="9"/>
                  </a:cxn>
                  <a:cxn ang="0">
                    <a:pos x="137" y="0"/>
                  </a:cxn>
                  <a:cxn ang="0">
                    <a:pos x="133" y="4"/>
                  </a:cxn>
                  <a:cxn ang="0">
                    <a:pos x="128" y="4"/>
                  </a:cxn>
                  <a:cxn ang="0">
                    <a:pos x="128" y="4"/>
                  </a:cxn>
                </a:cxnLst>
                <a:rect l="0" t="0" r="r" b="b"/>
                <a:pathLst>
                  <a:path w="210" h="237">
                    <a:moveTo>
                      <a:pt x="124" y="9"/>
                    </a:moveTo>
                    <a:lnTo>
                      <a:pt x="124" y="9"/>
                    </a:lnTo>
                    <a:lnTo>
                      <a:pt x="124" y="13"/>
                    </a:lnTo>
                    <a:lnTo>
                      <a:pt x="124" y="18"/>
                    </a:lnTo>
                    <a:lnTo>
                      <a:pt x="124" y="22"/>
                    </a:lnTo>
                    <a:lnTo>
                      <a:pt x="119" y="27"/>
                    </a:lnTo>
                    <a:lnTo>
                      <a:pt x="114" y="32"/>
                    </a:lnTo>
                    <a:lnTo>
                      <a:pt x="105" y="36"/>
                    </a:lnTo>
                    <a:lnTo>
                      <a:pt x="96" y="41"/>
                    </a:lnTo>
                    <a:lnTo>
                      <a:pt x="87" y="45"/>
                    </a:lnTo>
                    <a:lnTo>
                      <a:pt x="73" y="50"/>
                    </a:lnTo>
                    <a:lnTo>
                      <a:pt x="64" y="50"/>
                    </a:lnTo>
                    <a:lnTo>
                      <a:pt x="51" y="50"/>
                    </a:lnTo>
                    <a:lnTo>
                      <a:pt x="37" y="50"/>
                    </a:lnTo>
                    <a:lnTo>
                      <a:pt x="28" y="45"/>
                    </a:lnTo>
                    <a:lnTo>
                      <a:pt x="19" y="36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9" y="22"/>
                    </a:lnTo>
                    <a:lnTo>
                      <a:pt x="9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5" y="18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5" y="50"/>
                    </a:lnTo>
                    <a:lnTo>
                      <a:pt x="5" y="54"/>
                    </a:lnTo>
                    <a:lnTo>
                      <a:pt x="9" y="73"/>
                    </a:lnTo>
                    <a:lnTo>
                      <a:pt x="9" y="91"/>
                    </a:lnTo>
                    <a:lnTo>
                      <a:pt x="14" y="118"/>
                    </a:lnTo>
                    <a:lnTo>
                      <a:pt x="19" y="141"/>
                    </a:lnTo>
                    <a:lnTo>
                      <a:pt x="19" y="159"/>
                    </a:lnTo>
                    <a:lnTo>
                      <a:pt x="19" y="173"/>
                    </a:lnTo>
                    <a:lnTo>
                      <a:pt x="23" y="178"/>
                    </a:lnTo>
                    <a:lnTo>
                      <a:pt x="23" y="182"/>
                    </a:lnTo>
                    <a:lnTo>
                      <a:pt x="19" y="182"/>
                    </a:lnTo>
                    <a:lnTo>
                      <a:pt x="19" y="182"/>
                    </a:lnTo>
                    <a:lnTo>
                      <a:pt x="19" y="187"/>
                    </a:lnTo>
                    <a:lnTo>
                      <a:pt x="19" y="191"/>
                    </a:lnTo>
                    <a:lnTo>
                      <a:pt x="19" y="196"/>
                    </a:lnTo>
                    <a:lnTo>
                      <a:pt x="23" y="200"/>
                    </a:lnTo>
                    <a:lnTo>
                      <a:pt x="23" y="205"/>
                    </a:lnTo>
                    <a:lnTo>
                      <a:pt x="32" y="214"/>
                    </a:lnTo>
                    <a:lnTo>
                      <a:pt x="41" y="219"/>
                    </a:lnTo>
                    <a:lnTo>
                      <a:pt x="60" y="228"/>
                    </a:lnTo>
                    <a:lnTo>
                      <a:pt x="78" y="232"/>
                    </a:lnTo>
                    <a:lnTo>
                      <a:pt x="101" y="237"/>
                    </a:lnTo>
                    <a:lnTo>
                      <a:pt x="124" y="237"/>
                    </a:lnTo>
                    <a:lnTo>
                      <a:pt x="151" y="232"/>
                    </a:lnTo>
                    <a:lnTo>
                      <a:pt x="178" y="219"/>
                    </a:lnTo>
                    <a:lnTo>
                      <a:pt x="178" y="214"/>
                    </a:lnTo>
                    <a:lnTo>
                      <a:pt x="183" y="210"/>
                    </a:lnTo>
                    <a:lnTo>
                      <a:pt x="192" y="200"/>
                    </a:lnTo>
                    <a:lnTo>
                      <a:pt x="197" y="187"/>
                    </a:lnTo>
                    <a:lnTo>
                      <a:pt x="206" y="173"/>
                    </a:lnTo>
                    <a:lnTo>
                      <a:pt x="210" y="159"/>
                    </a:lnTo>
                    <a:lnTo>
                      <a:pt x="210" y="146"/>
                    </a:lnTo>
                    <a:lnTo>
                      <a:pt x="206" y="132"/>
                    </a:lnTo>
                    <a:lnTo>
                      <a:pt x="206" y="132"/>
                    </a:lnTo>
                    <a:lnTo>
                      <a:pt x="206" y="127"/>
                    </a:lnTo>
                    <a:lnTo>
                      <a:pt x="201" y="127"/>
                    </a:lnTo>
                    <a:lnTo>
                      <a:pt x="201" y="127"/>
                    </a:lnTo>
                    <a:lnTo>
                      <a:pt x="197" y="127"/>
                    </a:lnTo>
                    <a:lnTo>
                      <a:pt x="197" y="127"/>
                    </a:lnTo>
                    <a:lnTo>
                      <a:pt x="192" y="127"/>
                    </a:lnTo>
                    <a:lnTo>
                      <a:pt x="192" y="127"/>
                    </a:lnTo>
                    <a:lnTo>
                      <a:pt x="133" y="9"/>
                    </a:lnTo>
                    <a:lnTo>
                      <a:pt x="137" y="0"/>
                    </a:lnTo>
                    <a:lnTo>
                      <a:pt x="137" y="0"/>
                    </a:lnTo>
                    <a:lnTo>
                      <a:pt x="133" y="0"/>
                    </a:lnTo>
                    <a:lnTo>
                      <a:pt x="133" y="4"/>
                    </a:lnTo>
                    <a:lnTo>
                      <a:pt x="133" y="4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4" y="9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4" name="Freeform 482"/>
              <p:cNvSpPr>
                <a:spLocks/>
              </p:cNvSpPr>
              <p:nvPr/>
            </p:nvSpPr>
            <p:spPr bwMode="auto">
              <a:xfrm>
                <a:off x="1729" y="1329"/>
                <a:ext cx="18" cy="14"/>
              </a:xfrm>
              <a:custGeom>
                <a:avLst/>
                <a:gdLst/>
                <a:ahLst/>
                <a:cxnLst>
                  <a:cxn ang="0">
                    <a:pos x="18" y="9"/>
                  </a:cxn>
                  <a:cxn ang="0">
                    <a:pos x="18" y="4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18" y="9"/>
                  </a:cxn>
                </a:cxnLst>
                <a:rect l="0" t="0" r="r" b="b"/>
                <a:pathLst>
                  <a:path w="18" h="14">
                    <a:moveTo>
                      <a:pt x="18" y="9"/>
                    </a:moveTo>
                    <a:lnTo>
                      <a:pt x="18" y="4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5" name="Freeform 483"/>
              <p:cNvSpPr>
                <a:spLocks/>
              </p:cNvSpPr>
              <p:nvPr/>
            </p:nvSpPr>
            <p:spPr bwMode="auto">
              <a:xfrm>
                <a:off x="1729" y="1338"/>
                <a:ext cx="55" cy="146"/>
              </a:xfrm>
              <a:custGeom>
                <a:avLst/>
                <a:gdLst/>
                <a:ahLst/>
                <a:cxnLst>
                  <a:cxn ang="0">
                    <a:pos x="45" y="146"/>
                  </a:cxn>
                  <a:cxn ang="0">
                    <a:pos x="55" y="142"/>
                  </a:cxn>
                  <a:cxn ang="0">
                    <a:pos x="18" y="0"/>
                  </a:cxn>
                  <a:cxn ang="0">
                    <a:pos x="0" y="5"/>
                  </a:cxn>
                  <a:cxn ang="0">
                    <a:pos x="32" y="146"/>
                  </a:cxn>
                  <a:cxn ang="0">
                    <a:pos x="45" y="146"/>
                  </a:cxn>
                </a:cxnLst>
                <a:rect l="0" t="0" r="r" b="b"/>
                <a:pathLst>
                  <a:path w="55" h="146">
                    <a:moveTo>
                      <a:pt x="45" y="146"/>
                    </a:moveTo>
                    <a:lnTo>
                      <a:pt x="55" y="142"/>
                    </a:lnTo>
                    <a:lnTo>
                      <a:pt x="18" y="0"/>
                    </a:lnTo>
                    <a:lnTo>
                      <a:pt x="0" y="5"/>
                    </a:lnTo>
                    <a:lnTo>
                      <a:pt x="32" y="146"/>
                    </a:lnTo>
                    <a:lnTo>
                      <a:pt x="45" y="146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6" name="Freeform 484"/>
              <p:cNvSpPr>
                <a:spLocks/>
              </p:cNvSpPr>
              <p:nvPr/>
            </p:nvSpPr>
            <p:spPr bwMode="auto">
              <a:xfrm>
                <a:off x="1761" y="1480"/>
                <a:ext cx="23" cy="1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4" y="9"/>
                  </a:cxn>
                  <a:cxn ang="0">
                    <a:pos x="4" y="13"/>
                  </a:cxn>
                  <a:cxn ang="0">
                    <a:pos x="9" y="13"/>
                  </a:cxn>
                  <a:cxn ang="0">
                    <a:pos x="13" y="13"/>
                  </a:cxn>
                  <a:cxn ang="0">
                    <a:pos x="18" y="13"/>
                  </a:cxn>
                  <a:cxn ang="0">
                    <a:pos x="23" y="9"/>
                  </a:cxn>
                  <a:cxn ang="0">
                    <a:pos x="23" y="4"/>
                  </a:cxn>
                  <a:cxn ang="0">
                    <a:pos x="23" y="0"/>
                  </a:cxn>
                  <a:cxn ang="0">
                    <a:pos x="0" y="4"/>
                  </a:cxn>
                </a:cxnLst>
                <a:rect l="0" t="0" r="r" b="b"/>
                <a:pathLst>
                  <a:path w="23" h="13">
                    <a:moveTo>
                      <a:pt x="0" y="4"/>
                    </a:moveTo>
                    <a:lnTo>
                      <a:pt x="4" y="9"/>
                    </a:lnTo>
                    <a:lnTo>
                      <a:pt x="4" y="13"/>
                    </a:lnTo>
                    <a:lnTo>
                      <a:pt x="9" y="13"/>
                    </a:lnTo>
                    <a:lnTo>
                      <a:pt x="13" y="13"/>
                    </a:lnTo>
                    <a:lnTo>
                      <a:pt x="18" y="13"/>
                    </a:lnTo>
                    <a:lnTo>
                      <a:pt x="23" y="9"/>
                    </a:lnTo>
                    <a:lnTo>
                      <a:pt x="23" y="4"/>
                    </a:lnTo>
                    <a:lnTo>
                      <a:pt x="23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7" name="Freeform 485"/>
              <p:cNvSpPr>
                <a:spLocks/>
              </p:cNvSpPr>
              <p:nvPr/>
            </p:nvSpPr>
            <p:spPr bwMode="auto">
              <a:xfrm>
                <a:off x="1720" y="1329"/>
                <a:ext cx="23" cy="14"/>
              </a:xfrm>
              <a:custGeom>
                <a:avLst/>
                <a:gdLst/>
                <a:ahLst/>
                <a:cxnLst>
                  <a:cxn ang="0">
                    <a:pos x="23" y="9"/>
                  </a:cxn>
                  <a:cxn ang="0">
                    <a:pos x="18" y="4"/>
                  </a:cxn>
                  <a:cxn ang="0">
                    <a:pos x="13" y="0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23" y="9"/>
                  </a:cxn>
                </a:cxnLst>
                <a:rect l="0" t="0" r="r" b="b"/>
                <a:pathLst>
                  <a:path w="23" h="14">
                    <a:moveTo>
                      <a:pt x="23" y="9"/>
                    </a:moveTo>
                    <a:lnTo>
                      <a:pt x="18" y="4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23" y="9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8" name="Freeform 486"/>
              <p:cNvSpPr>
                <a:spLocks/>
              </p:cNvSpPr>
              <p:nvPr/>
            </p:nvSpPr>
            <p:spPr bwMode="auto">
              <a:xfrm>
                <a:off x="1720" y="1338"/>
                <a:ext cx="54" cy="146"/>
              </a:xfrm>
              <a:custGeom>
                <a:avLst/>
                <a:gdLst/>
                <a:ahLst/>
                <a:cxnLst>
                  <a:cxn ang="0">
                    <a:pos x="45" y="146"/>
                  </a:cxn>
                  <a:cxn ang="0">
                    <a:pos x="54" y="142"/>
                  </a:cxn>
                  <a:cxn ang="0">
                    <a:pos x="23" y="0"/>
                  </a:cxn>
                  <a:cxn ang="0">
                    <a:pos x="0" y="5"/>
                  </a:cxn>
                  <a:cxn ang="0">
                    <a:pos x="32" y="146"/>
                  </a:cxn>
                  <a:cxn ang="0">
                    <a:pos x="45" y="146"/>
                  </a:cxn>
                </a:cxnLst>
                <a:rect l="0" t="0" r="r" b="b"/>
                <a:pathLst>
                  <a:path w="54" h="146">
                    <a:moveTo>
                      <a:pt x="45" y="146"/>
                    </a:moveTo>
                    <a:lnTo>
                      <a:pt x="54" y="142"/>
                    </a:lnTo>
                    <a:lnTo>
                      <a:pt x="23" y="0"/>
                    </a:lnTo>
                    <a:lnTo>
                      <a:pt x="0" y="5"/>
                    </a:lnTo>
                    <a:lnTo>
                      <a:pt x="32" y="146"/>
                    </a:lnTo>
                    <a:lnTo>
                      <a:pt x="45" y="146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59" name="Freeform 487"/>
              <p:cNvSpPr>
                <a:spLocks/>
              </p:cNvSpPr>
              <p:nvPr/>
            </p:nvSpPr>
            <p:spPr bwMode="auto">
              <a:xfrm>
                <a:off x="1752" y="1480"/>
                <a:ext cx="22" cy="1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4" y="9"/>
                  </a:cxn>
                  <a:cxn ang="0">
                    <a:pos x="9" y="13"/>
                  </a:cxn>
                  <a:cxn ang="0">
                    <a:pos x="9" y="13"/>
                  </a:cxn>
                  <a:cxn ang="0">
                    <a:pos x="13" y="13"/>
                  </a:cxn>
                  <a:cxn ang="0">
                    <a:pos x="18" y="13"/>
                  </a:cxn>
                  <a:cxn ang="0">
                    <a:pos x="22" y="9"/>
                  </a:cxn>
                  <a:cxn ang="0">
                    <a:pos x="22" y="4"/>
                  </a:cxn>
                  <a:cxn ang="0">
                    <a:pos x="22" y="0"/>
                  </a:cxn>
                  <a:cxn ang="0">
                    <a:pos x="0" y="4"/>
                  </a:cxn>
                </a:cxnLst>
                <a:rect l="0" t="0" r="r" b="b"/>
                <a:pathLst>
                  <a:path w="22" h="13">
                    <a:moveTo>
                      <a:pt x="0" y="4"/>
                    </a:moveTo>
                    <a:lnTo>
                      <a:pt x="4" y="9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3" y="13"/>
                    </a:lnTo>
                    <a:lnTo>
                      <a:pt x="18" y="13"/>
                    </a:lnTo>
                    <a:lnTo>
                      <a:pt x="22" y="9"/>
                    </a:lnTo>
                    <a:lnTo>
                      <a:pt x="22" y="4"/>
                    </a:lnTo>
                    <a:lnTo>
                      <a:pt x="22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0" name="Freeform 488"/>
              <p:cNvSpPr>
                <a:spLocks/>
              </p:cNvSpPr>
              <p:nvPr/>
            </p:nvSpPr>
            <p:spPr bwMode="auto">
              <a:xfrm>
                <a:off x="1715" y="1324"/>
                <a:ext cx="18" cy="14"/>
              </a:xfrm>
              <a:custGeom>
                <a:avLst/>
                <a:gdLst/>
                <a:ahLst/>
                <a:cxnLst>
                  <a:cxn ang="0">
                    <a:pos x="18" y="9"/>
                  </a:cxn>
                  <a:cxn ang="0">
                    <a:pos x="18" y="5"/>
                  </a:cxn>
                  <a:cxn ang="0">
                    <a:pos x="14" y="5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5" y="5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18" y="9"/>
                  </a:cxn>
                </a:cxnLst>
                <a:rect l="0" t="0" r="r" b="b"/>
                <a:pathLst>
                  <a:path w="18" h="14">
                    <a:moveTo>
                      <a:pt x="18" y="9"/>
                    </a:moveTo>
                    <a:lnTo>
                      <a:pt x="18" y="5"/>
                    </a:lnTo>
                    <a:lnTo>
                      <a:pt x="14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1" name="Freeform 489"/>
              <p:cNvSpPr>
                <a:spLocks/>
              </p:cNvSpPr>
              <p:nvPr/>
            </p:nvSpPr>
            <p:spPr bwMode="auto">
              <a:xfrm>
                <a:off x="1715" y="1333"/>
                <a:ext cx="50" cy="147"/>
              </a:xfrm>
              <a:custGeom>
                <a:avLst/>
                <a:gdLst/>
                <a:ahLst/>
                <a:cxnLst>
                  <a:cxn ang="0">
                    <a:pos x="41" y="142"/>
                  </a:cxn>
                  <a:cxn ang="0">
                    <a:pos x="50" y="142"/>
                  </a:cxn>
                  <a:cxn ang="0">
                    <a:pos x="18" y="0"/>
                  </a:cxn>
                  <a:cxn ang="0">
                    <a:pos x="0" y="5"/>
                  </a:cxn>
                  <a:cxn ang="0">
                    <a:pos x="32" y="147"/>
                  </a:cxn>
                  <a:cxn ang="0">
                    <a:pos x="41" y="142"/>
                  </a:cxn>
                </a:cxnLst>
                <a:rect l="0" t="0" r="r" b="b"/>
                <a:pathLst>
                  <a:path w="50" h="147">
                    <a:moveTo>
                      <a:pt x="41" y="142"/>
                    </a:moveTo>
                    <a:lnTo>
                      <a:pt x="50" y="142"/>
                    </a:lnTo>
                    <a:lnTo>
                      <a:pt x="18" y="0"/>
                    </a:lnTo>
                    <a:lnTo>
                      <a:pt x="0" y="5"/>
                    </a:lnTo>
                    <a:lnTo>
                      <a:pt x="32" y="147"/>
                    </a:lnTo>
                    <a:lnTo>
                      <a:pt x="41" y="142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2" name="Freeform 490"/>
              <p:cNvSpPr>
                <a:spLocks/>
              </p:cNvSpPr>
              <p:nvPr/>
            </p:nvSpPr>
            <p:spPr bwMode="auto">
              <a:xfrm>
                <a:off x="1747" y="1475"/>
                <a:ext cx="18" cy="1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9"/>
                  </a:cxn>
                  <a:cxn ang="0">
                    <a:pos x="5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14" y="9"/>
                  </a:cxn>
                  <a:cxn ang="0">
                    <a:pos x="18" y="9"/>
                  </a:cxn>
                  <a:cxn ang="0">
                    <a:pos x="18" y="5"/>
                  </a:cxn>
                  <a:cxn ang="0">
                    <a:pos x="18" y="0"/>
                  </a:cxn>
                  <a:cxn ang="0">
                    <a:pos x="0" y="5"/>
                  </a:cxn>
                </a:cxnLst>
                <a:rect l="0" t="0" r="r" b="b"/>
                <a:pathLst>
                  <a:path w="18" h="14">
                    <a:moveTo>
                      <a:pt x="0" y="5"/>
                    </a:moveTo>
                    <a:lnTo>
                      <a:pt x="0" y="9"/>
                    </a:lnTo>
                    <a:lnTo>
                      <a:pt x="5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14" y="9"/>
                    </a:lnTo>
                    <a:lnTo>
                      <a:pt x="18" y="9"/>
                    </a:lnTo>
                    <a:lnTo>
                      <a:pt x="18" y="5"/>
                    </a:lnTo>
                    <a:lnTo>
                      <a:pt x="18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3" name="Freeform 491"/>
              <p:cNvSpPr>
                <a:spLocks/>
              </p:cNvSpPr>
              <p:nvPr/>
            </p:nvSpPr>
            <p:spPr bwMode="auto">
              <a:xfrm>
                <a:off x="1706" y="1324"/>
                <a:ext cx="23" cy="14"/>
              </a:xfrm>
              <a:custGeom>
                <a:avLst/>
                <a:gdLst/>
                <a:ahLst/>
                <a:cxnLst>
                  <a:cxn ang="0">
                    <a:pos x="23" y="9"/>
                  </a:cxn>
                  <a:cxn ang="0">
                    <a:pos x="23" y="5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5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23" y="9"/>
                  </a:cxn>
                </a:cxnLst>
                <a:rect l="0" t="0" r="r" b="b"/>
                <a:pathLst>
                  <a:path w="23" h="14">
                    <a:moveTo>
                      <a:pt x="23" y="9"/>
                    </a:moveTo>
                    <a:lnTo>
                      <a:pt x="23" y="5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23" y="9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4" name="Freeform 492"/>
              <p:cNvSpPr>
                <a:spLocks/>
              </p:cNvSpPr>
              <p:nvPr/>
            </p:nvSpPr>
            <p:spPr bwMode="auto">
              <a:xfrm>
                <a:off x="1706" y="1333"/>
                <a:ext cx="50" cy="142"/>
              </a:xfrm>
              <a:custGeom>
                <a:avLst/>
                <a:gdLst/>
                <a:ahLst/>
                <a:cxnLst>
                  <a:cxn ang="0">
                    <a:pos x="41" y="142"/>
                  </a:cxn>
                  <a:cxn ang="0">
                    <a:pos x="50" y="137"/>
                  </a:cxn>
                  <a:cxn ang="0">
                    <a:pos x="23" y="0"/>
                  </a:cxn>
                  <a:cxn ang="0">
                    <a:pos x="0" y="5"/>
                  </a:cxn>
                  <a:cxn ang="0">
                    <a:pos x="32" y="142"/>
                  </a:cxn>
                  <a:cxn ang="0">
                    <a:pos x="41" y="142"/>
                  </a:cxn>
                </a:cxnLst>
                <a:rect l="0" t="0" r="r" b="b"/>
                <a:pathLst>
                  <a:path w="50" h="142">
                    <a:moveTo>
                      <a:pt x="41" y="142"/>
                    </a:moveTo>
                    <a:lnTo>
                      <a:pt x="50" y="137"/>
                    </a:lnTo>
                    <a:lnTo>
                      <a:pt x="23" y="0"/>
                    </a:lnTo>
                    <a:lnTo>
                      <a:pt x="0" y="5"/>
                    </a:lnTo>
                    <a:lnTo>
                      <a:pt x="32" y="142"/>
                    </a:lnTo>
                    <a:lnTo>
                      <a:pt x="41" y="142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5" name="Freeform 493"/>
              <p:cNvSpPr>
                <a:spLocks/>
              </p:cNvSpPr>
              <p:nvPr/>
            </p:nvSpPr>
            <p:spPr bwMode="auto">
              <a:xfrm>
                <a:off x="1738" y="1470"/>
                <a:ext cx="18" cy="1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0"/>
                  </a:cxn>
                  <a:cxn ang="0">
                    <a:pos x="5" y="14"/>
                  </a:cxn>
                  <a:cxn ang="0">
                    <a:pos x="9" y="14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18" y="10"/>
                  </a:cxn>
                  <a:cxn ang="0">
                    <a:pos x="18" y="5"/>
                  </a:cxn>
                  <a:cxn ang="0">
                    <a:pos x="18" y="0"/>
                  </a:cxn>
                  <a:cxn ang="0">
                    <a:pos x="0" y="5"/>
                  </a:cxn>
                </a:cxnLst>
                <a:rect l="0" t="0" r="r" b="b"/>
                <a:pathLst>
                  <a:path w="18" h="14">
                    <a:moveTo>
                      <a:pt x="0" y="5"/>
                    </a:moveTo>
                    <a:lnTo>
                      <a:pt x="0" y="10"/>
                    </a:lnTo>
                    <a:lnTo>
                      <a:pt x="5" y="14"/>
                    </a:lnTo>
                    <a:lnTo>
                      <a:pt x="9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8" y="10"/>
                    </a:lnTo>
                    <a:lnTo>
                      <a:pt x="18" y="5"/>
                    </a:lnTo>
                    <a:lnTo>
                      <a:pt x="18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6" name="Freeform 494"/>
              <p:cNvSpPr>
                <a:spLocks/>
              </p:cNvSpPr>
              <p:nvPr/>
            </p:nvSpPr>
            <p:spPr bwMode="auto">
              <a:xfrm>
                <a:off x="1701" y="1324"/>
                <a:ext cx="23" cy="9"/>
              </a:xfrm>
              <a:custGeom>
                <a:avLst/>
                <a:gdLst/>
                <a:ahLst/>
                <a:cxnLst>
                  <a:cxn ang="0">
                    <a:pos x="23" y="9"/>
                  </a:cxn>
                  <a:cxn ang="0">
                    <a:pos x="23" y="5"/>
                  </a:cxn>
                  <a:cxn ang="0">
                    <a:pos x="19" y="0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23" y="9"/>
                  </a:cxn>
                </a:cxnLst>
                <a:rect l="0" t="0" r="r" b="b"/>
                <a:pathLst>
                  <a:path w="23" h="9">
                    <a:moveTo>
                      <a:pt x="23" y="9"/>
                    </a:moveTo>
                    <a:lnTo>
                      <a:pt x="23" y="5"/>
                    </a:lnTo>
                    <a:lnTo>
                      <a:pt x="19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23" y="9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7" name="Freeform 495"/>
              <p:cNvSpPr>
                <a:spLocks/>
              </p:cNvSpPr>
              <p:nvPr/>
            </p:nvSpPr>
            <p:spPr bwMode="auto">
              <a:xfrm>
                <a:off x="1701" y="1333"/>
                <a:ext cx="46" cy="137"/>
              </a:xfrm>
              <a:custGeom>
                <a:avLst/>
                <a:gdLst/>
                <a:ahLst/>
                <a:cxnLst>
                  <a:cxn ang="0">
                    <a:pos x="37" y="137"/>
                  </a:cxn>
                  <a:cxn ang="0">
                    <a:pos x="46" y="133"/>
                  </a:cxn>
                  <a:cxn ang="0">
                    <a:pos x="23" y="0"/>
                  </a:cxn>
                  <a:cxn ang="0">
                    <a:pos x="0" y="0"/>
                  </a:cxn>
                  <a:cxn ang="0">
                    <a:pos x="28" y="137"/>
                  </a:cxn>
                  <a:cxn ang="0">
                    <a:pos x="37" y="137"/>
                  </a:cxn>
                </a:cxnLst>
                <a:rect l="0" t="0" r="r" b="b"/>
                <a:pathLst>
                  <a:path w="46" h="137">
                    <a:moveTo>
                      <a:pt x="37" y="137"/>
                    </a:moveTo>
                    <a:lnTo>
                      <a:pt x="46" y="133"/>
                    </a:lnTo>
                    <a:lnTo>
                      <a:pt x="23" y="0"/>
                    </a:lnTo>
                    <a:lnTo>
                      <a:pt x="0" y="0"/>
                    </a:lnTo>
                    <a:lnTo>
                      <a:pt x="28" y="137"/>
                    </a:lnTo>
                    <a:lnTo>
                      <a:pt x="37" y="137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8" name="Freeform 496"/>
              <p:cNvSpPr>
                <a:spLocks/>
              </p:cNvSpPr>
              <p:nvPr/>
            </p:nvSpPr>
            <p:spPr bwMode="auto">
              <a:xfrm>
                <a:off x="1729" y="1466"/>
                <a:ext cx="18" cy="1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9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9" y="14"/>
                  </a:cxn>
                  <a:cxn ang="0">
                    <a:pos x="14" y="14"/>
                  </a:cxn>
                  <a:cxn ang="0">
                    <a:pos x="18" y="9"/>
                  </a:cxn>
                  <a:cxn ang="0">
                    <a:pos x="18" y="9"/>
                  </a:cxn>
                  <a:cxn ang="0">
                    <a:pos x="18" y="0"/>
                  </a:cxn>
                  <a:cxn ang="0">
                    <a:pos x="0" y="4"/>
                  </a:cxn>
                </a:cxnLst>
                <a:rect l="0" t="0" r="r" b="b"/>
                <a:pathLst>
                  <a:path w="18" h="14">
                    <a:moveTo>
                      <a:pt x="0" y="4"/>
                    </a:move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14" y="14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1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69" name="Freeform 497"/>
              <p:cNvSpPr>
                <a:spLocks/>
              </p:cNvSpPr>
              <p:nvPr/>
            </p:nvSpPr>
            <p:spPr bwMode="auto">
              <a:xfrm>
                <a:off x="1697" y="1320"/>
                <a:ext cx="23" cy="13"/>
              </a:xfrm>
              <a:custGeom>
                <a:avLst/>
                <a:gdLst/>
                <a:ahLst/>
                <a:cxnLst>
                  <a:cxn ang="0">
                    <a:pos x="23" y="9"/>
                  </a:cxn>
                  <a:cxn ang="0">
                    <a:pos x="18" y="4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23" y="9"/>
                  </a:cxn>
                </a:cxnLst>
                <a:rect l="0" t="0" r="r" b="b"/>
                <a:pathLst>
                  <a:path w="23" h="13">
                    <a:moveTo>
                      <a:pt x="23" y="9"/>
                    </a:moveTo>
                    <a:lnTo>
                      <a:pt x="18" y="4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23" y="9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0" name="Freeform 498"/>
              <p:cNvSpPr>
                <a:spLocks/>
              </p:cNvSpPr>
              <p:nvPr/>
            </p:nvSpPr>
            <p:spPr bwMode="auto">
              <a:xfrm>
                <a:off x="1697" y="1329"/>
                <a:ext cx="46" cy="137"/>
              </a:xfrm>
              <a:custGeom>
                <a:avLst/>
                <a:gdLst/>
                <a:ahLst/>
                <a:cxnLst>
                  <a:cxn ang="0">
                    <a:pos x="32" y="137"/>
                  </a:cxn>
                  <a:cxn ang="0">
                    <a:pos x="46" y="132"/>
                  </a:cxn>
                  <a:cxn ang="0">
                    <a:pos x="23" y="0"/>
                  </a:cxn>
                  <a:cxn ang="0">
                    <a:pos x="0" y="4"/>
                  </a:cxn>
                  <a:cxn ang="0">
                    <a:pos x="23" y="137"/>
                  </a:cxn>
                  <a:cxn ang="0">
                    <a:pos x="32" y="137"/>
                  </a:cxn>
                </a:cxnLst>
                <a:rect l="0" t="0" r="r" b="b"/>
                <a:pathLst>
                  <a:path w="46" h="137">
                    <a:moveTo>
                      <a:pt x="32" y="137"/>
                    </a:moveTo>
                    <a:lnTo>
                      <a:pt x="46" y="132"/>
                    </a:lnTo>
                    <a:lnTo>
                      <a:pt x="23" y="0"/>
                    </a:lnTo>
                    <a:lnTo>
                      <a:pt x="0" y="4"/>
                    </a:lnTo>
                    <a:lnTo>
                      <a:pt x="23" y="137"/>
                    </a:lnTo>
                    <a:lnTo>
                      <a:pt x="32" y="137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1" name="Freeform 499"/>
              <p:cNvSpPr>
                <a:spLocks/>
              </p:cNvSpPr>
              <p:nvPr/>
            </p:nvSpPr>
            <p:spPr bwMode="auto">
              <a:xfrm>
                <a:off x="1720" y="1461"/>
                <a:ext cx="23" cy="1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9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3" y="14"/>
                  </a:cxn>
                  <a:cxn ang="0">
                    <a:pos x="18" y="9"/>
                  </a:cxn>
                  <a:cxn ang="0">
                    <a:pos x="23" y="5"/>
                  </a:cxn>
                  <a:cxn ang="0">
                    <a:pos x="23" y="0"/>
                  </a:cxn>
                  <a:cxn ang="0">
                    <a:pos x="0" y="5"/>
                  </a:cxn>
                </a:cxnLst>
                <a:rect l="0" t="0" r="r" b="b"/>
                <a:pathLst>
                  <a:path w="23" h="14">
                    <a:moveTo>
                      <a:pt x="0" y="5"/>
                    </a:move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8" y="9"/>
                    </a:lnTo>
                    <a:lnTo>
                      <a:pt x="23" y="5"/>
                    </a:lnTo>
                    <a:lnTo>
                      <a:pt x="23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2" name="Freeform 500"/>
              <p:cNvSpPr>
                <a:spLocks/>
              </p:cNvSpPr>
              <p:nvPr/>
            </p:nvSpPr>
            <p:spPr bwMode="auto">
              <a:xfrm>
                <a:off x="1692" y="1315"/>
                <a:ext cx="23" cy="14"/>
              </a:xfrm>
              <a:custGeom>
                <a:avLst/>
                <a:gdLst/>
                <a:ahLst/>
                <a:cxnLst>
                  <a:cxn ang="0">
                    <a:pos x="23" y="9"/>
                  </a:cxn>
                  <a:cxn ang="0">
                    <a:pos x="19" y="5"/>
                  </a:cxn>
                  <a:cxn ang="0">
                    <a:pos x="19" y="5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5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23" y="9"/>
                  </a:cxn>
                </a:cxnLst>
                <a:rect l="0" t="0" r="r" b="b"/>
                <a:pathLst>
                  <a:path w="23" h="14">
                    <a:moveTo>
                      <a:pt x="23" y="9"/>
                    </a:moveTo>
                    <a:lnTo>
                      <a:pt x="19" y="5"/>
                    </a:lnTo>
                    <a:lnTo>
                      <a:pt x="19" y="5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23" y="9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3" name="Freeform 501"/>
              <p:cNvSpPr>
                <a:spLocks/>
              </p:cNvSpPr>
              <p:nvPr/>
            </p:nvSpPr>
            <p:spPr bwMode="auto">
              <a:xfrm>
                <a:off x="1692" y="1324"/>
                <a:ext cx="41" cy="133"/>
              </a:xfrm>
              <a:custGeom>
                <a:avLst/>
                <a:gdLst/>
                <a:ahLst/>
                <a:cxnLst>
                  <a:cxn ang="0">
                    <a:pos x="28" y="133"/>
                  </a:cxn>
                  <a:cxn ang="0">
                    <a:pos x="41" y="128"/>
                  </a:cxn>
                  <a:cxn ang="0">
                    <a:pos x="23" y="0"/>
                  </a:cxn>
                  <a:cxn ang="0">
                    <a:pos x="0" y="5"/>
                  </a:cxn>
                  <a:cxn ang="0">
                    <a:pos x="19" y="133"/>
                  </a:cxn>
                  <a:cxn ang="0">
                    <a:pos x="28" y="133"/>
                  </a:cxn>
                </a:cxnLst>
                <a:rect l="0" t="0" r="r" b="b"/>
                <a:pathLst>
                  <a:path w="41" h="133">
                    <a:moveTo>
                      <a:pt x="28" y="133"/>
                    </a:moveTo>
                    <a:lnTo>
                      <a:pt x="41" y="128"/>
                    </a:lnTo>
                    <a:lnTo>
                      <a:pt x="23" y="0"/>
                    </a:lnTo>
                    <a:lnTo>
                      <a:pt x="0" y="5"/>
                    </a:lnTo>
                    <a:lnTo>
                      <a:pt x="19" y="133"/>
                    </a:lnTo>
                    <a:lnTo>
                      <a:pt x="28" y="133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4" name="Freeform 502"/>
              <p:cNvSpPr>
                <a:spLocks/>
              </p:cNvSpPr>
              <p:nvPr/>
            </p:nvSpPr>
            <p:spPr bwMode="auto">
              <a:xfrm>
                <a:off x="1711" y="1452"/>
                <a:ext cx="22" cy="1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9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8" y="14"/>
                  </a:cxn>
                  <a:cxn ang="0">
                    <a:pos x="18" y="9"/>
                  </a:cxn>
                  <a:cxn ang="0">
                    <a:pos x="22" y="5"/>
                  </a:cxn>
                  <a:cxn ang="0">
                    <a:pos x="22" y="0"/>
                  </a:cxn>
                  <a:cxn ang="0">
                    <a:pos x="0" y="5"/>
                  </a:cxn>
                </a:cxnLst>
                <a:rect l="0" t="0" r="r" b="b"/>
                <a:pathLst>
                  <a:path w="22" h="14">
                    <a:moveTo>
                      <a:pt x="0" y="5"/>
                    </a:move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8" y="14"/>
                    </a:lnTo>
                    <a:lnTo>
                      <a:pt x="18" y="9"/>
                    </a:lnTo>
                    <a:lnTo>
                      <a:pt x="22" y="5"/>
                    </a:lnTo>
                    <a:lnTo>
                      <a:pt x="2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5" name="Freeform 503"/>
              <p:cNvSpPr>
                <a:spLocks/>
              </p:cNvSpPr>
              <p:nvPr/>
            </p:nvSpPr>
            <p:spPr bwMode="auto">
              <a:xfrm>
                <a:off x="1811" y="1283"/>
                <a:ext cx="73" cy="17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5"/>
                  </a:cxn>
                  <a:cxn ang="0">
                    <a:pos x="14" y="9"/>
                  </a:cxn>
                  <a:cxn ang="0">
                    <a:pos x="14" y="14"/>
                  </a:cxn>
                  <a:cxn ang="0">
                    <a:pos x="14" y="19"/>
                  </a:cxn>
                  <a:cxn ang="0">
                    <a:pos x="9" y="23"/>
                  </a:cxn>
                  <a:cxn ang="0">
                    <a:pos x="5" y="32"/>
                  </a:cxn>
                  <a:cxn ang="0">
                    <a:pos x="0" y="37"/>
                  </a:cxn>
                  <a:cxn ang="0">
                    <a:pos x="55" y="178"/>
                  </a:cxn>
                  <a:cxn ang="0">
                    <a:pos x="55" y="178"/>
                  </a:cxn>
                  <a:cxn ang="0">
                    <a:pos x="59" y="174"/>
                  </a:cxn>
                  <a:cxn ang="0">
                    <a:pos x="64" y="169"/>
                  </a:cxn>
                  <a:cxn ang="0">
                    <a:pos x="69" y="160"/>
                  </a:cxn>
                  <a:cxn ang="0">
                    <a:pos x="69" y="151"/>
                  </a:cxn>
                  <a:cxn ang="0">
                    <a:pos x="73" y="142"/>
                  </a:cxn>
                  <a:cxn ang="0">
                    <a:pos x="73" y="128"/>
                  </a:cxn>
                  <a:cxn ang="0">
                    <a:pos x="73" y="119"/>
                  </a:cxn>
                  <a:cxn ang="0">
                    <a:pos x="14" y="0"/>
                  </a:cxn>
                </a:cxnLst>
                <a:rect l="0" t="0" r="r" b="b"/>
                <a:pathLst>
                  <a:path w="73" h="178">
                    <a:moveTo>
                      <a:pt x="14" y="0"/>
                    </a:moveTo>
                    <a:lnTo>
                      <a:pt x="14" y="0"/>
                    </a:lnTo>
                    <a:lnTo>
                      <a:pt x="14" y="5"/>
                    </a:lnTo>
                    <a:lnTo>
                      <a:pt x="14" y="9"/>
                    </a:lnTo>
                    <a:lnTo>
                      <a:pt x="14" y="14"/>
                    </a:lnTo>
                    <a:lnTo>
                      <a:pt x="14" y="19"/>
                    </a:lnTo>
                    <a:lnTo>
                      <a:pt x="9" y="23"/>
                    </a:lnTo>
                    <a:lnTo>
                      <a:pt x="5" y="32"/>
                    </a:lnTo>
                    <a:lnTo>
                      <a:pt x="0" y="37"/>
                    </a:lnTo>
                    <a:lnTo>
                      <a:pt x="55" y="178"/>
                    </a:lnTo>
                    <a:lnTo>
                      <a:pt x="55" y="178"/>
                    </a:lnTo>
                    <a:lnTo>
                      <a:pt x="59" y="174"/>
                    </a:lnTo>
                    <a:lnTo>
                      <a:pt x="64" y="169"/>
                    </a:lnTo>
                    <a:lnTo>
                      <a:pt x="69" y="160"/>
                    </a:lnTo>
                    <a:lnTo>
                      <a:pt x="69" y="151"/>
                    </a:lnTo>
                    <a:lnTo>
                      <a:pt x="73" y="142"/>
                    </a:lnTo>
                    <a:lnTo>
                      <a:pt x="73" y="128"/>
                    </a:lnTo>
                    <a:lnTo>
                      <a:pt x="73" y="119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AD3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6" name="Freeform 504"/>
              <p:cNvSpPr>
                <a:spLocks/>
              </p:cNvSpPr>
              <p:nvPr/>
            </p:nvSpPr>
            <p:spPr bwMode="auto">
              <a:xfrm>
                <a:off x="1701" y="1283"/>
                <a:ext cx="128" cy="60"/>
              </a:xfrm>
              <a:custGeom>
                <a:avLst/>
                <a:gdLst/>
                <a:ahLst/>
                <a:cxnLst>
                  <a:cxn ang="0">
                    <a:pos x="128" y="0"/>
                  </a:cxn>
                  <a:cxn ang="0">
                    <a:pos x="128" y="5"/>
                  </a:cxn>
                  <a:cxn ang="0">
                    <a:pos x="124" y="9"/>
                  </a:cxn>
                  <a:cxn ang="0">
                    <a:pos x="124" y="14"/>
                  </a:cxn>
                  <a:cxn ang="0">
                    <a:pos x="124" y="19"/>
                  </a:cxn>
                  <a:cxn ang="0">
                    <a:pos x="119" y="28"/>
                  </a:cxn>
                  <a:cxn ang="0">
                    <a:pos x="115" y="32"/>
                  </a:cxn>
                  <a:cxn ang="0">
                    <a:pos x="110" y="41"/>
                  </a:cxn>
                  <a:cxn ang="0">
                    <a:pos x="101" y="46"/>
                  </a:cxn>
                  <a:cxn ang="0">
                    <a:pos x="101" y="46"/>
                  </a:cxn>
                  <a:cxn ang="0">
                    <a:pos x="92" y="50"/>
                  </a:cxn>
                  <a:cxn ang="0">
                    <a:pos x="78" y="55"/>
                  </a:cxn>
                  <a:cxn ang="0">
                    <a:pos x="64" y="55"/>
                  </a:cxn>
                  <a:cxn ang="0">
                    <a:pos x="51" y="60"/>
                  </a:cxn>
                  <a:cxn ang="0">
                    <a:pos x="32" y="55"/>
                  </a:cxn>
                  <a:cxn ang="0">
                    <a:pos x="14" y="50"/>
                  </a:cxn>
                  <a:cxn ang="0">
                    <a:pos x="0" y="41"/>
                  </a:cxn>
                </a:cxnLst>
                <a:rect l="0" t="0" r="r" b="b"/>
                <a:pathLst>
                  <a:path w="128" h="60">
                    <a:moveTo>
                      <a:pt x="128" y="0"/>
                    </a:moveTo>
                    <a:lnTo>
                      <a:pt x="128" y="5"/>
                    </a:lnTo>
                    <a:lnTo>
                      <a:pt x="124" y="9"/>
                    </a:lnTo>
                    <a:lnTo>
                      <a:pt x="124" y="14"/>
                    </a:lnTo>
                    <a:lnTo>
                      <a:pt x="124" y="19"/>
                    </a:lnTo>
                    <a:lnTo>
                      <a:pt x="119" y="28"/>
                    </a:lnTo>
                    <a:lnTo>
                      <a:pt x="115" y="32"/>
                    </a:lnTo>
                    <a:lnTo>
                      <a:pt x="110" y="41"/>
                    </a:lnTo>
                    <a:lnTo>
                      <a:pt x="101" y="46"/>
                    </a:lnTo>
                    <a:lnTo>
                      <a:pt x="101" y="46"/>
                    </a:lnTo>
                    <a:lnTo>
                      <a:pt x="92" y="50"/>
                    </a:lnTo>
                    <a:lnTo>
                      <a:pt x="78" y="55"/>
                    </a:lnTo>
                    <a:lnTo>
                      <a:pt x="64" y="55"/>
                    </a:lnTo>
                    <a:lnTo>
                      <a:pt x="51" y="60"/>
                    </a:lnTo>
                    <a:lnTo>
                      <a:pt x="32" y="55"/>
                    </a:lnTo>
                    <a:lnTo>
                      <a:pt x="14" y="50"/>
                    </a:lnTo>
                    <a:lnTo>
                      <a:pt x="0" y="41"/>
                    </a:lnTo>
                  </a:path>
                </a:pathLst>
              </a:custGeom>
              <a:noFill/>
              <a:ln w="14288">
                <a:solidFill>
                  <a:srgbClr val="DABC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7" name="Freeform 505"/>
              <p:cNvSpPr>
                <a:spLocks/>
              </p:cNvSpPr>
              <p:nvPr/>
            </p:nvSpPr>
            <p:spPr bwMode="auto">
              <a:xfrm>
                <a:off x="1720" y="1402"/>
                <a:ext cx="169" cy="87"/>
              </a:xfrm>
              <a:custGeom>
                <a:avLst/>
                <a:gdLst/>
                <a:ahLst/>
                <a:cxnLst>
                  <a:cxn ang="0">
                    <a:pos x="164" y="0"/>
                  </a:cxn>
                  <a:cxn ang="0">
                    <a:pos x="169" y="0"/>
                  </a:cxn>
                  <a:cxn ang="0">
                    <a:pos x="169" y="5"/>
                  </a:cxn>
                  <a:cxn ang="0">
                    <a:pos x="169" y="14"/>
                  </a:cxn>
                  <a:cxn ang="0">
                    <a:pos x="164" y="18"/>
                  </a:cxn>
                  <a:cxn ang="0">
                    <a:pos x="164" y="32"/>
                  </a:cxn>
                  <a:cxn ang="0">
                    <a:pos x="160" y="41"/>
                  </a:cxn>
                  <a:cxn ang="0">
                    <a:pos x="150" y="55"/>
                  </a:cxn>
                  <a:cxn ang="0">
                    <a:pos x="137" y="73"/>
                  </a:cxn>
                  <a:cxn ang="0">
                    <a:pos x="132" y="73"/>
                  </a:cxn>
                  <a:cxn ang="0">
                    <a:pos x="128" y="73"/>
                  </a:cxn>
                  <a:cxn ang="0">
                    <a:pos x="118" y="78"/>
                  </a:cxn>
                  <a:cxn ang="0">
                    <a:pos x="105" y="82"/>
                  </a:cxn>
                  <a:cxn ang="0">
                    <a:pos x="91" y="87"/>
                  </a:cxn>
                  <a:cxn ang="0">
                    <a:pos x="73" y="87"/>
                  </a:cxn>
                  <a:cxn ang="0">
                    <a:pos x="59" y="87"/>
                  </a:cxn>
                  <a:cxn ang="0">
                    <a:pos x="41" y="82"/>
                  </a:cxn>
                  <a:cxn ang="0">
                    <a:pos x="41" y="82"/>
                  </a:cxn>
                  <a:cxn ang="0">
                    <a:pos x="36" y="78"/>
                  </a:cxn>
                  <a:cxn ang="0">
                    <a:pos x="32" y="78"/>
                  </a:cxn>
                  <a:cxn ang="0">
                    <a:pos x="23" y="73"/>
                  </a:cxn>
                  <a:cxn ang="0">
                    <a:pos x="18" y="68"/>
                  </a:cxn>
                  <a:cxn ang="0">
                    <a:pos x="9" y="64"/>
                  </a:cxn>
                  <a:cxn ang="0">
                    <a:pos x="4" y="55"/>
                  </a:cxn>
                  <a:cxn ang="0">
                    <a:pos x="0" y="50"/>
                  </a:cxn>
                </a:cxnLst>
                <a:rect l="0" t="0" r="r" b="b"/>
                <a:pathLst>
                  <a:path w="169" h="87">
                    <a:moveTo>
                      <a:pt x="164" y="0"/>
                    </a:moveTo>
                    <a:lnTo>
                      <a:pt x="169" y="0"/>
                    </a:lnTo>
                    <a:lnTo>
                      <a:pt x="169" y="5"/>
                    </a:lnTo>
                    <a:lnTo>
                      <a:pt x="169" y="14"/>
                    </a:lnTo>
                    <a:lnTo>
                      <a:pt x="164" y="18"/>
                    </a:lnTo>
                    <a:lnTo>
                      <a:pt x="164" y="32"/>
                    </a:lnTo>
                    <a:lnTo>
                      <a:pt x="160" y="41"/>
                    </a:lnTo>
                    <a:lnTo>
                      <a:pt x="150" y="55"/>
                    </a:lnTo>
                    <a:lnTo>
                      <a:pt x="137" y="73"/>
                    </a:lnTo>
                    <a:lnTo>
                      <a:pt x="132" y="73"/>
                    </a:lnTo>
                    <a:lnTo>
                      <a:pt x="128" y="73"/>
                    </a:lnTo>
                    <a:lnTo>
                      <a:pt x="118" y="78"/>
                    </a:lnTo>
                    <a:lnTo>
                      <a:pt x="105" y="82"/>
                    </a:lnTo>
                    <a:lnTo>
                      <a:pt x="91" y="87"/>
                    </a:lnTo>
                    <a:lnTo>
                      <a:pt x="73" y="87"/>
                    </a:lnTo>
                    <a:lnTo>
                      <a:pt x="59" y="87"/>
                    </a:lnTo>
                    <a:lnTo>
                      <a:pt x="41" y="82"/>
                    </a:lnTo>
                    <a:lnTo>
                      <a:pt x="41" y="82"/>
                    </a:lnTo>
                    <a:lnTo>
                      <a:pt x="36" y="78"/>
                    </a:lnTo>
                    <a:lnTo>
                      <a:pt x="32" y="78"/>
                    </a:lnTo>
                    <a:lnTo>
                      <a:pt x="23" y="73"/>
                    </a:lnTo>
                    <a:lnTo>
                      <a:pt x="18" y="68"/>
                    </a:lnTo>
                    <a:lnTo>
                      <a:pt x="9" y="64"/>
                    </a:lnTo>
                    <a:lnTo>
                      <a:pt x="4" y="55"/>
                    </a:lnTo>
                    <a:lnTo>
                      <a:pt x="0" y="50"/>
                    </a:lnTo>
                  </a:path>
                </a:pathLst>
              </a:custGeom>
              <a:noFill/>
              <a:ln w="14288">
                <a:solidFill>
                  <a:srgbClr val="DABC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8" name="Freeform 506"/>
              <p:cNvSpPr>
                <a:spLocks/>
              </p:cNvSpPr>
              <p:nvPr/>
            </p:nvSpPr>
            <p:spPr bwMode="auto">
              <a:xfrm>
                <a:off x="1697" y="1302"/>
                <a:ext cx="64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13"/>
                  </a:cxn>
                  <a:cxn ang="0">
                    <a:pos x="14" y="18"/>
                  </a:cxn>
                  <a:cxn ang="0">
                    <a:pos x="23" y="22"/>
                  </a:cxn>
                  <a:cxn ang="0">
                    <a:pos x="32" y="27"/>
                  </a:cxn>
                  <a:cxn ang="0">
                    <a:pos x="46" y="27"/>
                  </a:cxn>
                  <a:cxn ang="0">
                    <a:pos x="64" y="27"/>
                  </a:cxn>
                </a:cxnLst>
                <a:rect l="0" t="0" r="r" b="b"/>
                <a:pathLst>
                  <a:path w="64" h="27">
                    <a:moveTo>
                      <a:pt x="0" y="0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4" y="13"/>
                    </a:lnTo>
                    <a:lnTo>
                      <a:pt x="14" y="18"/>
                    </a:lnTo>
                    <a:lnTo>
                      <a:pt x="23" y="22"/>
                    </a:lnTo>
                    <a:lnTo>
                      <a:pt x="32" y="27"/>
                    </a:lnTo>
                    <a:lnTo>
                      <a:pt x="46" y="27"/>
                    </a:lnTo>
                    <a:lnTo>
                      <a:pt x="64" y="27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79" name="Freeform 507"/>
              <p:cNvSpPr>
                <a:spLocks/>
              </p:cNvSpPr>
              <p:nvPr/>
            </p:nvSpPr>
            <p:spPr bwMode="auto">
              <a:xfrm>
                <a:off x="1715" y="1461"/>
                <a:ext cx="82" cy="4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5" y="9"/>
                  </a:cxn>
                  <a:cxn ang="0">
                    <a:pos x="14" y="14"/>
                  </a:cxn>
                  <a:cxn ang="0">
                    <a:pos x="23" y="19"/>
                  </a:cxn>
                  <a:cxn ang="0">
                    <a:pos x="32" y="28"/>
                  </a:cxn>
                  <a:cxn ang="0">
                    <a:pos x="46" y="32"/>
                  </a:cxn>
                  <a:cxn ang="0">
                    <a:pos x="64" y="37"/>
                  </a:cxn>
                  <a:cxn ang="0">
                    <a:pos x="82" y="41"/>
                  </a:cxn>
                </a:cxnLst>
                <a:rect l="0" t="0" r="r" b="b"/>
                <a:pathLst>
                  <a:path w="82" h="41">
                    <a:moveTo>
                      <a:pt x="0" y="0"/>
                    </a:moveTo>
                    <a:lnTo>
                      <a:pt x="0" y="5"/>
                    </a:lnTo>
                    <a:lnTo>
                      <a:pt x="5" y="9"/>
                    </a:lnTo>
                    <a:lnTo>
                      <a:pt x="14" y="14"/>
                    </a:lnTo>
                    <a:lnTo>
                      <a:pt x="23" y="19"/>
                    </a:lnTo>
                    <a:lnTo>
                      <a:pt x="32" y="28"/>
                    </a:lnTo>
                    <a:lnTo>
                      <a:pt x="46" y="32"/>
                    </a:lnTo>
                    <a:lnTo>
                      <a:pt x="64" y="37"/>
                    </a:lnTo>
                    <a:lnTo>
                      <a:pt x="82" y="41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0" name="Freeform 508"/>
              <p:cNvSpPr>
                <a:spLocks/>
              </p:cNvSpPr>
              <p:nvPr/>
            </p:nvSpPr>
            <p:spPr bwMode="auto">
              <a:xfrm>
                <a:off x="2683" y="1343"/>
                <a:ext cx="82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9"/>
                  </a:cxn>
                  <a:cxn ang="0">
                    <a:pos x="14" y="22"/>
                  </a:cxn>
                  <a:cxn ang="0">
                    <a:pos x="27" y="36"/>
                  </a:cxn>
                  <a:cxn ang="0">
                    <a:pos x="37" y="50"/>
                  </a:cxn>
                  <a:cxn ang="0">
                    <a:pos x="55" y="64"/>
                  </a:cxn>
                  <a:cxn ang="0">
                    <a:pos x="69" y="73"/>
                  </a:cxn>
                  <a:cxn ang="0">
                    <a:pos x="82" y="77"/>
                  </a:cxn>
                </a:cxnLst>
                <a:rect l="0" t="0" r="r" b="b"/>
                <a:pathLst>
                  <a:path w="82" h="77">
                    <a:moveTo>
                      <a:pt x="0" y="0"/>
                    </a:moveTo>
                    <a:lnTo>
                      <a:pt x="0" y="0"/>
                    </a:lnTo>
                    <a:lnTo>
                      <a:pt x="5" y="9"/>
                    </a:lnTo>
                    <a:lnTo>
                      <a:pt x="14" y="22"/>
                    </a:lnTo>
                    <a:lnTo>
                      <a:pt x="27" y="36"/>
                    </a:lnTo>
                    <a:lnTo>
                      <a:pt x="37" y="50"/>
                    </a:lnTo>
                    <a:lnTo>
                      <a:pt x="55" y="64"/>
                    </a:lnTo>
                    <a:lnTo>
                      <a:pt x="69" y="73"/>
                    </a:lnTo>
                    <a:lnTo>
                      <a:pt x="82" y="77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1" name="Freeform 509"/>
              <p:cNvSpPr>
                <a:spLocks/>
              </p:cNvSpPr>
              <p:nvPr/>
            </p:nvSpPr>
            <p:spPr bwMode="auto">
              <a:xfrm>
                <a:off x="3172" y="1461"/>
                <a:ext cx="123" cy="1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13" y="23"/>
                  </a:cxn>
                  <a:cxn ang="0">
                    <a:pos x="27" y="55"/>
                  </a:cxn>
                  <a:cxn ang="0">
                    <a:pos x="45" y="87"/>
                  </a:cxn>
                  <a:cxn ang="0">
                    <a:pos x="68" y="119"/>
                  </a:cxn>
                  <a:cxn ang="0">
                    <a:pos x="86" y="151"/>
                  </a:cxn>
                  <a:cxn ang="0">
                    <a:pos x="109" y="169"/>
                  </a:cxn>
                  <a:cxn ang="0">
                    <a:pos x="123" y="183"/>
                  </a:cxn>
                </a:cxnLst>
                <a:rect l="0" t="0" r="r" b="b"/>
                <a:pathLst>
                  <a:path w="123" h="183">
                    <a:moveTo>
                      <a:pt x="0" y="0"/>
                    </a:moveTo>
                    <a:lnTo>
                      <a:pt x="0" y="5"/>
                    </a:lnTo>
                    <a:lnTo>
                      <a:pt x="13" y="23"/>
                    </a:lnTo>
                    <a:lnTo>
                      <a:pt x="27" y="55"/>
                    </a:lnTo>
                    <a:lnTo>
                      <a:pt x="45" y="87"/>
                    </a:lnTo>
                    <a:lnTo>
                      <a:pt x="68" y="119"/>
                    </a:lnTo>
                    <a:lnTo>
                      <a:pt x="86" y="151"/>
                    </a:lnTo>
                    <a:lnTo>
                      <a:pt x="109" y="169"/>
                    </a:lnTo>
                    <a:lnTo>
                      <a:pt x="123" y="183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2" name="Freeform 510"/>
              <p:cNvSpPr>
                <a:spLocks/>
              </p:cNvSpPr>
              <p:nvPr/>
            </p:nvSpPr>
            <p:spPr bwMode="auto">
              <a:xfrm>
                <a:off x="3975" y="270"/>
                <a:ext cx="28" cy="77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8" y="0"/>
                  </a:cxn>
                  <a:cxn ang="0">
                    <a:pos x="28" y="9"/>
                  </a:cxn>
                  <a:cxn ang="0">
                    <a:pos x="23" y="18"/>
                  </a:cxn>
                  <a:cxn ang="0">
                    <a:pos x="23" y="27"/>
                  </a:cxn>
                  <a:cxn ang="0">
                    <a:pos x="18" y="41"/>
                  </a:cxn>
                  <a:cxn ang="0">
                    <a:pos x="14" y="50"/>
                  </a:cxn>
                  <a:cxn ang="0">
                    <a:pos x="14" y="59"/>
                  </a:cxn>
                  <a:cxn ang="0">
                    <a:pos x="9" y="63"/>
                  </a:cxn>
                  <a:cxn ang="0">
                    <a:pos x="9" y="63"/>
                  </a:cxn>
                  <a:cxn ang="0">
                    <a:pos x="5" y="68"/>
                  </a:cxn>
                  <a:cxn ang="0">
                    <a:pos x="5" y="68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0" y="77"/>
                  </a:cxn>
                  <a:cxn ang="0">
                    <a:pos x="5" y="77"/>
                  </a:cxn>
                  <a:cxn ang="0">
                    <a:pos x="9" y="77"/>
                  </a:cxn>
                  <a:cxn ang="0">
                    <a:pos x="9" y="77"/>
                  </a:cxn>
                  <a:cxn ang="0">
                    <a:pos x="14" y="73"/>
                  </a:cxn>
                  <a:cxn ang="0">
                    <a:pos x="14" y="73"/>
                  </a:cxn>
                  <a:cxn ang="0">
                    <a:pos x="18" y="73"/>
                  </a:cxn>
                  <a:cxn ang="0">
                    <a:pos x="18" y="73"/>
                  </a:cxn>
                  <a:cxn ang="0">
                    <a:pos x="18" y="68"/>
                  </a:cxn>
                  <a:cxn ang="0">
                    <a:pos x="23" y="68"/>
                  </a:cxn>
                  <a:cxn ang="0">
                    <a:pos x="23" y="63"/>
                  </a:cxn>
                  <a:cxn ang="0">
                    <a:pos x="23" y="54"/>
                  </a:cxn>
                  <a:cxn ang="0">
                    <a:pos x="23" y="41"/>
                  </a:cxn>
                  <a:cxn ang="0">
                    <a:pos x="23" y="31"/>
                  </a:cxn>
                  <a:cxn ang="0">
                    <a:pos x="28" y="18"/>
                  </a:cxn>
                  <a:cxn ang="0">
                    <a:pos x="28" y="9"/>
                  </a:cxn>
                  <a:cxn ang="0">
                    <a:pos x="28" y="0"/>
                  </a:cxn>
                  <a:cxn ang="0">
                    <a:pos x="28" y="0"/>
                  </a:cxn>
                </a:cxnLst>
                <a:rect l="0" t="0" r="r" b="b"/>
                <a:pathLst>
                  <a:path w="28" h="77">
                    <a:moveTo>
                      <a:pt x="28" y="0"/>
                    </a:moveTo>
                    <a:lnTo>
                      <a:pt x="28" y="0"/>
                    </a:lnTo>
                    <a:lnTo>
                      <a:pt x="28" y="9"/>
                    </a:lnTo>
                    <a:lnTo>
                      <a:pt x="23" y="18"/>
                    </a:lnTo>
                    <a:lnTo>
                      <a:pt x="23" y="27"/>
                    </a:lnTo>
                    <a:lnTo>
                      <a:pt x="18" y="41"/>
                    </a:lnTo>
                    <a:lnTo>
                      <a:pt x="14" y="50"/>
                    </a:lnTo>
                    <a:lnTo>
                      <a:pt x="14" y="59"/>
                    </a:lnTo>
                    <a:lnTo>
                      <a:pt x="9" y="63"/>
                    </a:lnTo>
                    <a:lnTo>
                      <a:pt x="9" y="63"/>
                    </a:lnTo>
                    <a:lnTo>
                      <a:pt x="5" y="68"/>
                    </a:lnTo>
                    <a:lnTo>
                      <a:pt x="5" y="68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77"/>
                    </a:lnTo>
                    <a:lnTo>
                      <a:pt x="5" y="77"/>
                    </a:lnTo>
                    <a:lnTo>
                      <a:pt x="9" y="77"/>
                    </a:lnTo>
                    <a:lnTo>
                      <a:pt x="9" y="77"/>
                    </a:lnTo>
                    <a:lnTo>
                      <a:pt x="14" y="73"/>
                    </a:lnTo>
                    <a:lnTo>
                      <a:pt x="14" y="73"/>
                    </a:lnTo>
                    <a:lnTo>
                      <a:pt x="18" y="73"/>
                    </a:lnTo>
                    <a:lnTo>
                      <a:pt x="18" y="73"/>
                    </a:lnTo>
                    <a:lnTo>
                      <a:pt x="18" y="68"/>
                    </a:lnTo>
                    <a:lnTo>
                      <a:pt x="23" y="68"/>
                    </a:lnTo>
                    <a:lnTo>
                      <a:pt x="23" y="63"/>
                    </a:lnTo>
                    <a:lnTo>
                      <a:pt x="23" y="54"/>
                    </a:lnTo>
                    <a:lnTo>
                      <a:pt x="23" y="41"/>
                    </a:lnTo>
                    <a:lnTo>
                      <a:pt x="23" y="31"/>
                    </a:lnTo>
                    <a:lnTo>
                      <a:pt x="28" y="18"/>
                    </a:lnTo>
                    <a:lnTo>
                      <a:pt x="28" y="9"/>
                    </a:lnTo>
                    <a:lnTo>
                      <a:pt x="28" y="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3" name="Freeform 511"/>
              <p:cNvSpPr>
                <a:spLocks/>
              </p:cNvSpPr>
              <p:nvPr/>
            </p:nvSpPr>
            <p:spPr bwMode="auto">
              <a:xfrm>
                <a:off x="4021" y="247"/>
                <a:ext cx="32" cy="96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32" y="0"/>
                  </a:cxn>
                  <a:cxn ang="0">
                    <a:pos x="32" y="4"/>
                  </a:cxn>
                  <a:cxn ang="0">
                    <a:pos x="32" y="9"/>
                  </a:cxn>
                  <a:cxn ang="0">
                    <a:pos x="27" y="18"/>
                  </a:cxn>
                  <a:cxn ang="0">
                    <a:pos x="27" y="27"/>
                  </a:cxn>
                  <a:cxn ang="0">
                    <a:pos x="23" y="41"/>
                  </a:cxn>
                  <a:cxn ang="0">
                    <a:pos x="13" y="54"/>
                  </a:cxn>
                  <a:cxn ang="0">
                    <a:pos x="4" y="77"/>
                  </a:cxn>
                  <a:cxn ang="0">
                    <a:pos x="4" y="77"/>
                  </a:cxn>
                  <a:cxn ang="0">
                    <a:pos x="4" y="82"/>
                  </a:cxn>
                  <a:cxn ang="0">
                    <a:pos x="0" y="86"/>
                  </a:cxn>
                  <a:cxn ang="0">
                    <a:pos x="0" y="91"/>
                  </a:cxn>
                  <a:cxn ang="0">
                    <a:pos x="0" y="91"/>
                  </a:cxn>
                  <a:cxn ang="0">
                    <a:pos x="0" y="96"/>
                  </a:cxn>
                  <a:cxn ang="0">
                    <a:pos x="0" y="96"/>
                  </a:cxn>
                  <a:cxn ang="0">
                    <a:pos x="0" y="96"/>
                  </a:cxn>
                  <a:cxn ang="0">
                    <a:pos x="4" y="96"/>
                  </a:cxn>
                  <a:cxn ang="0">
                    <a:pos x="4" y="96"/>
                  </a:cxn>
                  <a:cxn ang="0">
                    <a:pos x="9" y="96"/>
                  </a:cxn>
                  <a:cxn ang="0">
                    <a:pos x="9" y="96"/>
                  </a:cxn>
                  <a:cxn ang="0">
                    <a:pos x="13" y="96"/>
                  </a:cxn>
                  <a:cxn ang="0">
                    <a:pos x="13" y="96"/>
                  </a:cxn>
                  <a:cxn ang="0">
                    <a:pos x="13" y="91"/>
                  </a:cxn>
                  <a:cxn ang="0">
                    <a:pos x="18" y="91"/>
                  </a:cxn>
                  <a:cxn ang="0">
                    <a:pos x="18" y="86"/>
                  </a:cxn>
                  <a:cxn ang="0">
                    <a:pos x="18" y="77"/>
                  </a:cxn>
                  <a:cxn ang="0">
                    <a:pos x="18" y="73"/>
                  </a:cxn>
                  <a:cxn ang="0">
                    <a:pos x="23" y="64"/>
                  </a:cxn>
                  <a:cxn ang="0">
                    <a:pos x="23" y="54"/>
                  </a:cxn>
                  <a:cxn ang="0">
                    <a:pos x="23" y="50"/>
                  </a:cxn>
                  <a:cxn ang="0">
                    <a:pos x="27" y="41"/>
                  </a:cxn>
                  <a:cxn ang="0">
                    <a:pos x="27" y="36"/>
                  </a:cxn>
                  <a:cxn ang="0">
                    <a:pos x="27" y="27"/>
                  </a:cxn>
                  <a:cxn ang="0">
                    <a:pos x="32" y="18"/>
                  </a:cxn>
                  <a:cxn ang="0">
                    <a:pos x="32" y="9"/>
                  </a:cxn>
                  <a:cxn ang="0">
                    <a:pos x="32" y="4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2" h="96">
                    <a:moveTo>
                      <a:pt x="32" y="0"/>
                    </a:moveTo>
                    <a:lnTo>
                      <a:pt x="32" y="0"/>
                    </a:lnTo>
                    <a:lnTo>
                      <a:pt x="32" y="4"/>
                    </a:lnTo>
                    <a:lnTo>
                      <a:pt x="32" y="9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3" y="41"/>
                    </a:lnTo>
                    <a:lnTo>
                      <a:pt x="13" y="54"/>
                    </a:lnTo>
                    <a:lnTo>
                      <a:pt x="4" y="77"/>
                    </a:lnTo>
                    <a:lnTo>
                      <a:pt x="4" y="77"/>
                    </a:lnTo>
                    <a:lnTo>
                      <a:pt x="4" y="82"/>
                    </a:lnTo>
                    <a:lnTo>
                      <a:pt x="0" y="86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4" y="96"/>
                    </a:lnTo>
                    <a:lnTo>
                      <a:pt x="4" y="96"/>
                    </a:lnTo>
                    <a:lnTo>
                      <a:pt x="9" y="96"/>
                    </a:lnTo>
                    <a:lnTo>
                      <a:pt x="9" y="96"/>
                    </a:lnTo>
                    <a:lnTo>
                      <a:pt x="13" y="96"/>
                    </a:lnTo>
                    <a:lnTo>
                      <a:pt x="13" y="96"/>
                    </a:lnTo>
                    <a:lnTo>
                      <a:pt x="13" y="91"/>
                    </a:lnTo>
                    <a:lnTo>
                      <a:pt x="18" y="91"/>
                    </a:lnTo>
                    <a:lnTo>
                      <a:pt x="18" y="86"/>
                    </a:lnTo>
                    <a:lnTo>
                      <a:pt x="18" y="77"/>
                    </a:lnTo>
                    <a:lnTo>
                      <a:pt x="18" y="73"/>
                    </a:lnTo>
                    <a:lnTo>
                      <a:pt x="23" y="64"/>
                    </a:lnTo>
                    <a:lnTo>
                      <a:pt x="23" y="54"/>
                    </a:lnTo>
                    <a:lnTo>
                      <a:pt x="23" y="50"/>
                    </a:lnTo>
                    <a:lnTo>
                      <a:pt x="27" y="41"/>
                    </a:lnTo>
                    <a:lnTo>
                      <a:pt x="27" y="36"/>
                    </a:lnTo>
                    <a:lnTo>
                      <a:pt x="27" y="27"/>
                    </a:lnTo>
                    <a:lnTo>
                      <a:pt x="32" y="18"/>
                    </a:lnTo>
                    <a:lnTo>
                      <a:pt x="32" y="9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4" name="Freeform 512"/>
              <p:cNvSpPr>
                <a:spLocks/>
              </p:cNvSpPr>
              <p:nvPr/>
            </p:nvSpPr>
            <p:spPr bwMode="auto">
              <a:xfrm>
                <a:off x="4062" y="265"/>
                <a:ext cx="32" cy="78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32" y="0"/>
                  </a:cxn>
                  <a:cxn ang="0">
                    <a:pos x="32" y="9"/>
                  </a:cxn>
                  <a:cxn ang="0">
                    <a:pos x="27" y="18"/>
                  </a:cxn>
                  <a:cxn ang="0">
                    <a:pos x="23" y="32"/>
                  </a:cxn>
                  <a:cxn ang="0">
                    <a:pos x="18" y="46"/>
                  </a:cxn>
                  <a:cxn ang="0">
                    <a:pos x="9" y="59"/>
                  </a:cxn>
                  <a:cxn ang="0">
                    <a:pos x="9" y="64"/>
                  </a:cxn>
                  <a:cxn ang="0">
                    <a:pos x="4" y="68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4" y="78"/>
                  </a:cxn>
                  <a:cxn ang="0">
                    <a:pos x="4" y="78"/>
                  </a:cxn>
                  <a:cxn ang="0">
                    <a:pos x="9" y="78"/>
                  </a:cxn>
                  <a:cxn ang="0">
                    <a:pos x="9" y="78"/>
                  </a:cxn>
                  <a:cxn ang="0">
                    <a:pos x="14" y="78"/>
                  </a:cxn>
                  <a:cxn ang="0">
                    <a:pos x="14" y="78"/>
                  </a:cxn>
                  <a:cxn ang="0">
                    <a:pos x="18" y="78"/>
                  </a:cxn>
                  <a:cxn ang="0">
                    <a:pos x="18" y="73"/>
                  </a:cxn>
                  <a:cxn ang="0">
                    <a:pos x="23" y="73"/>
                  </a:cxn>
                  <a:cxn ang="0">
                    <a:pos x="23" y="68"/>
                  </a:cxn>
                  <a:cxn ang="0">
                    <a:pos x="23" y="64"/>
                  </a:cxn>
                  <a:cxn ang="0">
                    <a:pos x="23" y="64"/>
                  </a:cxn>
                  <a:cxn ang="0">
                    <a:pos x="23" y="59"/>
                  </a:cxn>
                  <a:cxn ang="0">
                    <a:pos x="23" y="55"/>
                  </a:cxn>
                  <a:cxn ang="0">
                    <a:pos x="23" y="46"/>
                  </a:cxn>
                  <a:cxn ang="0">
                    <a:pos x="27" y="36"/>
                  </a:cxn>
                  <a:cxn ang="0">
                    <a:pos x="27" y="27"/>
                  </a:cxn>
                  <a:cxn ang="0">
                    <a:pos x="32" y="14"/>
                  </a:cxn>
                  <a:cxn ang="0">
                    <a:pos x="32" y="5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2" h="78">
                    <a:moveTo>
                      <a:pt x="32" y="0"/>
                    </a:moveTo>
                    <a:lnTo>
                      <a:pt x="32" y="0"/>
                    </a:lnTo>
                    <a:lnTo>
                      <a:pt x="32" y="9"/>
                    </a:lnTo>
                    <a:lnTo>
                      <a:pt x="27" y="18"/>
                    </a:lnTo>
                    <a:lnTo>
                      <a:pt x="23" y="32"/>
                    </a:lnTo>
                    <a:lnTo>
                      <a:pt x="18" y="46"/>
                    </a:lnTo>
                    <a:lnTo>
                      <a:pt x="9" y="59"/>
                    </a:lnTo>
                    <a:lnTo>
                      <a:pt x="9" y="64"/>
                    </a:lnTo>
                    <a:lnTo>
                      <a:pt x="4" y="68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4" y="78"/>
                    </a:lnTo>
                    <a:lnTo>
                      <a:pt x="4" y="78"/>
                    </a:lnTo>
                    <a:lnTo>
                      <a:pt x="9" y="78"/>
                    </a:lnTo>
                    <a:lnTo>
                      <a:pt x="9" y="78"/>
                    </a:lnTo>
                    <a:lnTo>
                      <a:pt x="14" y="78"/>
                    </a:lnTo>
                    <a:lnTo>
                      <a:pt x="14" y="78"/>
                    </a:lnTo>
                    <a:lnTo>
                      <a:pt x="18" y="78"/>
                    </a:lnTo>
                    <a:lnTo>
                      <a:pt x="18" y="73"/>
                    </a:lnTo>
                    <a:lnTo>
                      <a:pt x="23" y="73"/>
                    </a:lnTo>
                    <a:lnTo>
                      <a:pt x="23" y="68"/>
                    </a:lnTo>
                    <a:lnTo>
                      <a:pt x="23" y="64"/>
                    </a:lnTo>
                    <a:lnTo>
                      <a:pt x="23" y="64"/>
                    </a:lnTo>
                    <a:lnTo>
                      <a:pt x="23" y="59"/>
                    </a:lnTo>
                    <a:lnTo>
                      <a:pt x="23" y="55"/>
                    </a:lnTo>
                    <a:lnTo>
                      <a:pt x="23" y="46"/>
                    </a:lnTo>
                    <a:lnTo>
                      <a:pt x="27" y="36"/>
                    </a:lnTo>
                    <a:lnTo>
                      <a:pt x="27" y="27"/>
                    </a:lnTo>
                    <a:lnTo>
                      <a:pt x="32" y="14"/>
                    </a:lnTo>
                    <a:lnTo>
                      <a:pt x="32" y="5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5" name="Freeform 513"/>
              <p:cNvSpPr>
                <a:spLocks/>
              </p:cNvSpPr>
              <p:nvPr/>
            </p:nvSpPr>
            <p:spPr bwMode="auto">
              <a:xfrm>
                <a:off x="3929" y="393"/>
                <a:ext cx="42" cy="27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37" y="0"/>
                  </a:cxn>
                  <a:cxn ang="0">
                    <a:pos x="37" y="4"/>
                  </a:cxn>
                  <a:cxn ang="0">
                    <a:pos x="32" y="4"/>
                  </a:cxn>
                  <a:cxn ang="0">
                    <a:pos x="28" y="9"/>
                  </a:cxn>
                  <a:cxn ang="0">
                    <a:pos x="23" y="9"/>
                  </a:cxn>
                  <a:cxn ang="0">
                    <a:pos x="19" y="14"/>
                  </a:cxn>
                  <a:cxn ang="0">
                    <a:pos x="14" y="14"/>
                  </a:cxn>
                  <a:cxn ang="0">
                    <a:pos x="14" y="14"/>
                  </a:cxn>
                  <a:cxn ang="0">
                    <a:pos x="10" y="14"/>
                  </a:cxn>
                  <a:cxn ang="0">
                    <a:pos x="5" y="14"/>
                  </a:cxn>
                  <a:cxn ang="0">
                    <a:pos x="5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5" y="18"/>
                  </a:cxn>
                  <a:cxn ang="0">
                    <a:pos x="5" y="23"/>
                  </a:cxn>
                  <a:cxn ang="0">
                    <a:pos x="10" y="23"/>
                  </a:cxn>
                  <a:cxn ang="0">
                    <a:pos x="10" y="23"/>
                  </a:cxn>
                  <a:cxn ang="0">
                    <a:pos x="14" y="27"/>
                  </a:cxn>
                  <a:cxn ang="0">
                    <a:pos x="19" y="27"/>
                  </a:cxn>
                  <a:cxn ang="0">
                    <a:pos x="23" y="27"/>
                  </a:cxn>
                  <a:cxn ang="0">
                    <a:pos x="23" y="27"/>
                  </a:cxn>
                  <a:cxn ang="0">
                    <a:pos x="28" y="23"/>
                  </a:cxn>
                  <a:cxn ang="0">
                    <a:pos x="32" y="18"/>
                  </a:cxn>
                  <a:cxn ang="0">
                    <a:pos x="32" y="14"/>
                  </a:cxn>
                  <a:cxn ang="0">
                    <a:pos x="37" y="9"/>
                  </a:cxn>
                  <a:cxn ang="0">
                    <a:pos x="37" y="4"/>
                  </a:cxn>
                  <a:cxn ang="0">
                    <a:pos x="42" y="4"/>
                  </a:cxn>
                  <a:cxn ang="0">
                    <a:pos x="42" y="0"/>
                  </a:cxn>
                  <a:cxn ang="0">
                    <a:pos x="37" y="0"/>
                  </a:cxn>
                </a:cxnLst>
                <a:rect l="0" t="0" r="r" b="b"/>
                <a:pathLst>
                  <a:path w="42" h="27">
                    <a:moveTo>
                      <a:pt x="37" y="0"/>
                    </a:moveTo>
                    <a:lnTo>
                      <a:pt x="37" y="0"/>
                    </a:lnTo>
                    <a:lnTo>
                      <a:pt x="37" y="4"/>
                    </a:lnTo>
                    <a:lnTo>
                      <a:pt x="32" y="4"/>
                    </a:lnTo>
                    <a:lnTo>
                      <a:pt x="28" y="9"/>
                    </a:lnTo>
                    <a:lnTo>
                      <a:pt x="23" y="9"/>
                    </a:lnTo>
                    <a:lnTo>
                      <a:pt x="19" y="14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0" y="14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5" y="18"/>
                    </a:lnTo>
                    <a:lnTo>
                      <a:pt x="5" y="23"/>
                    </a:lnTo>
                    <a:lnTo>
                      <a:pt x="10" y="23"/>
                    </a:lnTo>
                    <a:lnTo>
                      <a:pt x="10" y="23"/>
                    </a:lnTo>
                    <a:lnTo>
                      <a:pt x="14" y="27"/>
                    </a:lnTo>
                    <a:lnTo>
                      <a:pt x="19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8" y="23"/>
                    </a:lnTo>
                    <a:lnTo>
                      <a:pt x="32" y="18"/>
                    </a:lnTo>
                    <a:lnTo>
                      <a:pt x="32" y="14"/>
                    </a:lnTo>
                    <a:lnTo>
                      <a:pt x="37" y="9"/>
                    </a:lnTo>
                    <a:lnTo>
                      <a:pt x="37" y="4"/>
                    </a:lnTo>
                    <a:lnTo>
                      <a:pt x="42" y="4"/>
                    </a:lnTo>
                    <a:lnTo>
                      <a:pt x="42" y="0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6" name="Freeform 514"/>
              <p:cNvSpPr>
                <a:spLocks/>
              </p:cNvSpPr>
              <p:nvPr/>
            </p:nvSpPr>
            <p:spPr bwMode="auto">
              <a:xfrm>
                <a:off x="3980" y="397"/>
                <a:ext cx="27" cy="1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5"/>
                  </a:cxn>
                  <a:cxn ang="0">
                    <a:pos x="18" y="5"/>
                  </a:cxn>
                  <a:cxn ang="0">
                    <a:pos x="18" y="5"/>
                  </a:cxn>
                  <a:cxn ang="0">
                    <a:pos x="13" y="10"/>
                  </a:cxn>
                  <a:cxn ang="0">
                    <a:pos x="13" y="10"/>
                  </a:cxn>
                  <a:cxn ang="0">
                    <a:pos x="9" y="10"/>
                  </a:cxn>
                  <a:cxn ang="0">
                    <a:pos x="9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0" y="14"/>
                  </a:cxn>
                  <a:cxn ang="0">
                    <a:pos x="0" y="19"/>
                  </a:cxn>
                  <a:cxn ang="0">
                    <a:pos x="0" y="19"/>
                  </a:cxn>
                  <a:cxn ang="0">
                    <a:pos x="4" y="19"/>
                  </a:cxn>
                  <a:cxn ang="0">
                    <a:pos x="9" y="19"/>
                  </a:cxn>
                  <a:cxn ang="0">
                    <a:pos x="13" y="19"/>
                  </a:cxn>
                  <a:cxn ang="0">
                    <a:pos x="18" y="14"/>
                  </a:cxn>
                  <a:cxn ang="0">
                    <a:pos x="23" y="14"/>
                  </a:cxn>
                  <a:cxn ang="0">
                    <a:pos x="27" y="10"/>
                  </a:cxn>
                  <a:cxn ang="0">
                    <a:pos x="27" y="5"/>
                  </a:cxn>
                  <a:cxn ang="0">
                    <a:pos x="27" y="0"/>
                  </a:cxn>
                  <a:cxn ang="0">
                    <a:pos x="23" y="0"/>
                  </a:cxn>
                </a:cxnLst>
                <a:rect l="0" t="0" r="r" b="b"/>
                <a:pathLst>
                  <a:path w="27" h="19">
                    <a:moveTo>
                      <a:pt x="23" y="0"/>
                    </a:moveTo>
                    <a:lnTo>
                      <a:pt x="23" y="0"/>
                    </a:lnTo>
                    <a:lnTo>
                      <a:pt x="23" y="0"/>
                    </a:lnTo>
                    <a:lnTo>
                      <a:pt x="23" y="5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3" y="10"/>
                    </a:lnTo>
                    <a:lnTo>
                      <a:pt x="13" y="10"/>
                    </a:lnTo>
                    <a:lnTo>
                      <a:pt x="9" y="10"/>
                    </a:lnTo>
                    <a:lnTo>
                      <a:pt x="9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0" y="14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4" y="19"/>
                    </a:lnTo>
                    <a:lnTo>
                      <a:pt x="9" y="19"/>
                    </a:lnTo>
                    <a:lnTo>
                      <a:pt x="13" y="19"/>
                    </a:lnTo>
                    <a:lnTo>
                      <a:pt x="18" y="14"/>
                    </a:lnTo>
                    <a:lnTo>
                      <a:pt x="23" y="14"/>
                    </a:lnTo>
                    <a:lnTo>
                      <a:pt x="27" y="10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7" name="Freeform 515"/>
              <p:cNvSpPr>
                <a:spLocks/>
              </p:cNvSpPr>
              <p:nvPr/>
            </p:nvSpPr>
            <p:spPr bwMode="auto">
              <a:xfrm>
                <a:off x="4030" y="393"/>
                <a:ext cx="18" cy="14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9" y="9"/>
                  </a:cxn>
                  <a:cxn ang="0">
                    <a:pos x="14" y="9"/>
                  </a:cxn>
                  <a:cxn ang="0">
                    <a:pos x="18" y="4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18" h="14">
                    <a:moveTo>
                      <a:pt x="18" y="0"/>
                    </a:moveTo>
                    <a:lnTo>
                      <a:pt x="18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9" y="9"/>
                    </a:lnTo>
                    <a:lnTo>
                      <a:pt x="14" y="9"/>
                    </a:lnTo>
                    <a:lnTo>
                      <a:pt x="18" y="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AE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8" name="Freeform 516"/>
              <p:cNvSpPr>
                <a:spLocks/>
              </p:cNvSpPr>
              <p:nvPr/>
            </p:nvSpPr>
            <p:spPr bwMode="auto">
              <a:xfrm>
                <a:off x="3770" y="594"/>
                <a:ext cx="22" cy="45"/>
              </a:xfrm>
              <a:custGeom>
                <a:avLst/>
                <a:gdLst/>
                <a:ahLst/>
                <a:cxnLst>
                  <a:cxn ang="0">
                    <a:pos x="4" y="45"/>
                  </a:cxn>
                  <a:cxn ang="0">
                    <a:pos x="4" y="41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0" y="23"/>
                  </a:cxn>
                  <a:cxn ang="0">
                    <a:pos x="4" y="13"/>
                  </a:cxn>
                  <a:cxn ang="0">
                    <a:pos x="9" y="9"/>
                  </a:cxn>
                  <a:cxn ang="0">
                    <a:pos x="13" y="0"/>
                  </a:cxn>
                  <a:cxn ang="0">
                    <a:pos x="22" y="0"/>
                  </a:cxn>
                  <a:cxn ang="0">
                    <a:pos x="4" y="45"/>
                  </a:cxn>
                </a:cxnLst>
                <a:rect l="0" t="0" r="r" b="b"/>
                <a:pathLst>
                  <a:path w="22" h="45">
                    <a:moveTo>
                      <a:pt x="4" y="45"/>
                    </a:moveTo>
                    <a:lnTo>
                      <a:pt x="4" y="41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0" y="23"/>
                    </a:lnTo>
                    <a:lnTo>
                      <a:pt x="4" y="13"/>
                    </a:lnTo>
                    <a:lnTo>
                      <a:pt x="9" y="9"/>
                    </a:lnTo>
                    <a:lnTo>
                      <a:pt x="13" y="0"/>
                    </a:lnTo>
                    <a:lnTo>
                      <a:pt x="22" y="0"/>
                    </a:lnTo>
                    <a:lnTo>
                      <a:pt x="4" y="45"/>
                    </a:lnTo>
                    <a:close/>
                  </a:path>
                </a:pathLst>
              </a:custGeom>
              <a:solidFill>
                <a:srgbClr val="00924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9" name="Freeform 517"/>
              <p:cNvSpPr>
                <a:spLocks/>
              </p:cNvSpPr>
              <p:nvPr/>
            </p:nvSpPr>
            <p:spPr bwMode="auto">
              <a:xfrm>
                <a:off x="3770" y="594"/>
                <a:ext cx="22" cy="45"/>
              </a:xfrm>
              <a:custGeom>
                <a:avLst/>
                <a:gdLst/>
                <a:ahLst/>
                <a:cxnLst>
                  <a:cxn ang="0">
                    <a:pos x="4" y="45"/>
                  </a:cxn>
                  <a:cxn ang="0">
                    <a:pos x="4" y="41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0" y="23"/>
                  </a:cxn>
                  <a:cxn ang="0">
                    <a:pos x="4" y="13"/>
                  </a:cxn>
                  <a:cxn ang="0">
                    <a:pos x="9" y="9"/>
                  </a:cxn>
                  <a:cxn ang="0">
                    <a:pos x="13" y="0"/>
                  </a:cxn>
                  <a:cxn ang="0">
                    <a:pos x="22" y="0"/>
                  </a:cxn>
                  <a:cxn ang="0">
                    <a:pos x="4" y="45"/>
                  </a:cxn>
                </a:cxnLst>
                <a:rect l="0" t="0" r="r" b="b"/>
                <a:pathLst>
                  <a:path w="22" h="45">
                    <a:moveTo>
                      <a:pt x="4" y="45"/>
                    </a:moveTo>
                    <a:lnTo>
                      <a:pt x="4" y="41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0" y="23"/>
                    </a:lnTo>
                    <a:lnTo>
                      <a:pt x="4" y="13"/>
                    </a:lnTo>
                    <a:lnTo>
                      <a:pt x="9" y="9"/>
                    </a:lnTo>
                    <a:lnTo>
                      <a:pt x="13" y="0"/>
                    </a:lnTo>
                    <a:lnTo>
                      <a:pt x="22" y="0"/>
                    </a:lnTo>
                    <a:lnTo>
                      <a:pt x="4" y="4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0" name="Freeform 518"/>
              <p:cNvSpPr>
                <a:spLocks/>
              </p:cNvSpPr>
              <p:nvPr/>
            </p:nvSpPr>
            <p:spPr bwMode="auto">
              <a:xfrm>
                <a:off x="3738" y="512"/>
                <a:ext cx="260" cy="260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28" y="18"/>
                  </a:cxn>
                  <a:cxn ang="0">
                    <a:pos x="201" y="22"/>
                  </a:cxn>
                  <a:cxn ang="0">
                    <a:pos x="173" y="22"/>
                  </a:cxn>
                  <a:cxn ang="0">
                    <a:pos x="155" y="18"/>
                  </a:cxn>
                  <a:cxn ang="0">
                    <a:pos x="137" y="18"/>
                  </a:cxn>
                  <a:cxn ang="0">
                    <a:pos x="123" y="13"/>
                  </a:cxn>
                  <a:cxn ang="0">
                    <a:pos x="109" y="13"/>
                  </a:cxn>
                  <a:cxn ang="0">
                    <a:pos x="100" y="9"/>
                  </a:cxn>
                  <a:cxn ang="0">
                    <a:pos x="96" y="4"/>
                  </a:cxn>
                  <a:cxn ang="0">
                    <a:pos x="86" y="0"/>
                  </a:cxn>
                  <a:cxn ang="0">
                    <a:pos x="77" y="0"/>
                  </a:cxn>
                  <a:cxn ang="0">
                    <a:pos x="68" y="4"/>
                  </a:cxn>
                  <a:cxn ang="0">
                    <a:pos x="64" y="9"/>
                  </a:cxn>
                  <a:cxn ang="0">
                    <a:pos x="68" y="13"/>
                  </a:cxn>
                  <a:cxn ang="0">
                    <a:pos x="68" y="18"/>
                  </a:cxn>
                  <a:cxn ang="0">
                    <a:pos x="68" y="32"/>
                  </a:cxn>
                  <a:cxn ang="0">
                    <a:pos x="50" y="77"/>
                  </a:cxn>
                  <a:cxn ang="0">
                    <a:pos x="32" y="137"/>
                  </a:cxn>
                  <a:cxn ang="0">
                    <a:pos x="13" y="178"/>
                  </a:cxn>
                  <a:cxn ang="0">
                    <a:pos x="9" y="187"/>
                  </a:cxn>
                  <a:cxn ang="0">
                    <a:pos x="4" y="187"/>
                  </a:cxn>
                  <a:cxn ang="0">
                    <a:pos x="0" y="196"/>
                  </a:cxn>
                  <a:cxn ang="0">
                    <a:pos x="0" y="205"/>
                  </a:cxn>
                  <a:cxn ang="0">
                    <a:pos x="0" y="214"/>
                  </a:cxn>
                  <a:cxn ang="0">
                    <a:pos x="13" y="228"/>
                  </a:cxn>
                  <a:cxn ang="0">
                    <a:pos x="50" y="246"/>
                  </a:cxn>
                  <a:cxn ang="0">
                    <a:pos x="114" y="260"/>
                  </a:cxn>
                  <a:cxn ang="0">
                    <a:pos x="169" y="260"/>
                  </a:cxn>
                  <a:cxn ang="0">
                    <a:pos x="187" y="260"/>
                  </a:cxn>
                  <a:cxn ang="0">
                    <a:pos x="210" y="251"/>
                  </a:cxn>
                  <a:cxn ang="0">
                    <a:pos x="228" y="237"/>
                  </a:cxn>
                  <a:cxn ang="0">
                    <a:pos x="233" y="228"/>
                  </a:cxn>
                  <a:cxn ang="0">
                    <a:pos x="233" y="223"/>
                  </a:cxn>
                  <a:cxn ang="0">
                    <a:pos x="233" y="214"/>
                  </a:cxn>
                  <a:cxn ang="0">
                    <a:pos x="223" y="205"/>
                  </a:cxn>
                  <a:cxn ang="0">
                    <a:pos x="246" y="45"/>
                  </a:cxn>
                  <a:cxn ang="0">
                    <a:pos x="255" y="36"/>
                  </a:cxn>
                  <a:cxn ang="0">
                    <a:pos x="260" y="27"/>
                  </a:cxn>
                  <a:cxn ang="0">
                    <a:pos x="260" y="22"/>
                  </a:cxn>
                  <a:cxn ang="0">
                    <a:pos x="255" y="18"/>
                  </a:cxn>
                </a:cxnLst>
                <a:rect l="0" t="0" r="r" b="b"/>
                <a:pathLst>
                  <a:path w="260" h="260">
                    <a:moveTo>
                      <a:pt x="246" y="18"/>
                    </a:moveTo>
                    <a:lnTo>
                      <a:pt x="246" y="18"/>
                    </a:lnTo>
                    <a:lnTo>
                      <a:pt x="237" y="18"/>
                    </a:lnTo>
                    <a:lnTo>
                      <a:pt x="228" y="18"/>
                    </a:lnTo>
                    <a:lnTo>
                      <a:pt x="214" y="22"/>
                    </a:lnTo>
                    <a:lnTo>
                      <a:pt x="201" y="22"/>
                    </a:lnTo>
                    <a:lnTo>
                      <a:pt x="187" y="22"/>
                    </a:lnTo>
                    <a:lnTo>
                      <a:pt x="173" y="22"/>
                    </a:lnTo>
                    <a:lnTo>
                      <a:pt x="164" y="18"/>
                    </a:lnTo>
                    <a:lnTo>
                      <a:pt x="155" y="18"/>
                    </a:lnTo>
                    <a:lnTo>
                      <a:pt x="146" y="18"/>
                    </a:lnTo>
                    <a:lnTo>
                      <a:pt x="137" y="18"/>
                    </a:lnTo>
                    <a:lnTo>
                      <a:pt x="132" y="18"/>
                    </a:lnTo>
                    <a:lnTo>
                      <a:pt x="123" y="13"/>
                    </a:lnTo>
                    <a:lnTo>
                      <a:pt x="118" y="13"/>
                    </a:lnTo>
                    <a:lnTo>
                      <a:pt x="109" y="13"/>
                    </a:lnTo>
                    <a:lnTo>
                      <a:pt x="100" y="9"/>
                    </a:lnTo>
                    <a:lnTo>
                      <a:pt x="100" y="9"/>
                    </a:lnTo>
                    <a:lnTo>
                      <a:pt x="100" y="4"/>
                    </a:lnTo>
                    <a:lnTo>
                      <a:pt x="96" y="4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82" y="0"/>
                    </a:lnTo>
                    <a:lnTo>
                      <a:pt x="77" y="0"/>
                    </a:lnTo>
                    <a:lnTo>
                      <a:pt x="73" y="0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4" y="9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8" y="18"/>
                    </a:lnTo>
                    <a:lnTo>
                      <a:pt x="68" y="18"/>
                    </a:lnTo>
                    <a:lnTo>
                      <a:pt x="68" y="22"/>
                    </a:lnTo>
                    <a:lnTo>
                      <a:pt x="68" y="32"/>
                    </a:lnTo>
                    <a:lnTo>
                      <a:pt x="64" y="50"/>
                    </a:lnTo>
                    <a:lnTo>
                      <a:pt x="50" y="77"/>
                    </a:lnTo>
                    <a:lnTo>
                      <a:pt x="41" y="105"/>
                    </a:lnTo>
                    <a:lnTo>
                      <a:pt x="32" y="137"/>
                    </a:lnTo>
                    <a:lnTo>
                      <a:pt x="23" y="159"/>
                    </a:lnTo>
                    <a:lnTo>
                      <a:pt x="13" y="178"/>
                    </a:lnTo>
                    <a:lnTo>
                      <a:pt x="9" y="187"/>
                    </a:lnTo>
                    <a:lnTo>
                      <a:pt x="9" y="187"/>
                    </a:lnTo>
                    <a:lnTo>
                      <a:pt x="9" y="187"/>
                    </a:lnTo>
                    <a:lnTo>
                      <a:pt x="4" y="187"/>
                    </a:lnTo>
                    <a:lnTo>
                      <a:pt x="4" y="191"/>
                    </a:lnTo>
                    <a:lnTo>
                      <a:pt x="0" y="196"/>
                    </a:lnTo>
                    <a:lnTo>
                      <a:pt x="0" y="200"/>
                    </a:lnTo>
                    <a:lnTo>
                      <a:pt x="0" y="205"/>
                    </a:lnTo>
                    <a:lnTo>
                      <a:pt x="0" y="214"/>
                    </a:lnTo>
                    <a:lnTo>
                      <a:pt x="0" y="214"/>
                    </a:lnTo>
                    <a:lnTo>
                      <a:pt x="4" y="219"/>
                    </a:lnTo>
                    <a:lnTo>
                      <a:pt x="13" y="228"/>
                    </a:lnTo>
                    <a:lnTo>
                      <a:pt x="27" y="237"/>
                    </a:lnTo>
                    <a:lnTo>
                      <a:pt x="50" y="246"/>
                    </a:lnTo>
                    <a:lnTo>
                      <a:pt x="77" y="251"/>
                    </a:lnTo>
                    <a:lnTo>
                      <a:pt x="114" y="260"/>
                    </a:lnTo>
                    <a:lnTo>
                      <a:pt x="164" y="260"/>
                    </a:lnTo>
                    <a:lnTo>
                      <a:pt x="169" y="260"/>
                    </a:lnTo>
                    <a:lnTo>
                      <a:pt x="173" y="260"/>
                    </a:lnTo>
                    <a:lnTo>
                      <a:pt x="187" y="260"/>
                    </a:lnTo>
                    <a:lnTo>
                      <a:pt x="196" y="255"/>
                    </a:lnTo>
                    <a:lnTo>
                      <a:pt x="210" y="251"/>
                    </a:lnTo>
                    <a:lnTo>
                      <a:pt x="219" y="246"/>
                    </a:lnTo>
                    <a:lnTo>
                      <a:pt x="228" y="237"/>
                    </a:lnTo>
                    <a:lnTo>
                      <a:pt x="233" y="228"/>
                    </a:lnTo>
                    <a:lnTo>
                      <a:pt x="233" y="228"/>
                    </a:lnTo>
                    <a:lnTo>
                      <a:pt x="233" y="223"/>
                    </a:lnTo>
                    <a:lnTo>
                      <a:pt x="233" y="223"/>
                    </a:lnTo>
                    <a:lnTo>
                      <a:pt x="233" y="219"/>
                    </a:lnTo>
                    <a:lnTo>
                      <a:pt x="233" y="214"/>
                    </a:lnTo>
                    <a:lnTo>
                      <a:pt x="228" y="210"/>
                    </a:lnTo>
                    <a:lnTo>
                      <a:pt x="223" y="205"/>
                    </a:lnTo>
                    <a:lnTo>
                      <a:pt x="223" y="205"/>
                    </a:lnTo>
                    <a:lnTo>
                      <a:pt x="246" y="45"/>
                    </a:lnTo>
                    <a:lnTo>
                      <a:pt x="255" y="36"/>
                    </a:lnTo>
                    <a:lnTo>
                      <a:pt x="255" y="36"/>
                    </a:lnTo>
                    <a:lnTo>
                      <a:pt x="260" y="32"/>
                    </a:lnTo>
                    <a:lnTo>
                      <a:pt x="260" y="27"/>
                    </a:lnTo>
                    <a:lnTo>
                      <a:pt x="260" y="27"/>
                    </a:lnTo>
                    <a:lnTo>
                      <a:pt x="260" y="22"/>
                    </a:lnTo>
                    <a:lnTo>
                      <a:pt x="260" y="18"/>
                    </a:lnTo>
                    <a:lnTo>
                      <a:pt x="255" y="18"/>
                    </a:lnTo>
                    <a:lnTo>
                      <a:pt x="246" y="18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1" name="Freeform 519"/>
              <p:cNvSpPr>
                <a:spLocks/>
              </p:cNvSpPr>
              <p:nvPr/>
            </p:nvSpPr>
            <p:spPr bwMode="auto">
              <a:xfrm>
                <a:off x="3738" y="512"/>
                <a:ext cx="260" cy="260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28" y="18"/>
                  </a:cxn>
                  <a:cxn ang="0">
                    <a:pos x="201" y="22"/>
                  </a:cxn>
                  <a:cxn ang="0">
                    <a:pos x="173" y="22"/>
                  </a:cxn>
                  <a:cxn ang="0">
                    <a:pos x="155" y="18"/>
                  </a:cxn>
                  <a:cxn ang="0">
                    <a:pos x="137" y="18"/>
                  </a:cxn>
                  <a:cxn ang="0">
                    <a:pos x="123" y="13"/>
                  </a:cxn>
                  <a:cxn ang="0">
                    <a:pos x="109" y="13"/>
                  </a:cxn>
                  <a:cxn ang="0">
                    <a:pos x="100" y="9"/>
                  </a:cxn>
                  <a:cxn ang="0">
                    <a:pos x="96" y="4"/>
                  </a:cxn>
                  <a:cxn ang="0">
                    <a:pos x="86" y="0"/>
                  </a:cxn>
                  <a:cxn ang="0">
                    <a:pos x="77" y="0"/>
                  </a:cxn>
                  <a:cxn ang="0">
                    <a:pos x="68" y="4"/>
                  </a:cxn>
                  <a:cxn ang="0">
                    <a:pos x="64" y="9"/>
                  </a:cxn>
                  <a:cxn ang="0">
                    <a:pos x="68" y="13"/>
                  </a:cxn>
                  <a:cxn ang="0">
                    <a:pos x="68" y="18"/>
                  </a:cxn>
                  <a:cxn ang="0">
                    <a:pos x="68" y="32"/>
                  </a:cxn>
                  <a:cxn ang="0">
                    <a:pos x="50" y="77"/>
                  </a:cxn>
                  <a:cxn ang="0">
                    <a:pos x="32" y="137"/>
                  </a:cxn>
                  <a:cxn ang="0">
                    <a:pos x="13" y="178"/>
                  </a:cxn>
                  <a:cxn ang="0">
                    <a:pos x="9" y="187"/>
                  </a:cxn>
                  <a:cxn ang="0">
                    <a:pos x="4" y="187"/>
                  </a:cxn>
                  <a:cxn ang="0">
                    <a:pos x="0" y="196"/>
                  </a:cxn>
                  <a:cxn ang="0">
                    <a:pos x="0" y="205"/>
                  </a:cxn>
                  <a:cxn ang="0">
                    <a:pos x="0" y="214"/>
                  </a:cxn>
                  <a:cxn ang="0">
                    <a:pos x="13" y="228"/>
                  </a:cxn>
                  <a:cxn ang="0">
                    <a:pos x="50" y="246"/>
                  </a:cxn>
                  <a:cxn ang="0">
                    <a:pos x="114" y="260"/>
                  </a:cxn>
                  <a:cxn ang="0">
                    <a:pos x="169" y="260"/>
                  </a:cxn>
                  <a:cxn ang="0">
                    <a:pos x="187" y="260"/>
                  </a:cxn>
                  <a:cxn ang="0">
                    <a:pos x="210" y="251"/>
                  </a:cxn>
                  <a:cxn ang="0">
                    <a:pos x="228" y="237"/>
                  </a:cxn>
                  <a:cxn ang="0">
                    <a:pos x="233" y="228"/>
                  </a:cxn>
                  <a:cxn ang="0">
                    <a:pos x="233" y="223"/>
                  </a:cxn>
                  <a:cxn ang="0">
                    <a:pos x="233" y="214"/>
                  </a:cxn>
                  <a:cxn ang="0">
                    <a:pos x="223" y="205"/>
                  </a:cxn>
                  <a:cxn ang="0">
                    <a:pos x="246" y="45"/>
                  </a:cxn>
                  <a:cxn ang="0">
                    <a:pos x="255" y="36"/>
                  </a:cxn>
                  <a:cxn ang="0">
                    <a:pos x="260" y="27"/>
                  </a:cxn>
                  <a:cxn ang="0">
                    <a:pos x="260" y="22"/>
                  </a:cxn>
                  <a:cxn ang="0">
                    <a:pos x="255" y="18"/>
                  </a:cxn>
                </a:cxnLst>
                <a:rect l="0" t="0" r="r" b="b"/>
                <a:pathLst>
                  <a:path w="260" h="260">
                    <a:moveTo>
                      <a:pt x="246" y="18"/>
                    </a:moveTo>
                    <a:lnTo>
                      <a:pt x="246" y="18"/>
                    </a:lnTo>
                    <a:lnTo>
                      <a:pt x="237" y="18"/>
                    </a:lnTo>
                    <a:lnTo>
                      <a:pt x="228" y="18"/>
                    </a:lnTo>
                    <a:lnTo>
                      <a:pt x="214" y="22"/>
                    </a:lnTo>
                    <a:lnTo>
                      <a:pt x="201" y="22"/>
                    </a:lnTo>
                    <a:lnTo>
                      <a:pt x="187" y="22"/>
                    </a:lnTo>
                    <a:lnTo>
                      <a:pt x="173" y="22"/>
                    </a:lnTo>
                    <a:lnTo>
                      <a:pt x="164" y="18"/>
                    </a:lnTo>
                    <a:lnTo>
                      <a:pt x="155" y="18"/>
                    </a:lnTo>
                    <a:lnTo>
                      <a:pt x="146" y="18"/>
                    </a:lnTo>
                    <a:lnTo>
                      <a:pt x="137" y="18"/>
                    </a:lnTo>
                    <a:lnTo>
                      <a:pt x="132" y="18"/>
                    </a:lnTo>
                    <a:lnTo>
                      <a:pt x="123" y="13"/>
                    </a:lnTo>
                    <a:lnTo>
                      <a:pt x="118" y="13"/>
                    </a:lnTo>
                    <a:lnTo>
                      <a:pt x="109" y="13"/>
                    </a:lnTo>
                    <a:lnTo>
                      <a:pt x="100" y="9"/>
                    </a:lnTo>
                    <a:lnTo>
                      <a:pt x="100" y="9"/>
                    </a:lnTo>
                    <a:lnTo>
                      <a:pt x="100" y="4"/>
                    </a:lnTo>
                    <a:lnTo>
                      <a:pt x="96" y="4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82" y="0"/>
                    </a:lnTo>
                    <a:lnTo>
                      <a:pt x="77" y="0"/>
                    </a:lnTo>
                    <a:lnTo>
                      <a:pt x="73" y="0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4" y="9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8" y="18"/>
                    </a:lnTo>
                    <a:lnTo>
                      <a:pt x="68" y="18"/>
                    </a:lnTo>
                    <a:lnTo>
                      <a:pt x="68" y="22"/>
                    </a:lnTo>
                    <a:lnTo>
                      <a:pt x="68" y="32"/>
                    </a:lnTo>
                    <a:lnTo>
                      <a:pt x="64" y="50"/>
                    </a:lnTo>
                    <a:lnTo>
                      <a:pt x="50" y="77"/>
                    </a:lnTo>
                    <a:lnTo>
                      <a:pt x="41" y="105"/>
                    </a:lnTo>
                    <a:lnTo>
                      <a:pt x="32" y="137"/>
                    </a:lnTo>
                    <a:lnTo>
                      <a:pt x="23" y="159"/>
                    </a:lnTo>
                    <a:lnTo>
                      <a:pt x="13" y="178"/>
                    </a:lnTo>
                    <a:lnTo>
                      <a:pt x="9" y="187"/>
                    </a:lnTo>
                    <a:lnTo>
                      <a:pt x="9" y="187"/>
                    </a:lnTo>
                    <a:lnTo>
                      <a:pt x="9" y="187"/>
                    </a:lnTo>
                    <a:lnTo>
                      <a:pt x="4" y="187"/>
                    </a:lnTo>
                    <a:lnTo>
                      <a:pt x="4" y="191"/>
                    </a:lnTo>
                    <a:lnTo>
                      <a:pt x="0" y="196"/>
                    </a:lnTo>
                    <a:lnTo>
                      <a:pt x="0" y="200"/>
                    </a:lnTo>
                    <a:lnTo>
                      <a:pt x="0" y="205"/>
                    </a:lnTo>
                    <a:lnTo>
                      <a:pt x="0" y="214"/>
                    </a:lnTo>
                    <a:lnTo>
                      <a:pt x="0" y="214"/>
                    </a:lnTo>
                    <a:lnTo>
                      <a:pt x="4" y="219"/>
                    </a:lnTo>
                    <a:lnTo>
                      <a:pt x="13" y="228"/>
                    </a:lnTo>
                    <a:lnTo>
                      <a:pt x="27" y="237"/>
                    </a:lnTo>
                    <a:lnTo>
                      <a:pt x="50" y="246"/>
                    </a:lnTo>
                    <a:lnTo>
                      <a:pt x="77" y="251"/>
                    </a:lnTo>
                    <a:lnTo>
                      <a:pt x="114" y="260"/>
                    </a:lnTo>
                    <a:lnTo>
                      <a:pt x="164" y="260"/>
                    </a:lnTo>
                    <a:lnTo>
                      <a:pt x="169" y="260"/>
                    </a:lnTo>
                    <a:lnTo>
                      <a:pt x="173" y="260"/>
                    </a:lnTo>
                    <a:lnTo>
                      <a:pt x="187" y="260"/>
                    </a:lnTo>
                    <a:lnTo>
                      <a:pt x="196" y="255"/>
                    </a:lnTo>
                    <a:lnTo>
                      <a:pt x="210" y="251"/>
                    </a:lnTo>
                    <a:lnTo>
                      <a:pt x="219" y="246"/>
                    </a:lnTo>
                    <a:lnTo>
                      <a:pt x="228" y="237"/>
                    </a:lnTo>
                    <a:lnTo>
                      <a:pt x="233" y="228"/>
                    </a:lnTo>
                    <a:lnTo>
                      <a:pt x="233" y="228"/>
                    </a:lnTo>
                    <a:lnTo>
                      <a:pt x="233" y="223"/>
                    </a:lnTo>
                    <a:lnTo>
                      <a:pt x="233" y="223"/>
                    </a:lnTo>
                    <a:lnTo>
                      <a:pt x="233" y="219"/>
                    </a:lnTo>
                    <a:lnTo>
                      <a:pt x="233" y="214"/>
                    </a:lnTo>
                    <a:lnTo>
                      <a:pt x="228" y="210"/>
                    </a:lnTo>
                    <a:lnTo>
                      <a:pt x="223" y="205"/>
                    </a:lnTo>
                    <a:lnTo>
                      <a:pt x="223" y="205"/>
                    </a:lnTo>
                    <a:lnTo>
                      <a:pt x="246" y="45"/>
                    </a:lnTo>
                    <a:lnTo>
                      <a:pt x="255" y="36"/>
                    </a:lnTo>
                    <a:lnTo>
                      <a:pt x="255" y="36"/>
                    </a:lnTo>
                    <a:lnTo>
                      <a:pt x="260" y="32"/>
                    </a:lnTo>
                    <a:lnTo>
                      <a:pt x="260" y="27"/>
                    </a:lnTo>
                    <a:lnTo>
                      <a:pt x="260" y="27"/>
                    </a:lnTo>
                    <a:lnTo>
                      <a:pt x="260" y="22"/>
                    </a:lnTo>
                    <a:lnTo>
                      <a:pt x="260" y="18"/>
                    </a:lnTo>
                    <a:lnTo>
                      <a:pt x="255" y="18"/>
                    </a:lnTo>
                    <a:lnTo>
                      <a:pt x="246" y="18"/>
                    </a:lnTo>
                  </a:path>
                </a:pathLst>
              </a:custGeom>
              <a:noFill/>
              <a:ln w="1428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2" name="Freeform 520"/>
              <p:cNvSpPr>
                <a:spLocks/>
              </p:cNvSpPr>
              <p:nvPr/>
            </p:nvSpPr>
            <p:spPr bwMode="auto">
              <a:xfrm>
                <a:off x="3893" y="557"/>
                <a:ext cx="87" cy="187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4" y="9"/>
                  </a:cxn>
                  <a:cxn ang="0">
                    <a:pos x="14" y="32"/>
                  </a:cxn>
                  <a:cxn ang="0">
                    <a:pos x="9" y="60"/>
                  </a:cxn>
                  <a:cxn ang="0">
                    <a:pos x="4" y="92"/>
                  </a:cxn>
                  <a:cxn ang="0">
                    <a:pos x="0" y="128"/>
                  </a:cxn>
                  <a:cxn ang="0">
                    <a:pos x="0" y="155"/>
                  </a:cxn>
                  <a:cxn ang="0">
                    <a:pos x="0" y="178"/>
                  </a:cxn>
                  <a:cxn ang="0">
                    <a:pos x="0" y="187"/>
                  </a:cxn>
                  <a:cxn ang="0">
                    <a:pos x="4" y="187"/>
                  </a:cxn>
                  <a:cxn ang="0">
                    <a:pos x="14" y="187"/>
                  </a:cxn>
                  <a:cxn ang="0">
                    <a:pos x="23" y="187"/>
                  </a:cxn>
                  <a:cxn ang="0">
                    <a:pos x="32" y="183"/>
                  </a:cxn>
                  <a:cxn ang="0">
                    <a:pos x="46" y="183"/>
                  </a:cxn>
                  <a:cxn ang="0">
                    <a:pos x="50" y="178"/>
                  </a:cxn>
                  <a:cxn ang="0">
                    <a:pos x="59" y="174"/>
                  </a:cxn>
                  <a:cxn ang="0">
                    <a:pos x="64" y="165"/>
                  </a:cxn>
                  <a:cxn ang="0">
                    <a:pos x="87" y="0"/>
                  </a:cxn>
                  <a:cxn ang="0">
                    <a:pos x="82" y="0"/>
                  </a:cxn>
                  <a:cxn ang="0">
                    <a:pos x="73" y="5"/>
                  </a:cxn>
                  <a:cxn ang="0">
                    <a:pos x="64" y="5"/>
                  </a:cxn>
                  <a:cxn ang="0">
                    <a:pos x="55" y="5"/>
                  </a:cxn>
                  <a:cxn ang="0">
                    <a:pos x="41" y="5"/>
                  </a:cxn>
                  <a:cxn ang="0">
                    <a:pos x="32" y="5"/>
                  </a:cxn>
                  <a:cxn ang="0">
                    <a:pos x="23" y="5"/>
                  </a:cxn>
                  <a:cxn ang="0">
                    <a:pos x="18" y="0"/>
                  </a:cxn>
                </a:cxnLst>
                <a:rect l="0" t="0" r="r" b="b"/>
                <a:pathLst>
                  <a:path w="87" h="187">
                    <a:moveTo>
                      <a:pt x="18" y="0"/>
                    </a:moveTo>
                    <a:lnTo>
                      <a:pt x="14" y="9"/>
                    </a:lnTo>
                    <a:lnTo>
                      <a:pt x="14" y="32"/>
                    </a:lnTo>
                    <a:lnTo>
                      <a:pt x="9" y="60"/>
                    </a:lnTo>
                    <a:lnTo>
                      <a:pt x="4" y="92"/>
                    </a:lnTo>
                    <a:lnTo>
                      <a:pt x="0" y="128"/>
                    </a:lnTo>
                    <a:lnTo>
                      <a:pt x="0" y="155"/>
                    </a:lnTo>
                    <a:lnTo>
                      <a:pt x="0" y="178"/>
                    </a:lnTo>
                    <a:lnTo>
                      <a:pt x="0" y="187"/>
                    </a:lnTo>
                    <a:lnTo>
                      <a:pt x="4" y="187"/>
                    </a:lnTo>
                    <a:lnTo>
                      <a:pt x="14" y="187"/>
                    </a:lnTo>
                    <a:lnTo>
                      <a:pt x="23" y="187"/>
                    </a:lnTo>
                    <a:lnTo>
                      <a:pt x="32" y="183"/>
                    </a:lnTo>
                    <a:lnTo>
                      <a:pt x="46" y="183"/>
                    </a:lnTo>
                    <a:lnTo>
                      <a:pt x="50" y="178"/>
                    </a:lnTo>
                    <a:lnTo>
                      <a:pt x="59" y="174"/>
                    </a:lnTo>
                    <a:lnTo>
                      <a:pt x="64" y="165"/>
                    </a:lnTo>
                    <a:lnTo>
                      <a:pt x="87" y="0"/>
                    </a:lnTo>
                    <a:lnTo>
                      <a:pt x="82" y="0"/>
                    </a:lnTo>
                    <a:lnTo>
                      <a:pt x="73" y="5"/>
                    </a:lnTo>
                    <a:lnTo>
                      <a:pt x="64" y="5"/>
                    </a:lnTo>
                    <a:lnTo>
                      <a:pt x="55" y="5"/>
                    </a:lnTo>
                    <a:lnTo>
                      <a:pt x="41" y="5"/>
                    </a:lnTo>
                    <a:lnTo>
                      <a:pt x="32" y="5"/>
                    </a:lnTo>
                    <a:lnTo>
                      <a:pt x="23" y="5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AD36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3" name="Freeform 521"/>
              <p:cNvSpPr>
                <a:spLocks/>
              </p:cNvSpPr>
              <p:nvPr/>
            </p:nvSpPr>
            <p:spPr bwMode="auto">
              <a:xfrm>
                <a:off x="3852" y="548"/>
                <a:ext cx="18" cy="14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18" y="9"/>
                  </a:cxn>
                  <a:cxn ang="0">
                    <a:pos x="18" y="5"/>
                  </a:cxn>
                  <a:cxn ang="0">
                    <a:pos x="14" y="5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18" y="14"/>
                  </a:cxn>
                </a:cxnLst>
                <a:rect l="0" t="0" r="r" b="b"/>
                <a:pathLst>
                  <a:path w="18" h="14">
                    <a:moveTo>
                      <a:pt x="18" y="14"/>
                    </a:moveTo>
                    <a:lnTo>
                      <a:pt x="18" y="9"/>
                    </a:lnTo>
                    <a:lnTo>
                      <a:pt x="18" y="5"/>
                    </a:lnTo>
                    <a:lnTo>
                      <a:pt x="14" y="5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18" y="1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4" name="Freeform 522"/>
              <p:cNvSpPr>
                <a:spLocks/>
              </p:cNvSpPr>
              <p:nvPr/>
            </p:nvSpPr>
            <p:spPr bwMode="auto">
              <a:xfrm>
                <a:off x="3802" y="557"/>
                <a:ext cx="68" cy="174"/>
              </a:xfrm>
              <a:custGeom>
                <a:avLst/>
                <a:gdLst/>
                <a:ahLst/>
                <a:cxnLst>
                  <a:cxn ang="0">
                    <a:pos x="9" y="174"/>
                  </a:cxn>
                  <a:cxn ang="0">
                    <a:pos x="18" y="174"/>
                  </a:cxn>
                  <a:cxn ang="0">
                    <a:pos x="68" y="5"/>
                  </a:cxn>
                  <a:cxn ang="0">
                    <a:pos x="50" y="0"/>
                  </a:cxn>
                  <a:cxn ang="0">
                    <a:pos x="0" y="169"/>
                  </a:cxn>
                  <a:cxn ang="0">
                    <a:pos x="9" y="174"/>
                  </a:cxn>
                </a:cxnLst>
                <a:rect l="0" t="0" r="r" b="b"/>
                <a:pathLst>
                  <a:path w="68" h="174">
                    <a:moveTo>
                      <a:pt x="9" y="174"/>
                    </a:moveTo>
                    <a:lnTo>
                      <a:pt x="18" y="174"/>
                    </a:lnTo>
                    <a:lnTo>
                      <a:pt x="68" y="5"/>
                    </a:lnTo>
                    <a:lnTo>
                      <a:pt x="50" y="0"/>
                    </a:lnTo>
                    <a:lnTo>
                      <a:pt x="0" y="169"/>
                    </a:lnTo>
                    <a:lnTo>
                      <a:pt x="9" y="174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5" name="Freeform 523"/>
              <p:cNvSpPr>
                <a:spLocks/>
              </p:cNvSpPr>
              <p:nvPr/>
            </p:nvSpPr>
            <p:spPr bwMode="auto">
              <a:xfrm>
                <a:off x="3802" y="726"/>
                <a:ext cx="18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8" y="9"/>
                  </a:cxn>
                  <a:cxn ang="0">
                    <a:pos x="18" y="5"/>
                  </a:cxn>
                  <a:cxn ang="0">
                    <a:pos x="0" y="0"/>
                  </a:cxn>
                </a:cxnLst>
                <a:rect l="0" t="0" r="r" b="b"/>
                <a:pathLst>
                  <a:path w="18" h="14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8" y="9"/>
                    </a:lnTo>
                    <a:lnTo>
                      <a:pt x="18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DE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6" name="Freeform 524"/>
              <p:cNvSpPr>
                <a:spLocks/>
              </p:cNvSpPr>
              <p:nvPr/>
            </p:nvSpPr>
            <p:spPr bwMode="auto">
              <a:xfrm>
                <a:off x="3843" y="544"/>
                <a:ext cx="23" cy="18"/>
              </a:xfrm>
              <a:custGeom>
                <a:avLst/>
                <a:gdLst/>
                <a:ahLst/>
                <a:cxnLst>
                  <a:cxn ang="0">
                    <a:pos x="23" y="18"/>
                  </a:cxn>
                  <a:cxn ang="0">
                    <a:pos x="23" y="13"/>
                  </a:cxn>
                  <a:cxn ang="0">
                    <a:pos x="18" y="9"/>
                  </a:cxn>
                  <a:cxn ang="0">
                    <a:pos x="18" y="4"/>
                  </a:cxn>
                  <a:cxn ang="0">
                    <a:pos x="13" y="4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9"/>
                  </a:cxn>
                  <a:cxn ang="0">
                    <a:pos x="23" y="18"/>
                  </a:cxn>
                </a:cxnLst>
                <a:rect l="0" t="0" r="r" b="b"/>
                <a:pathLst>
                  <a:path w="23" h="18">
                    <a:moveTo>
                      <a:pt x="23" y="18"/>
                    </a:moveTo>
                    <a:lnTo>
                      <a:pt x="23" y="13"/>
                    </a:lnTo>
                    <a:lnTo>
                      <a:pt x="18" y="9"/>
                    </a:lnTo>
                    <a:lnTo>
                      <a:pt x="18" y="4"/>
                    </a:lnTo>
                    <a:lnTo>
                      <a:pt x="13" y="4"/>
                    </a:lnTo>
                    <a:lnTo>
                      <a:pt x="9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9"/>
                    </a:lnTo>
                    <a:lnTo>
                      <a:pt x="23" y="18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7" name="Freeform 525"/>
              <p:cNvSpPr>
                <a:spLocks/>
              </p:cNvSpPr>
              <p:nvPr/>
            </p:nvSpPr>
            <p:spPr bwMode="auto">
              <a:xfrm>
                <a:off x="3788" y="553"/>
                <a:ext cx="78" cy="178"/>
              </a:xfrm>
              <a:custGeom>
                <a:avLst/>
                <a:gdLst/>
                <a:ahLst/>
                <a:cxnLst>
                  <a:cxn ang="0">
                    <a:pos x="14" y="173"/>
                  </a:cxn>
                  <a:cxn ang="0">
                    <a:pos x="23" y="178"/>
                  </a:cxn>
                  <a:cxn ang="0">
                    <a:pos x="78" y="9"/>
                  </a:cxn>
                  <a:cxn ang="0">
                    <a:pos x="55" y="0"/>
                  </a:cxn>
                  <a:cxn ang="0">
                    <a:pos x="0" y="169"/>
                  </a:cxn>
                  <a:cxn ang="0">
                    <a:pos x="14" y="173"/>
                  </a:cxn>
                </a:cxnLst>
                <a:rect l="0" t="0" r="r" b="b"/>
                <a:pathLst>
                  <a:path w="78" h="178">
                    <a:moveTo>
                      <a:pt x="14" y="173"/>
                    </a:moveTo>
                    <a:lnTo>
                      <a:pt x="23" y="178"/>
                    </a:lnTo>
                    <a:lnTo>
                      <a:pt x="78" y="9"/>
                    </a:lnTo>
                    <a:lnTo>
                      <a:pt x="55" y="0"/>
                    </a:lnTo>
                    <a:lnTo>
                      <a:pt x="0" y="169"/>
                    </a:lnTo>
                    <a:lnTo>
                      <a:pt x="14" y="173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8" name="Freeform 526"/>
              <p:cNvSpPr>
                <a:spLocks/>
              </p:cNvSpPr>
              <p:nvPr/>
            </p:nvSpPr>
            <p:spPr bwMode="auto">
              <a:xfrm>
                <a:off x="3788" y="722"/>
                <a:ext cx="23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9" y="13"/>
                  </a:cxn>
                  <a:cxn ang="0">
                    <a:pos x="14" y="13"/>
                  </a:cxn>
                  <a:cxn ang="0">
                    <a:pos x="18" y="13"/>
                  </a:cxn>
                  <a:cxn ang="0">
                    <a:pos x="18" y="13"/>
                  </a:cxn>
                  <a:cxn ang="0">
                    <a:pos x="23" y="9"/>
                  </a:cxn>
                  <a:cxn ang="0">
                    <a:pos x="0" y="0"/>
                  </a:cxn>
                </a:cxnLst>
                <a:rect l="0" t="0" r="r" b="b"/>
                <a:pathLst>
                  <a:path w="23" h="13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9" y="13"/>
                    </a:lnTo>
                    <a:lnTo>
                      <a:pt x="14" y="13"/>
                    </a:lnTo>
                    <a:lnTo>
                      <a:pt x="18" y="13"/>
                    </a:lnTo>
                    <a:lnTo>
                      <a:pt x="18" y="13"/>
                    </a:lnTo>
                    <a:lnTo>
                      <a:pt x="2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26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99" name="Freeform 527"/>
              <p:cNvSpPr>
                <a:spLocks/>
              </p:cNvSpPr>
              <p:nvPr/>
            </p:nvSpPr>
            <p:spPr bwMode="auto">
              <a:xfrm>
                <a:off x="3834" y="544"/>
                <a:ext cx="22" cy="18"/>
              </a:xfrm>
              <a:custGeom>
                <a:avLst/>
                <a:gdLst/>
                <a:ahLst/>
                <a:cxnLst>
                  <a:cxn ang="0">
                    <a:pos x="18" y="18"/>
                  </a:cxn>
                  <a:cxn ang="0">
                    <a:pos x="22" y="13"/>
                  </a:cxn>
                  <a:cxn ang="0">
                    <a:pos x="18" y="9"/>
                  </a:cxn>
                  <a:cxn ang="0">
                    <a:pos x="18" y="4"/>
                  </a:cxn>
                  <a:cxn ang="0">
                    <a:pos x="13" y="4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18" y="18"/>
                  </a:cxn>
                </a:cxnLst>
                <a:rect l="0" t="0" r="r" b="b"/>
                <a:pathLst>
                  <a:path w="22" h="18">
                    <a:moveTo>
                      <a:pt x="18" y="18"/>
                    </a:moveTo>
                    <a:lnTo>
                      <a:pt x="22" y="13"/>
                    </a:lnTo>
                    <a:lnTo>
                      <a:pt x="18" y="9"/>
                    </a:lnTo>
                    <a:lnTo>
                      <a:pt x="18" y="4"/>
                    </a:lnTo>
                    <a:lnTo>
                      <a:pt x="13" y="4"/>
                    </a:lnTo>
                    <a:lnTo>
                      <a:pt x="9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18" y="18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0" name="Freeform 528"/>
              <p:cNvSpPr>
                <a:spLocks/>
              </p:cNvSpPr>
              <p:nvPr/>
            </p:nvSpPr>
            <p:spPr bwMode="auto">
              <a:xfrm>
                <a:off x="3779" y="553"/>
                <a:ext cx="73" cy="173"/>
              </a:xfrm>
              <a:custGeom>
                <a:avLst/>
                <a:gdLst/>
                <a:ahLst/>
                <a:cxnLst>
                  <a:cxn ang="0">
                    <a:pos x="9" y="173"/>
                  </a:cxn>
                  <a:cxn ang="0">
                    <a:pos x="23" y="173"/>
                  </a:cxn>
                  <a:cxn ang="0">
                    <a:pos x="73" y="9"/>
                  </a:cxn>
                  <a:cxn ang="0">
                    <a:pos x="55" y="0"/>
                  </a:cxn>
                  <a:cxn ang="0">
                    <a:pos x="0" y="169"/>
                  </a:cxn>
                  <a:cxn ang="0">
                    <a:pos x="9" y="173"/>
                  </a:cxn>
                </a:cxnLst>
                <a:rect l="0" t="0" r="r" b="b"/>
                <a:pathLst>
                  <a:path w="73" h="173">
                    <a:moveTo>
                      <a:pt x="9" y="173"/>
                    </a:moveTo>
                    <a:lnTo>
                      <a:pt x="23" y="173"/>
                    </a:lnTo>
                    <a:lnTo>
                      <a:pt x="73" y="9"/>
                    </a:lnTo>
                    <a:lnTo>
                      <a:pt x="55" y="0"/>
                    </a:lnTo>
                    <a:lnTo>
                      <a:pt x="0" y="169"/>
                    </a:lnTo>
                    <a:lnTo>
                      <a:pt x="9" y="173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1" name="Freeform 529"/>
              <p:cNvSpPr>
                <a:spLocks/>
              </p:cNvSpPr>
              <p:nvPr/>
            </p:nvSpPr>
            <p:spPr bwMode="auto">
              <a:xfrm>
                <a:off x="3779" y="722"/>
                <a:ext cx="23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9" y="13"/>
                  </a:cxn>
                  <a:cxn ang="0">
                    <a:pos x="13" y="13"/>
                  </a:cxn>
                  <a:cxn ang="0">
                    <a:pos x="18" y="13"/>
                  </a:cxn>
                  <a:cxn ang="0">
                    <a:pos x="18" y="9"/>
                  </a:cxn>
                  <a:cxn ang="0">
                    <a:pos x="23" y="4"/>
                  </a:cxn>
                  <a:cxn ang="0">
                    <a:pos x="0" y="0"/>
                  </a:cxn>
                </a:cxnLst>
                <a:rect l="0" t="0" r="r" b="b"/>
                <a:pathLst>
                  <a:path w="23" h="13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9" y="13"/>
                    </a:lnTo>
                    <a:lnTo>
                      <a:pt x="13" y="13"/>
                    </a:lnTo>
                    <a:lnTo>
                      <a:pt x="18" y="13"/>
                    </a:lnTo>
                    <a:lnTo>
                      <a:pt x="18" y="9"/>
                    </a:lnTo>
                    <a:lnTo>
                      <a:pt x="2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27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2" name="Freeform 530"/>
              <p:cNvSpPr>
                <a:spLocks/>
              </p:cNvSpPr>
              <p:nvPr/>
            </p:nvSpPr>
            <p:spPr bwMode="auto">
              <a:xfrm>
                <a:off x="3824" y="544"/>
                <a:ext cx="23" cy="13"/>
              </a:xfrm>
              <a:custGeom>
                <a:avLst/>
                <a:gdLst/>
                <a:ahLst/>
                <a:cxnLst>
                  <a:cxn ang="0">
                    <a:pos x="23" y="13"/>
                  </a:cxn>
                  <a:cxn ang="0">
                    <a:pos x="23" y="9"/>
                  </a:cxn>
                  <a:cxn ang="0">
                    <a:pos x="23" y="4"/>
                  </a:cxn>
                  <a:cxn ang="0">
                    <a:pos x="19" y="4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5" y="4"/>
                  </a:cxn>
                  <a:cxn ang="0">
                    <a:pos x="0" y="9"/>
                  </a:cxn>
                  <a:cxn ang="0">
                    <a:pos x="23" y="13"/>
                  </a:cxn>
                </a:cxnLst>
                <a:rect l="0" t="0" r="r" b="b"/>
                <a:pathLst>
                  <a:path w="23" h="13">
                    <a:moveTo>
                      <a:pt x="23" y="13"/>
                    </a:moveTo>
                    <a:lnTo>
                      <a:pt x="23" y="9"/>
                    </a:lnTo>
                    <a:lnTo>
                      <a:pt x="23" y="4"/>
                    </a:lnTo>
                    <a:lnTo>
                      <a:pt x="19" y="4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5" y="4"/>
                    </a:lnTo>
                    <a:lnTo>
                      <a:pt x="0" y="9"/>
                    </a:lnTo>
                    <a:lnTo>
                      <a:pt x="23" y="13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3" name="Freeform 531"/>
              <p:cNvSpPr>
                <a:spLocks/>
              </p:cNvSpPr>
              <p:nvPr/>
            </p:nvSpPr>
            <p:spPr bwMode="auto">
              <a:xfrm>
                <a:off x="3770" y="553"/>
                <a:ext cx="77" cy="173"/>
              </a:xfrm>
              <a:custGeom>
                <a:avLst/>
                <a:gdLst/>
                <a:ahLst/>
                <a:cxnLst>
                  <a:cxn ang="0">
                    <a:pos x="9" y="169"/>
                  </a:cxn>
                  <a:cxn ang="0">
                    <a:pos x="22" y="173"/>
                  </a:cxn>
                  <a:cxn ang="0">
                    <a:pos x="77" y="4"/>
                  </a:cxn>
                  <a:cxn ang="0">
                    <a:pos x="54" y="0"/>
                  </a:cxn>
                  <a:cxn ang="0">
                    <a:pos x="0" y="164"/>
                  </a:cxn>
                  <a:cxn ang="0">
                    <a:pos x="9" y="169"/>
                  </a:cxn>
                </a:cxnLst>
                <a:rect l="0" t="0" r="r" b="b"/>
                <a:pathLst>
                  <a:path w="77" h="173">
                    <a:moveTo>
                      <a:pt x="9" y="169"/>
                    </a:moveTo>
                    <a:lnTo>
                      <a:pt x="22" y="173"/>
                    </a:lnTo>
                    <a:lnTo>
                      <a:pt x="77" y="4"/>
                    </a:lnTo>
                    <a:lnTo>
                      <a:pt x="54" y="0"/>
                    </a:lnTo>
                    <a:lnTo>
                      <a:pt x="0" y="164"/>
                    </a:lnTo>
                    <a:lnTo>
                      <a:pt x="9" y="169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4" name="Freeform 532"/>
              <p:cNvSpPr>
                <a:spLocks/>
              </p:cNvSpPr>
              <p:nvPr/>
            </p:nvSpPr>
            <p:spPr bwMode="auto">
              <a:xfrm>
                <a:off x="3770" y="717"/>
                <a:ext cx="22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3" y="14"/>
                  </a:cxn>
                  <a:cxn ang="0">
                    <a:pos x="18" y="14"/>
                  </a:cxn>
                  <a:cxn ang="0">
                    <a:pos x="22" y="9"/>
                  </a:cxn>
                  <a:cxn ang="0">
                    <a:pos x="0" y="0"/>
                  </a:cxn>
                </a:cxnLst>
                <a:rect l="0" t="0" r="r" b="b"/>
                <a:pathLst>
                  <a:path w="22" h="14">
                    <a:moveTo>
                      <a:pt x="0" y="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8" y="14"/>
                    </a:lnTo>
                    <a:lnTo>
                      <a:pt x="2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2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5" name="Freeform 533"/>
              <p:cNvSpPr>
                <a:spLocks/>
              </p:cNvSpPr>
              <p:nvPr/>
            </p:nvSpPr>
            <p:spPr bwMode="auto">
              <a:xfrm>
                <a:off x="3815" y="539"/>
                <a:ext cx="23" cy="14"/>
              </a:xfrm>
              <a:custGeom>
                <a:avLst/>
                <a:gdLst/>
                <a:ahLst/>
                <a:cxnLst>
                  <a:cxn ang="0">
                    <a:pos x="23" y="14"/>
                  </a:cxn>
                  <a:cxn ang="0">
                    <a:pos x="23" y="9"/>
                  </a:cxn>
                  <a:cxn ang="0">
                    <a:pos x="23" y="5"/>
                  </a:cxn>
                  <a:cxn ang="0">
                    <a:pos x="19" y="5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5" y="5"/>
                  </a:cxn>
                  <a:cxn ang="0">
                    <a:pos x="0" y="9"/>
                  </a:cxn>
                  <a:cxn ang="0">
                    <a:pos x="23" y="14"/>
                  </a:cxn>
                </a:cxnLst>
                <a:rect l="0" t="0" r="r" b="b"/>
                <a:pathLst>
                  <a:path w="23" h="14">
                    <a:moveTo>
                      <a:pt x="23" y="14"/>
                    </a:moveTo>
                    <a:lnTo>
                      <a:pt x="23" y="9"/>
                    </a:lnTo>
                    <a:lnTo>
                      <a:pt x="23" y="5"/>
                    </a:lnTo>
                    <a:lnTo>
                      <a:pt x="19" y="5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5" y="5"/>
                    </a:lnTo>
                    <a:lnTo>
                      <a:pt x="0" y="9"/>
                    </a:lnTo>
                    <a:lnTo>
                      <a:pt x="23" y="14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6" name="Freeform 534"/>
              <p:cNvSpPr>
                <a:spLocks/>
              </p:cNvSpPr>
              <p:nvPr/>
            </p:nvSpPr>
            <p:spPr bwMode="auto">
              <a:xfrm>
                <a:off x="3761" y="548"/>
                <a:ext cx="77" cy="169"/>
              </a:xfrm>
              <a:custGeom>
                <a:avLst/>
                <a:gdLst/>
                <a:ahLst/>
                <a:cxnLst>
                  <a:cxn ang="0">
                    <a:pos x="13" y="169"/>
                  </a:cxn>
                  <a:cxn ang="0">
                    <a:pos x="22" y="169"/>
                  </a:cxn>
                  <a:cxn ang="0">
                    <a:pos x="77" y="5"/>
                  </a:cxn>
                  <a:cxn ang="0">
                    <a:pos x="54" y="0"/>
                  </a:cxn>
                  <a:cxn ang="0">
                    <a:pos x="0" y="164"/>
                  </a:cxn>
                  <a:cxn ang="0">
                    <a:pos x="13" y="169"/>
                  </a:cxn>
                </a:cxnLst>
                <a:rect l="0" t="0" r="r" b="b"/>
                <a:pathLst>
                  <a:path w="77" h="169">
                    <a:moveTo>
                      <a:pt x="13" y="169"/>
                    </a:moveTo>
                    <a:lnTo>
                      <a:pt x="22" y="169"/>
                    </a:lnTo>
                    <a:lnTo>
                      <a:pt x="77" y="5"/>
                    </a:lnTo>
                    <a:lnTo>
                      <a:pt x="54" y="0"/>
                    </a:lnTo>
                    <a:lnTo>
                      <a:pt x="0" y="164"/>
                    </a:lnTo>
                    <a:lnTo>
                      <a:pt x="13" y="169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7" name="Freeform 535"/>
              <p:cNvSpPr>
                <a:spLocks/>
              </p:cNvSpPr>
              <p:nvPr/>
            </p:nvSpPr>
            <p:spPr bwMode="auto">
              <a:xfrm>
                <a:off x="3761" y="712"/>
                <a:ext cx="22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4" y="14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8" y="14"/>
                  </a:cxn>
                  <a:cxn ang="0">
                    <a:pos x="18" y="10"/>
                  </a:cxn>
                  <a:cxn ang="0">
                    <a:pos x="22" y="5"/>
                  </a:cxn>
                  <a:cxn ang="0">
                    <a:pos x="0" y="0"/>
                  </a:cxn>
                </a:cxnLst>
                <a:rect l="0" t="0" r="r" b="b"/>
                <a:pathLst>
                  <a:path w="22" h="14">
                    <a:moveTo>
                      <a:pt x="0" y="0"/>
                    </a:moveTo>
                    <a:lnTo>
                      <a:pt x="0" y="5"/>
                    </a:lnTo>
                    <a:lnTo>
                      <a:pt x="0" y="10"/>
                    </a:lnTo>
                    <a:lnTo>
                      <a:pt x="4" y="14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8" y="14"/>
                    </a:lnTo>
                    <a:lnTo>
                      <a:pt x="18" y="10"/>
                    </a:lnTo>
                    <a:lnTo>
                      <a:pt x="2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6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8" name="Freeform 536"/>
              <p:cNvSpPr>
                <a:spLocks/>
              </p:cNvSpPr>
              <p:nvPr/>
            </p:nvSpPr>
            <p:spPr bwMode="auto">
              <a:xfrm>
                <a:off x="3811" y="534"/>
                <a:ext cx="23" cy="19"/>
              </a:xfrm>
              <a:custGeom>
                <a:avLst/>
                <a:gdLst/>
                <a:ahLst/>
                <a:cxnLst>
                  <a:cxn ang="0">
                    <a:pos x="18" y="19"/>
                  </a:cxn>
                  <a:cxn ang="0">
                    <a:pos x="23" y="10"/>
                  </a:cxn>
                  <a:cxn ang="0">
                    <a:pos x="18" y="10"/>
                  </a:cxn>
                  <a:cxn ang="0">
                    <a:pos x="18" y="5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8" y="19"/>
                  </a:cxn>
                </a:cxnLst>
                <a:rect l="0" t="0" r="r" b="b"/>
                <a:pathLst>
                  <a:path w="23" h="19">
                    <a:moveTo>
                      <a:pt x="18" y="19"/>
                    </a:moveTo>
                    <a:lnTo>
                      <a:pt x="23" y="10"/>
                    </a:lnTo>
                    <a:lnTo>
                      <a:pt x="18" y="10"/>
                    </a:lnTo>
                    <a:lnTo>
                      <a:pt x="18" y="5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8" y="19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09" name="Freeform 537"/>
              <p:cNvSpPr>
                <a:spLocks/>
              </p:cNvSpPr>
              <p:nvPr/>
            </p:nvSpPr>
            <p:spPr bwMode="auto">
              <a:xfrm>
                <a:off x="3756" y="544"/>
                <a:ext cx="73" cy="173"/>
              </a:xfrm>
              <a:custGeom>
                <a:avLst/>
                <a:gdLst/>
                <a:ahLst/>
                <a:cxnLst>
                  <a:cxn ang="0">
                    <a:pos x="9" y="168"/>
                  </a:cxn>
                  <a:cxn ang="0">
                    <a:pos x="18" y="173"/>
                  </a:cxn>
                  <a:cxn ang="0">
                    <a:pos x="73" y="9"/>
                  </a:cxn>
                  <a:cxn ang="0">
                    <a:pos x="55" y="0"/>
                  </a:cxn>
                  <a:cxn ang="0">
                    <a:pos x="0" y="164"/>
                  </a:cxn>
                  <a:cxn ang="0">
                    <a:pos x="9" y="168"/>
                  </a:cxn>
                </a:cxnLst>
                <a:rect l="0" t="0" r="r" b="b"/>
                <a:pathLst>
                  <a:path w="73" h="173">
                    <a:moveTo>
                      <a:pt x="9" y="168"/>
                    </a:moveTo>
                    <a:lnTo>
                      <a:pt x="18" y="173"/>
                    </a:lnTo>
                    <a:lnTo>
                      <a:pt x="73" y="9"/>
                    </a:lnTo>
                    <a:lnTo>
                      <a:pt x="55" y="0"/>
                    </a:lnTo>
                    <a:lnTo>
                      <a:pt x="0" y="164"/>
                    </a:lnTo>
                    <a:lnTo>
                      <a:pt x="9" y="168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0" name="Freeform 538"/>
              <p:cNvSpPr>
                <a:spLocks/>
              </p:cNvSpPr>
              <p:nvPr/>
            </p:nvSpPr>
            <p:spPr bwMode="auto">
              <a:xfrm>
                <a:off x="3751" y="708"/>
                <a:ext cx="23" cy="1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4"/>
                  </a:cxn>
                  <a:cxn ang="0">
                    <a:pos x="5" y="9"/>
                  </a:cxn>
                  <a:cxn ang="0">
                    <a:pos x="5" y="14"/>
                  </a:cxn>
                  <a:cxn ang="0">
                    <a:pos x="10" y="14"/>
                  </a:cxn>
                  <a:cxn ang="0">
                    <a:pos x="14" y="14"/>
                  </a:cxn>
                  <a:cxn ang="0">
                    <a:pos x="19" y="14"/>
                  </a:cxn>
                  <a:cxn ang="0">
                    <a:pos x="23" y="9"/>
                  </a:cxn>
                  <a:cxn ang="0">
                    <a:pos x="23" y="9"/>
                  </a:cxn>
                  <a:cxn ang="0">
                    <a:pos x="5" y="0"/>
                  </a:cxn>
                </a:cxnLst>
                <a:rect l="0" t="0" r="r" b="b"/>
                <a:pathLst>
                  <a:path w="23" h="14">
                    <a:moveTo>
                      <a:pt x="5" y="0"/>
                    </a:moveTo>
                    <a:lnTo>
                      <a:pt x="0" y="4"/>
                    </a:lnTo>
                    <a:lnTo>
                      <a:pt x="5" y="9"/>
                    </a:lnTo>
                    <a:lnTo>
                      <a:pt x="5" y="14"/>
                    </a:lnTo>
                    <a:lnTo>
                      <a:pt x="10" y="14"/>
                    </a:lnTo>
                    <a:lnTo>
                      <a:pt x="14" y="14"/>
                    </a:lnTo>
                    <a:lnTo>
                      <a:pt x="19" y="14"/>
                    </a:lnTo>
                    <a:lnTo>
                      <a:pt x="23" y="9"/>
                    </a:lnTo>
                    <a:lnTo>
                      <a:pt x="23" y="9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AE6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1" name="Freeform 539"/>
              <p:cNvSpPr>
                <a:spLocks/>
              </p:cNvSpPr>
              <p:nvPr/>
            </p:nvSpPr>
            <p:spPr bwMode="auto">
              <a:xfrm>
                <a:off x="3806" y="530"/>
                <a:ext cx="18" cy="14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18" y="9"/>
                  </a:cxn>
                  <a:cxn ang="0">
                    <a:pos x="18" y="4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8" y="14"/>
                  </a:cxn>
                </a:cxnLst>
                <a:rect l="0" t="0" r="r" b="b"/>
                <a:pathLst>
                  <a:path w="18" h="14">
                    <a:moveTo>
                      <a:pt x="18" y="14"/>
                    </a:moveTo>
                    <a:lnTo>
                      <a:pt x="18" y="9"/>
                    </a:lnTo>
                    <a:lnTo>
                      <a:pt x="18" y="4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8" y="14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2" name="Freeform 540"/>
              <p:cNvSpPr>
                <a:spLocks/>
              </p:cNvSpPr>
              <p:nvPr/>
            </p:nvSpPr>
            <p:spPr bwMode="auto">
              <a:xfrm>
                <a:off x="3747" y="534"/>
                <a:ext cx="77" cy="174"/>
              </a:xfrm>
              <a:custGeom>
                <a:avLst/>
                <a:gdLst/>
                <a:ahLst/>
                <a:cxnLst>
                  <a:cxn ang="0">
                    <a:pos x="9" y="169"/>
                  </a:cxn>
                  <a:cxn ang="0">
                    <a:pos x="23" y="174"/>
                  </a:cxn>
                  <a:cxn ang="0">
                    <a:pos x="77" y="10"/>
                  </a:cxn>
                  <a:cxn ang="0">
                    <a:pos x="59" y="0"/>
                  </a:cxn>
                  <a:cxn ang="0">
                    <a:pos x="0" y="165"/>
                  </a:cxn>
                  <a:cxn ang="0">
                    <a:pos x="9" y="169"/>
                  </a:cxn>
                </a:cxnLst>
                <a:rect l="0" t="0" r="r" b="b"/>
                <a:pathLst>
                  <a:path w="77" h="174">
                    <a:moveTo>
                      <a:pt x="9" y="169"/>
                    </a:moveTo>
                    <a:lnTo>
                      <a:pt x="23" y="174"/>
                    </a:lnTo>
                    <a:lnTo>
                      <a:pt x="77" y="10"/>
                    </a:lnTo>
                    <a:lnTo>
                      <a:pt x="59" y="0"/>
                    </a:lnTo>
                    <a:lnTo>
                      <a:pt x="0" y="165"/>
                    </a:lnTo>
                    <a:lnTo>
                      <a:pt x="9" y="169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3" name="Freeform 541"/>
              <p:cNvSpPr>
                <a:spLocks/>
              </p:cNvSpPr>
              <p:nvPr/>
            </p:nvSpPr>
            <p:spPr bwMode="auto">
              <a:xfrm>
                <a:off x="3747" y="699"/>
                <a:ext cx="23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4" y="13"/>
                  </a:cxn>
                  <a:cxn ang="0">
                    <a:pos x="9" y="13"/>
                  </a:cxn>
                  <a:cxn ang="0">
                    <a:pos x="14" y="13"/>
                  </a:cxn>
                  <a:cxn ang="0">
                    <a:pos x="18" y="13"/>
                  </a:cxn>
                  <a:cxn ang="0">
                    <a:pos x="23" y="9"/>
                  </a:cxn>
                  <a:cxn ang="0">
                    <a:pos x="0" y="0"/>
                  </a:cxn>
                </a:cxnLst>
                <a:rect l="0" t="0" r="r" b="b"/>
                <a:pathLst>
                  <a:path w="23" h="13">
                    <a:moveTo>
                      <a:pt x="0" y="0"/>
                    </a:moveTo>
                    <a:lnTo>
                      <a:pt x="0" y="4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4" y="13"/>
                    </a:lnTo>
                    <a:lnTo>
                      <a:pt x="9" y="13"/>
                    </a:lnTo>
                    <a:lnTo>
                      <a:pt x="14" y="13"/>
                    </a:lnTo>
                    <a:lnTo>
                      <a:pt x="18" y="13"/>
                    </a:lnTo>
                    <a:lnTo>
                      <a:pt x="2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E89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4" name="Freeform 542"/>
              <p:cNvSpPr>
                <a:spLocks/>
              </p:cNvSpPr>
              <p:nvPr/>
            </p:nvSpPr>
            <p:spPr bwMode="auto">
              <a:xfrm>
                <a:off x="3751" y="703"/>
                <a:ext cx="206" cy="41"/>
              </a:xfrm>
              <a:custGeom>
                <a:avLst/>
                <a:gdLst/>
                <a:ahLst/>
                <a:cxnLst>
                  <a:cxn ang="0">
                    <a:pos x="206" y="19"/>
                  </a:cxn>
                  <a:cxn ang="0">
                    <a:pos x="206" y="19"/>
                  </a:cxn>
                  <a:cxn ang="0">
                    <a:pos x="206" y="19"/>
                  </a:cxn>
                  <a:cxn ang="0">
                    <a:pos x="206" y="23"/>
                  </a:cxn>
                  <a:cxn ang="0">
                    <a:pos x="201" y="28"/>
                  </a:cxn>
                  <a:cxn ang="0">
                    <a:pos x="192" y="32"/>
                  </a:cxn>
                  <a:cxn ang="0">
                    <a:pos x="183" y="37"/>
                  </a:cxn>
                  <a:cxn ang="0">
                    <a:pos x="174" y="37"/>
                  </a:cxn>
                  <a:cxn ang="0">
                    <a:pos x="156" y="41"/>
                  </a:cxn>
                  <a:cxn ang="0">
                    <a:pos x="151" y="41"/>
                  </a:cxn>
                  <a:cxn ang="0">
                    <a:pos x="146" y="41"/>
                  </a:cxn>
                  <a:cxn ang="0">
                    <a:pos x="133" y="41"/>
                  </a:cxn>
                  <a:cxn ang="0">
                    <a:pos x="119" y="41"/>
                  </a:cxn>
                  <a:cxn ang="0">
                    <a:pos x="101" y="37"/>
                  </a:cxn>
                  <a:cxn ang="0">
                    <a:pos x="83" y="37"/>
                  </a:cxn>
                  <a:cxn ang="0">
                    <a:pos x="64" y="32"/>
                  </a:cxn>
                  <a:cxn ang="0">
                    <a:pos x="41" y="28"/>
                  </a:cxn>
                  <a:cxn ang="0">
                    <a:pos x="41" y="28"/>
                  </a:cxn>
                  <a:cxn ang="0">
                    <a:pos x="37" y="28"/>
                  </a:cxn>
                  <a:cxn ang="0">
                    <a:pos x="32" y="23"/>
                  </a:cxn>
                  <a:cxn ang="0">
                    <a:pos x="23" y="19"/>
                  </a:cxn>
                  <a:cxn ang="0">
                    <a:pos x="19" y="19"/>
                  </a:cxn>
                  <a:cxn ang="0">
                    <a:pos x="10" y="14"/>
                  </a:cxn>
                  <a:cxn ang="0">
                    <a:pos x="5" y="5"/>
                  </a:cxn>
                  <a:cxn ang="0">
                    <a:pos x="0" y="0"/>
                  </a:cxn>
                </a:cxnLst>
                <a:rect l="0" t="0" r="r" b="b"/>
                <a:pathLst>
                  <a:path w="206" h="41">
                    <a:moveTo>
                      <a:pt x="206" y="19"/>
                    </a:moveTo>
                    <a:lnTo>
                      <a:pt x="206" y="19"/>
                    </a:lnTo>
                    <a:lnTo>
                      <a:pt x="206" y="19"/>
                    </a:lnTo>
                    <a:lnTo>
                      <a:pt x="206" y="23"/>
                    </a:lnTo>
                    <a:lnTo>
                      <a:pt x="201" y="28"/>
                    </a:lnTo>
                    <a:lnTo>
                      <a:pt x="192" y="32"/>
                    </a:lnTo>
                    <a:lnTo>
                      <a:pt x="183" y="37"/>
                    </a:lnTo>
                    <a:lnTo>
                      <a:pt x="174" y="37"/>
                    </a:lnTo>
                    <a:lnTo>
                      <a:pt x="156" y="41"/>
                    </a:lnTo>
                    <a:lnTo>
                      <a:pt x="151" y="41"/>
                    </a:lnTo>
                    <a:lnTo>
                      <a:pt x="146" y="41"/>
                    </a:lnTo>
                    <a:lnTo>
                      <a:pt x="133" y="41"/>
                    </a:lnTo>
                    <a:lnTo>
                      <a:pt x="119" y="41"/>
                    </a:lnTo>
                    <a:lnTo>
                      <a:pt x="101" y="37"/>
                    </a:lnTo>
                    <a:lnTo>
                      <a:pt x="83" y="37"/>
                    </a:lnTo>
                    <a:lnTo>
                      <a:pt x="64" y="32"/>
                    </a:lnTo>
                    <a:lnTo>
                      <a:pt x="41" y="28"/>
                    </a:lnTo>
                    <a:lnTo>
                      <a:pt x="41" y="28"/>
                    </a:lnTo>
                    <a:lnTo>
                      <a:pt x="37" y="28"/>
                    </a:lnTo>
                    <a:lnTo>
                      <a:pt x="32" y="23"/>
                    </a:lnTo>
                    <a:lnTo>
                      <a:pt x="23" y="19"/>
                    </a:lnTo>
                    <a:lnTo>
                      <a:pt x="19" y="19"/>
                    </a:lnTo>
                    <a:lnTo>
                      <a:pt x="10" y="14"/>
                    </a:lnTo>
                    <a:lnTo>
                      <a:pt x="5" y="5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5" name="Freeform 543"/>
              <p:cNvSpPr>
                <a:spLocks/>
              </p:cNvSpPr>
              <p:nvPr/>
            </p:nvSpPr>
            <p:spPr bwMode="auto">
              <a:xfrm>
                <a:off x="3747" y="717"/>
                <a:ext cx="82" cy="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9" y="9"/>
                  </a:cxn>
                  <a:cxn ang="0">
                    <a:pos x="14" y="14"/>
                  </a:cxn>
                  <a:cxn ang="0">
                    <a:pos x="23" y="23"/>
                  </a:cxn>
                  <a:cxn ang="0">
                    <a:pos x="36" y="27"/>
                  </a:cxn>
                  <a:cxn ang="0">
                    <a:pos x="55" y="32"/>
                  </a:cxn>
                  <a:cxn ang="0">
                    <a:pos x="82" y="37"/>
                  </a:cxn>
                </a:cxnLst>
                <a:rect l="0" t="0" r="r" b="b"/>
                <a:pathLst>
                  <a:path w="82" h="37">
                    <a:moveTo>
                      <a:pt x="0" y="0"/>
                    </a:moveTo>
                    <a:lnTo>
                      <a:pt x="0" y="0"/>
                    </a:lnTo>
                    <a:lnTo>
                      <a:pt x="4" y="5"/>
                    </a:lnTo>
                    <a:lnTo>
                      <a:pt x="9" y="9"/>
                    </a:lnTo>
                    <a:lnTo>
                      <a:pt x="14" y="14"/>
                    </a:lnTo>
                    <a:lnTo>
                      <a:pt x="23" y="23"/>
                    </a:lnTo>
                    <a:lnTo>
                      <a:pt x="36" y="27"/>
                    </a:lnTo>
                    <a:lnTo>
                      <a:pt x="55" y="32"/>
                    </a:lnTo>
                    <a:lnTo>
                      <a:pt x="82" y="37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6" name="Freeform 544"/>
              <p:cNvSpPr>
                <a:spLocks/>
              </p:cNvSpPr>
              <p:nvPr/>
            </p:nvSpPr>
            <p:spPr bwMode="auto">
              <a:xfrm>
                <a:off x="3815" y="534"/>
                <a:ext cx="165" cy="28"/>
              </a:xfrm>
              <a:custGeom>
                <a:avLst/>
                <a:gdLst/>
                <a:ahLst/>
                <a:cxnLst>
                  <a:cxn ang="0">
                    <a:pos x="165" y="23"/>
                  </a:cxn>
                  <a:cxn ang="0">
                    <a:pos x="165" y="23"/>
                  </a:cxn>
                  <a:cxn ang="0">
                    <a:pos x="160" y="23"/>
                  </a:cxn>
                  <a:cxn ang="0">
                    <a:pos x="156" y="23"/>
                  </a:cxn>
                  <a:cxn ang="0">
                    <a:pos x="151" y="28"/>
                  </a:cxn>
                  <a:cxn ang="0">
                    <a:pos x="142" y="28"/>
                  </a:cxn>
                  <a:cxn ang="0">
                    <a:pos x="133" y="28"/>
                  </a:cxn>
                  <a:cxn ang="0">
                    <a:pos x="124" y="28"/>
                  </a:cxn>
                  <a:cxn ang="0">
                    <a:pos x="110" y="28"/>
                  </a:cxn>
                  <a:cxn ang="0">
                    <a:pos x="110" y="28"/>
                  </a:cxn>
                  <a:cxn ang="0">
                    <a:pos x="105" y="28"/>
                  </a:cxn>
                  <a:cxn ang="0">
                    <a:pos x="96" y="28"/>
                  </a:cxn>
                  <a:cxn ang="0">
                    <a:pos x="92" y="23"/>
                  </a:cxn>
                  <a:cxn ang="0">
                    <a:pos x="78" y="23"/>
                  </a:cxn>
                  <a:cxn ang="0">
                    <a:pos x="69" y="23"/>
                  </a:cxn>
                  <a:cxn ang="0">
                    <a:pos x="55" y="19"/>
                  </a:cxn>
                  <a:cxn ang="0">
                    <a:pos x="37" y="19"/>
                  </a:cxn>
                  <a:cxn ang="0">
                    <a:pos x="37" y="19"/>
                  </a:cxn>
                  <a:cxn ang="0">
                    <a:pos x="32" y="14"/>
                  </a:cxn>
                  <a:cxn ang="0">
                    <a:pos x="28" y="14"/>
                  </a:cxn>
                  <a:cxn ang="0">
                    <a:pos x="23" y="14"/>
                  </a:cxn>
                  <a:cxn ang="0">
                    <a:pos x="14" y="10"/>
                  </a:cxn>
                  <a:cxn ang="0">
                    <a:pos x="9" y="10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165" h="28">
                    <a:moveTo>
                      <a:pt x="165" y="23"/>
                    </a:moveTo>
                    <a:lnTo>
                      <a:pt x="165" y="23"/>
                    </a:lnTo>
                    <a:lnTo>
                      <a:pt x="160" y="23"/>
                    </a:lnTo>
                    <a:lnTo>
                      <a:pt x="156" y="23"/>
                    </a:lnTo>
                    <a:lnTo>
                      <a:pt x="151" y="28"/>
                    </a:lnTo>
                    <a:lnTo>
                      <a:pt x="142" y="28"/>
                    </a:lnTo>
                    <a:lnTo>
                      <a:pt x="133" y="28"/>
                    </a:lnTo>
                    <a:lnTo>
                      <a:pt x="124" y="28"/>
                    </a:lnTo>
                    <a:lnTo>
                      <a:pt x="110" y="28"/>
                    </a:lnTo>
                    <a:lnTo>
                      <a:pt x="110" y="28"/>
                    </a:lnTo>
                    <a:lnTo>
                      <a:pt x="105" y="28"/>
                    </a:lnTo>
                    <a:lnTo>
                      <a:pt x="96" y="28"/>
                    </a:lnTo>
                    <a:lnTo>
                      <a:pt x="92" y="23"/>
                    </a:lnTo>
                    <a:lnTo>
                      <a:pt x="78" y="23"/>
                    </a:lnTo>
                    <a:lnTo>
                      <a:pt x="69" y="23"/>
                    </a:lnTo>
                    <a:lnTo>
                      <a:pt x="55" y="19"/>
                    </a:lnTo>
                    <a:lnTo>
                      <a:pt x="37" y="19"/>
                    </a:lnTo>
                    <a:lnTo>
                      <a:pt x="37" y="19"/>
                    </a:lnTo>
                    <a:lnTo>
                      <a:pt x="32" y="14"/>
                    </a:lnTo>
                    <a:lnTo>
                      <a:pt x="28" y="14"/>
                    </a:lnTo>
                    <a:lnTo>
                      <a:pt x="23" y="14"/>
                    </a:lnTo>
                    <a:lnTo>
                      <a:pt x="14" y="10"/>
                    </a:lnTo>
                    <a:lnTo>
                      <a:pt x="9" y="10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4288">
                <a:solidFill>
                  <a:srgbClr val="DABC5A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7" name="Freeform 545"/>
              <p:cNvSpPr>
                <a:spLocks/>
              </p:cNvSpPr>
              <p:nvPr/>
            </p:nvSpPr>
            <p:spPr bwMode="auto">
              <a:xfrm>
                <a:off x="3815" y="525"/>
                <a:ext cx="87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5" y="5"/>
                  </a:cxn>
                  <a:cxn ang="0">
                    <a:pos x="9" y="5"/>
                  </a:cxn>
                  <a:cxn ang="0">
                    <a:pos x="19" y="9"/>
                  </a:cxn>
                  <a:cxn ang="0">
                    <a:pos x="28" y="14"/>
                  </a:cxn>
                  <a:cxn ang="0">
                    <a:pos x="41" y="19"/>
                  </a:cxn>
                  <a:cxn ang="0">
                    <a:pos x="64" y="19"/>
                  </a:cxn>
                  <a:cxn ang="0">
                    <a:pos x="87" y="23"/>
                  </a:cxn>
                </a:cxnLst>
                <a:rect l="0" t="0" r="r" b="b"/>
                <a:pathLst>
                  <a:path w="87" h="23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9" y="5"/>
                    </a:lnTo>
                    <a:lnTo>
                      <a:pt x="19" y="9"/>
                    </a:lnTo>
                    <a:lnTo>
                      <a:pt x="28" y="14"/>
                    </a:lnTo>
                    <a:lnTo>
                      <a:pt x="41" y="19"/>
                    </a:lnTo>
                    <a:lnTo>
                      <a:pt x="64" y="19"/>
                    </a:lnTo>
                    <a:lnTo>
                      <a:pt x="87" y="23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8" name="Freeform 546"/>
              <p:cNvSpPr>
                <a:spLocks/>
              </p:cNvSpPr>
              <p:nvPr/>
            </p:nvSpPr>
            <p:spPr bwMode="auto">
              <a:xfrm>
                <a:off x="3989" y="265"/>
                <a:ext cx="14" cy="6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4" y="5"/>
                  </a:cxn>
                  <a:cxn ang="0">
                    <a:pos x="14" y="9"/>
                  </a:cxn>
                  <a:cxn ang="0">
                    <a:pos x="14" y="14"/>
                  </a:cxn>
                  <a:cxn ang="0">
                    <a:pos x="14" y="18"/>
                  </a:cxn>
                  <a:cxn ang="0">
                    <a:pos x="9" y="23"/>
                  </a:cxn>
                  <a:cxn ang="0">
                    <a:pos x="9" y="27"/>
                  </a:cxn>
                  <a:cxn ang="0">
                    <a:pos x="9" y="36"/>
                  </a:cxn>
                  <a:cxn ang="0">
                    <a:pos x="4" y="46"/>
                  </a:cxn>
                  <a:cxn ang="0">
                    <a:pos x="4" y="50"/>
                  </a:cxn>
                  <a:cxn ang="0">
                    <a:pos x="4" y="55"/>
                  </a:cxn>
                  <a:cxn ang="0">
                    <a:pos x="4" y="64"/>
                  </a:cxn>
                  <a:cxn ang="0">
                    <a:pos x="4" y="68"/>
                  </a:cxn>
                  <a:cxn ang="0">
                    <a:pos x="0" y="68"/>
                  </a:cxn>
                </a:cxnLst>
                <a:rect l="0" t="0" r="r" b="b"/>
                <a:pathLst>
                  <a:path w="14" h="68">
                    <a:moveTo>
                      <a:pt x="14" y="0"/>
                    </a:moveTo>
                    <a:lnTo>
                      <a:pt x="14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5"/>
                    </a:lnTo>
                    <a:lnTo>
                      <a:pt x="14" y="9"/>
                    </a:lnTo>
                    <a:lnTo>
                      <a:pt x="14" y="14"/>
                    </a:lnTo>
                    <a:lnTo>
                      <a:pt x="14" y="18"/>
                    </a:lnTo>
                    <a:lnTo>
                      <a:pt x="9" y="23"/>
                    </a:lnTo>
                    <a:lnTo>
                      <a:pt x="9" y="27"/>
                    </a:lnTo>
                    <a:lnTo>
                      <a:pt x="9" y="36"/>
                    </a:lnTo>
                    <a:lnTo>
                      <a:pt x="4" y="46"/>
                    </a:lnTo>
                    <a:lnTo>
                      <a:pt x="4" y="50"/>
                    </a:lnTo>
                    <a:lnTo>
                      <a:pt x="4" y="55"/>
                    </a:lnTo>
                    <a:lnTo>
                      <a:pt x="4" y="64"/>
                    </a:lnTo>
                    <a:lnTo>
                      <a:pt x="4" y="68"/>
                    </a:lnTo>
                    <a:lnTo>
                      <a:pt x="0" y="68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19" name="Freeform 547"/>
              <p:cNvSpPr>
                <a:spLocks/>
              </p:cNvSpPr>
              <p:nvPr/>
            </p:nvSpPr>
            <p:spPr bwMode="auto">
              <a:xfrm>
                <a:off x="4030" y="247"/>
                <a:ext cx="23" cy="9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3" y="4"/>
                  </a:cxn>
                  <a:cxn ang="0">
                    <a:pos x="23" y="4"/>
                  </a:cxn>
                  <a:cxn ang="0">
                    <a:pos x="23" y="9"/>
                  </a:cxn>
                  <a:cxn ang="0">
                    <a:pos x="23" y="13"/>
                  </a:cxn>
                  <a:cxn ang="0">
                    <a:pos x="23" y="18"/>
                  </a:cxn>
                  <a:cxn ang="0">
                    <a:pos x="18" y="23"/>
                  </a:cxn>
                  <a:cxn ang="0">
                    <a:pos x="18" y="27"/>
                  </a:cxn>
                  <a:cxn ang="0">
                    <a:pos x="18" y="36"/>
                  </a:cxn>
                  <a:cxn ang="0">
                    <a:pos x="14" y="45"/>
                  </a:cxn>
                  <a:cxn ang="0">
                    <a:pos x="9" y="54"/>
                  </a:cxn>
                  <a:cxn ang="0">
                    <a:pos x="9" y="64"/>
                  </a:cxn>
                  <a:cxn ang="0">
                    <a:pos x="9" y="68"/>
                  </a:cxn>
                  <a:cxn ang="0">
                    <a:pos x="9" y="73"/>
                  </a:cxn>
                  <a:cxn ang="0">
                    <a:pos x="4" y="73"/>
                  </a:cxn>
                  <a:cxn ang="0">
                    <a:pos x="4" y="73"/>
                  </a:cxn>
                  <a:cxn ang="0">
                    <a:pos x="4" y="77"/>
                  </a:cxn>
                  <a:cxn ang="0">
                    <a:pos x="4" y="82"/>
                  </a:cxn>
                  <a:cxn ang="0">
                    <a:pos x="4" y="82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0" y="91"/>
                  </a:cxn>
                </a:cxnLst>
                <a:rect l="0" t="0" r="r" b="b"/>
                <a:pathLst>
                  <a:path w="23" h="91">
                    <a:moveTo>
                      <a:pt x="23" y="0"/>
                    </a:moveTo>
                    <a:lnTo>
                      <a:pt x="23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3" y="4"/>
                    </a:lnTo>
                    <a:lnTo>
                      <a:pt x="23" y="4"/>
                    </a:lnTo>
                    <a:lnTo>
                      <a:pt x="23" y="9"/>
                    </a:lnTo>
                    <a:lnTo>
                      <a:pt x="23" y="13"/>
                    </a:lnTo>
                    <a:lnTo>
                      <a:pt x="23" y="18"/>
                    </a:lnTo>
                    <a:lnTo>
                      <a:pt x="18" y="23"/>
                    </a:lnTo>
                    <a:lnTo>
                      <a:pt x="18" y="27"/>
                    </a:lnTo>
                    <a:lnTo>
                      <a:pt x="18" y="36"/>
                    </a:lnTo>
                    <a:lnTo>
                      <a:pt x="14" y="45"/>
                    </a:lnTo>
                    <a:lnTo>
                      <a:pt x="9" y="54"/>
                    </a:lnTo>
                    <a:lnTo>
                      <a:pt x="9" y="64"/>
                    </a:lnTo>
                    <a:lnTo>
                      <a:pt x="9" y="68"/>
                    </a:lnTo>
                    <a:lnTo>
                      <a:pt x="9" y="73"/>
                    </a:lnTo>
                    <a:lnTo>
                      <a:pt x="4" y="73"/>
                    </a:lnTo>
                    <a:lnTo>
                      <a:pt x="4" y="73"/>
                    </a:lnTo>
                    <a:lnTo>
                      <a:pt x="4" y="77"/>
                    </a:lnTo>
                    <a:lnTo>
                      <a:pt x="4" y="82"/>
                    </a:lnTo>
                    <a:lnTo>
                      <a:pt x="4" y="82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91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0" name="Freeform 548"/>
              <p:cNvSpPr>
                <a:spLocks/>
              </p:cNvSpPr>
              <p:nvPr/>
            </p:nvSpPr>
            <p:spPr bwMode="auto">
              <a:xfrm>
                <a:off x="4076" y="260"/>
                <a:ext cx="22" cy="7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22" y="5"/>
                  </a:cxn>
                  <a:cxn ang="0">
                    <a:pos x="22" y="5"/>
                  </a:cxn>
                  <a:cxn ang="0">
                    <a:pos x="18" y="5"/>
                  </a:cxn>
                  <a:cxn ang="0">
                    <a:pos x="18" y="10"/>
                  </a:cxn>
                  <a:cxn ang="0">
                    <a:pos x="18" y="14"/>
                  </a:cxn>
                  <a:cxn ang="0">
                    <a:pos x="18" y="14"/>
                  </a:cxn>
                  <a:cxn ang="0">
                    <a:pos x="18" y="19"/>
                  </a:cxn>
                  <a:cxn ang="0">
                    <a:pos x="18" y="19"/>
                  </a:cxn>
                  <a:cxn ang="0">
                    <a:pos x="18" y="23"/>
                  </a:cxn>
                  <a:cxn ang="0">
                    <a:pos x="13" y="28"/>
                  </a:cxn>
                  <a:cxn ang="0">
                    <a:pos x="9" y="37"/>
                  </a:cxn>
                  <a:cxn ang="0">
                    <a:pos x="9" y="46"/>
                  </a:cxn>
                  <a:cxn ang="0">
                    <a:pos x="4" y="55"/>
                  </a:cxn>
                  <a:cxn ang="0">
                    <a:pos x="0" y="64"/>
                  </a:cxn>
                  <a:cxn ang="0">
                    <a:pos x="0" y="73"/>
                  </a:cxn>
                  <a:cxn ang="0">
                    <a:pos x="0" y="73"/>
                  </a:cxn>
                </a:cxnLst>
                <a:rect l="0" t="0" r="r" b="b"/>
                <a:pathLst>
                  <a:path w="22" h="73">
                    <a:moveTo>
                      <a:pt x="22" y="0"/>
                    </a:moveTo>
                    <a:lnTo>
                      <a:pt x="22" y="5"/>
                    </a:lnTo>
                    <a:lnTo>
                      <a:pt x="22" y="5"/>
                    </a:lnTo>
                    <a:lnTo>
                      <a:pt x="18" y="5"/>
                    </a:lnTo>
                    <a:lnTo>
                      <a:pt x="18" y="10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9"/>
                    </a:lnTo>
                    <a:lnTo>
                      <a:pt x="18" y="19"/>
                    </a:lnTo>
                    <a:lnTo>
                      <a:pt x="18" y="23"/>
                    </a:lnTo>
                    <a:lnTo>
                      <a:pt x="13" y="28"/>
                    </a:lnTo>
                    <a:lnTo>
                      <a:pt x="9" y="37"/>
                    </a:lnTo>
                    <a:lnTo>
                      <a:pt x="9" y="46"/>
                    </a:lnTo>
                    <a:lnTo>
                      <a:pt x="4" y="55"/>
                    </a:lnTo>
                    <a:lnTo>
                      <a:pt x="0" y="64"/>
                    </a:lnTo>
                    <a:lnTo>
                      <a:pt x="0" y="73"/>
                    </a:lnTo>
                    <a:lnTo>
                      <a:pt x="0" y="73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1" name="Freeform 549"/>
              <p:cNvSpPr>
                <a:spLocks/>
              </p:cNvSpPr>
              <p:nvPr/>
            </p:nvSpPr>
            <p:spPr bwMode="auto">
              <a:xfrm>
                <a:off x="4080" y="324"/>
                <a:ext cx="1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9"/>
                  </a:cxn>
                </a:cxnLst>
                <a:rect l="0" t="0" r="r" b="b"/>
                <a:pathLst>
                  <a:path h="9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9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2" name="Freeform 550"/>
              <p:cNvSpPr>
                <a:spLocks/>
              </p:cNvSpPr>
              <p:nvPr/>
            </p:nvSpPr>
            <p:spPr bwMode="auto">
              <a:xfrm>
                <a:off x="2770" y="900"/>
                <a:ext cx="13" cy="5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9" y="0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13" y="13"/>
                  </a:cxn>
                  <a:cxn ang="0">
                    <a:pos x="13" y="23"/>
                  </a:cxn>
                  <a:cxn ang="0">
                    <a:pos x="13" y="27"/>
                  </a:cxn>
                  <a:cxn ang="0">
                    <a:pos x="13" y="32"/>
                  </a:cxn>
                  <a:cxn ang="0">
                    <a:pos x="9" y="41"/>
                  </a:cxn>
                  <a:cxn ang="0">
                    <a:pos x="9" y="41"/>
                  </a:cxn>
                  <a:cxn ang="0">
                    <a:pos x="9" y="45"/>
                  </a:cxn>
                  <a:cxn ang="0">
                    <a:pos x="9" y="45"/>
                  </a:cxn>
                  <a:cxn ang="0">
                    <a:pos x="4" y="45"/>
                  </a:cxn>
                  <a:cxn ang="0">
                    <a:pos x="4" y="50"/>
                  </a:cxn>
                  <a:cxn ang="0">
                    <a:pos x="4" y="5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3" h="54">
                    <a:moveTo>
                      <a:pt x="9" y="0"/>
                    </a:moveTo>
                    <a:lnTo>
                      <a:pt x="9" y="0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13" y="13"/>
                    </a:lnTo>
                    <a:lnTo>
                      <a:pt x="13" y="23"/>
                    </a:lnTo>
                    <a:lnTo>
                      <a:pt x="13" y="27"/>
                    </a:lnTo>
                    <a:lnTo>
                      <a:pt x="13" y="32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9" y="45"/>
                    </a:lnTo>
                    <a:lnTo>
                      <a:pt x="9" y="45"/>
                    </a:lnTo>
                    <a:lnTo>
                      <a:pt x="4" y="45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0" y="54"/>
                    </a:lnTo>
                    <a:lnTo>
                      <a:pt x="0" y="54"/>
                    </a:lnTo>
                  </a:path>
                </a:pathLst>
              </a:custGeom>
              <a:noFill/>
              <a:ln w="7938">
                <a:solidFill>
                  <a:srgbClr val="6E534B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3" name="Freeform 551"/>
              <p:cNvSpPr>
                <a:spLocks/>
              </p:cNvSpPr>
              <p:nvPr/>
            </p:nvSpPr>
            <p:spPr bwMode="auto">
              <a:xfrm>
                <a:off x="1729" y="1050"/>
                <a:ext cx="114" cy="41"/>
              </a:xfrm>
              <a:custGeom>
                <a:avLst/>
                <a:gdLst/>
                <a:ahLst/>
                <a:cxnLst>
                  <a:cxn ang="0">
                    <a:pos x="114" y="41"/>
                  </a:cxn>
                  <a:cxn ang="0">
                    <a:pos x="114" y="41"/>
                  </a:cxn>
                  <a:cxn ang="0">
                    <a:pos x="114" y="37"/>
                  </a:cxn>
                  <a:cxn ang="0">
                    <a:pos x="114" y="32"/>
                  </a:cxn>
                  <a:cxn ang="0">
                    <a:pos x="109" y="23"/>
                  </a:cxn>
                  <a:cxn ang="0">
                    <a:pos x="109" y="14"/>
                  </a:cxn>
                  <a:cxn ang="0">
                    <a:pos x="105" y="10"/>
                  </a:cxn>
                  <a:cxn ang="0">
                    <a:pos x="100" y="5"/>
                  </a:cxn>
                  <a:cxn ang="0">
                    <a:pos x="100" y="0"/>
                  </a:cxn>
                  <a:cxn ang="0">
                    <a:pos x="96" y="0"/>
                  </a:cxn>
                  <a:cxn ang="0">
                    <a:pos x="87" y="0"/>
                  </a:cxn>
                  <a:cxn ang="0">
                    <a:pos x="77" y="0"/>
                  </a:cxn>
                  <a:cxn ang="0">
                    <a:pos x="64" y="0"/>
                  </a:cxn>
                  <a:cxn ang="0">
                    <a:pos x="50" y="0"/>
                  </a:cxn>
                  <a:cxn ang="0">
                    <a:pos x="32" y="0"/>
                  </a:cxn>
                  <a:cxn ang="0">
                    <a:pos x="23" y="0"/>
                  </a:cxn>
                  <a:cxn ang="0">
                    <a:pos x="14" y="5"/>
                  </a:cxn>
                  <a:cxn ang="0">
                    <a:pos x="0" y="5"/>
                  </a:cxn>
                </a:cxnLst>
                <a:rect l="0" t="0" r="r" b="b"/>
                <a:pathLst>
                  <a:path w="114" h="41">
                    <a:moveTo>
                      <a:pt x="114" y="41"/>
                    </a:moveTo>
                    <a:lnTo>
                      <a:pt x="114" y="41"/>
                    </a:lnTo>
                    <a:lnTo>
                      <a:pt x="114" y="37"/>
                    </a:lnTo>
                    <a:lnTo>
                      <a:pt x="114" y="32"/>
                    </a:lnTo>
                    <a:lnTo>
                      <a:pt x="109" y="23"/>
                    </a:lnTo>
                    <a:lnTo>
                      <a:pt x="109" y="14"/>
                    </a:lnTo>
                    <a:lnTo>
                      <a:pt x="105" y="10"/>
                    </a:lnTo>
                    <a:lnTo>
                      <a:pt x="100" y="5"/>
                    </a:lnTo>
                    <a:lnTo>
                      <a:pt x="100" y="0"/>
                    </a:lnTo>
                    <a:lnTo>
                      <a:pt x="96" y="0"/>
                    </a:lnTo>
                    <a:lnTo>
                      <a:pt x="87" y="0"/>
                    </a:lnTo>
                    <a:lnTo>
                      <a:pt x="77" y="0"/>
                    </a:lnTo>
                    <a:lnTo>
                      <a:pt x="64" y="0"/>
                    </a:lnTo>
                    <a:lnTo>
                      <a:pt x="50" y="0"/>
                    </a:lnTo>
                    <a:lnTo>
                      <a:pt x="32" y="0"/>
                    </a:lnTo>
                    <a:lnTo>
                      <a:pt x="23" y="0"/>
                    </a:lnTo>
                    <a:lnTo>
                      <a:pt x="14" y="5"/>
                    </a:lnTo>
                    <a:lnTo>
                      <a:pt x="0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4" name="Line 552"/>
              <p:cNvSpPr>
                <a:spLocks noChangeShapeType="1"/>
              </p:cNvSpPr>
              <p:nvPr/>
            </p:nvSpPr>
            <p:spPr bwMode="auto">
              <a:xfrm flipH="1" flipV="1">
                <a:off x="1733" y="1050"/>
                <a:ext cx="5" cy="5"/>
              </a:xfrm>
              <a:prstGeom prst="line">
                <a:avLst/>
              </a:prstGeom>
              <a:noFill/>
              <a:ln w="7938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5" name="Freeform 553"/>
              <p:cNvSpPr>
                <a:spLocks/>
              </p:cNvSpPr>
              <p:nvPr/>
            </p:nvSpPr>
            <p:spPr bwMode="auto">
              <a:xfrm>
                <a:off x="1733" y="1110"/>
                <a:ext cx="119" cy="55"/>
              </a:xfrm>
              <a:custGeom>
                <a:avLst/>
                <a:gdLst/>
                <a:ahLst/>
                <a:cxnLst>
                  <a:cxn ang="0">
                    <a:pos x="119" y="55"/>
                  </a:cxn>
                  <a:cxn ang="0">
                    <a:pos x="115" y="55"/>
                  </a:cxn>
                  <a:cxn ang="0">
                    <a:pos x="115" y="50"/>
                  </a:cxn>
                  <a:cxn ang="0">
                    <a:pos x="110" y="41"/>
                  </a:cxn>
                  <a:cxn ang="0">
                    <a:pos x="105" y="32"/>
                  </a:cxn>
                  <a:cxn ang="0">
                    <a:pos x="101" y="23"/>
                  </a:cxn>
                  <a:cxn ang="0">
                    <a:pos x="96" y="13"/>
                  </a:cxn>
                  <a:cxn ang="0">
                    <a:pos x="92" y="9"/>
                  </a:cxn>
                  <a:cxn ang="0">
                    <a:pos x="87" y="4"/>
                  </a:cxn>
                  <a:cxn ang="0">
                    <a:pos x="83" y="4"/>
                  </a:cxn>
                  <a:cxn ang="0">
                    <a:pos x="73" y="4"/>
                  </a:cxn>
                  <a:cxn ang="0">
                    <a:pos x="60" y="4"/>
                  </a:cxn>
                  <a:cxn ang="0">
                    <a:pos x="46" y="4"/>
                  </a:cxn>
                  <a:cxn ang="0">
                    <a:pos x="28" y="4"/>
                  </a:cxn>
                  <a:cxn ang="0">
                    <a:pos x="14" y="4"/>
                  </a:cxn>
                  <a:cxn ang="0">
                    <a:pos x="5" y="4"/>
                  </a:cxn>
                  <a:cxn ang="0">
                    <a:pos x="0" y="0"/>
                  </a:cxn>
                </a:cxnLst>
                <a:rect l="0" t="0" r="r" b="b"/>
                <a:pathLst>
                  <a:path w="119" h="55">
                    <a:moveTo>
                      <a:pt x="119" y="55"/>
                    </a:moveTo>
                    <a:lnTo>
                      <a:pt x="115" y="55"/>
                    </a:lnTo>
                    <a:lnTo>
                      <a:pt x="115" y="50"/>
                    </a:lnTo>
                    <a:lnTo>
                      <a:pt x="110" y="41"/>
                    </a:lnTo>
                    <a:lnTo>
                      <a:pt x="105" y="32"/>
                    </a:lnTo>
                    <a:lnTo>
                      <a:pt x="101" y="23"/>
                    </a:lnTo>
                    <a:lnTo>
                      <a:pt x="96" y="13"/>
                    </a:lnTo>
                    <a:lnTo>
                      <a:pt x="92" y="9"/>
                    </a:lnTo>
                    <a:lnTo>
                      <a:pt x="87" y="4"/>
                    </a:lnTo>
                    <a:lnTo>
                      <a:pt x="83" y="4"/>
                    </a:lnTo>
                    <a:lnTo>
                      <a:pt x="73" y="4"/>
                    </a:lnTo>
                    <a:lnTo>
                      <a:pt x="60" y="4"/>
                    </a:lnTo>
                    <a:lnTo>
                      <a:pt x="46" y="4"/>
                    </a:lnTo>
                    <a:lnTo>
                      <a:pt x="28" y="4"/>
                    </a:lnTo>
                    <a:lnTo>
                      <a:pt x="14" y="4"/>
                    </a:lnTo>
                    <a:lnTo>
                      <a:pt x="5" y="4"/>
                    </a:lnTo>
                    <a:lnTo>
                      <a:pt x="0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6" name="Line 554"/>
              <p:cNvSpPr>
                <a:spLocks noChangeShapeType="1"/>
              </p:cNvSpPr>
              <p:nvPr/>
            </p:nvSpPr>
            <p:spPr bwMode="auto">
              <a:xfrm flipH="1" flipV="1">
                <a:off x="1733" y="1105"/>
                <a:ext cx="5" cy="9"/>
              </a:xfrm>
              <a:prstGeom prst="line">
                <a:avLst/>
              </a:prstGeom>
              <a:noFill/>
              <a:ln w="7938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7" name="Freeform 555"/>
              <p:cNvSpPr>
                <a:spLocks/>
              </p:cNvSpPr>
              <p:nvPr/>
            </p:nvSpPr>
            <p:spPr bwMode="auto">
              <a:xfrm>
                <a:off x="1729" y="1187"/>
                <a:ext cx="105" cy="32"/>
              </a:xfrm>
              <a:custGeom>
                <a:avLst/>
                <a:gdLst/>
                <a:ahLst/>
                <a:cxnLst>
                  <a:cxn ang="0">
                    <a:pos x="105" y="32"/>
                  </a:cxn>
                  <a:cxn ang="0">
                    <a:pos x="105" y="28"/>
                  </a:cxn>
                  <a:cxn ang="0">
                    <a:pos x="105" y="28"/>
                  </a:cxn>
                  <a:cxn ang="0">
                    <a:pos x="100" y="23"/>
                  </a:cxn>
                  <a:cxn ang="0">
                    <a:pos x="100" y="19"/>
                  </a:cxn>
                  <a:cxn ang="0">
                    <a:pos x="96" y="14"/>
                  </a:cxn>
                  <a:cxn ang="0">
                    <a:pos x="91" y="9"/>
                  </a:cxn>
                  <a:cxn ang="0">
                    <a:pos x="82" y="5"/>
                  </a:cxn>
                  <a:cxn ang="0">
                    <a:pos x="77" y="0"/>
                  </a:cxn>
                  <a:cxn ang="0">
                    <a:pos x="73" y="0"/>
                  </a:cxn>
                  <a:cxn ang="0">
                    <a:pos x="68" y="0"/>
                  </a:cxn>
                  <a:cxn ang="0">
                    <a:pos x="55" y="0"/>
                  </a:cxn>
                  <a:cxn ang="0">
                    <a:pos x="41" y="0"/>
                  </a:cxn>
                  <a:cxn ang="0">
                    <a:pos x="27" y="0"/>
                  </a:cxn>
                  <a:cxn ang="0">
                    <a:pos x="14" y="0"/>
                  </a:cxn>
                  <a:cxn ang="0">
                    <a:pos x="4" y="0"/>
                  </a:cxn>
                  <a:cxn ang="0">
                    <a:pos x="0" y="5"/>
                  </a:cxn>
                </a:cxnLst>
                <a:rect l="0" t="0" r="r" b="b"/>
                <a:pathLst>
                  <a:path w="105" h="32">
                    <a:moveTo>
                      <a:pt x="105" y="32"/>
                    </a:moveTo>
                    <a:lnTo>
                      <a:pt x="105" y="28"/>
                    </a:lnTo>
                    <a:lnTo>
                      <a:pt x="105" y="28"/>
                    </a:lnTo>
                    <a:lnTo>
                      <a:pt x="100" y="23"/>
                    </a:lnTo>
                    <a:lnTo>
                      <a:pt x="100" y="19"/>
                    </a:lnTo>
                    <a:lnTo>
                      <a:pt x="96" y="14"/>
                    </a:lnTo>
                    <a:lnTo>
                      <a:pt x="91" y="9"/>
                    </a:lnTo>
                    <a:lnTo>
                      <a:pt x="82" y="5"/>
                    </a:lnTo>
                    <a:lnTo>
                      <a:pt x="77" y="0"/>
                    </a:lnTo>
                    <a:lnTo>
                      <a:pt x="73" y="0"/>
                    </a:lnTo>
                    <a:lnTo>
                      <a:pt x="68" y="0"/>
                    </a:lnTo>
                    <a:lnTo>
                      <a:pt x="55" y="0"/>
                    </a:lnTo>
                    <a:lnTo>
                      <a:pt x="41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4" y="0"/>
                    </a:lnTo>
                    <a:lnTo>
                      <a:pt x="0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8" name="Line 556"/>
              <p:cNvSpPr>
                <a:spLocks noChangeShapeType="1"/>
              </p:cNvSpPr>
              <p:nvPr/>
            </p:nvSpPr>
            <p:spPr bwMode="auto">
              <a:xfrm flipH="1" flipV="1">
                <a:off x="1733" y="1183"/>
                <a:ext cx="10" cy="4"/>
              </a:xfrm>
              <a:prstGeom prst="line">
                <a:avLst/>
              </a:prstGeom>
              <a:noFill/>
              <a:ln w="7938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29" name="Freeform 557"/>
              <p:cNvSpPr>
                <a:spLocks/>
              </p:cNvSpPr>
              <p:nvPr/>
            </p:nvSpPr>
            <p:spPr bwMode="auto">
              <a:xfrm>
                <a:off x="1788" y="1256"/>
                <a:ext cx="37" cy="18"/>
              </a:xfrm>
              <a:custGeom>
                <a:avLst/>
                <a:gdLst/>
                <a:ahLst/>
                <a:cxnLst>
                  <a:cxn ang="0">
                    <a:pos x="32" y="18"/>
                  </a:cxn>
                  <a:cxn ang="0">
                    <a:pos x="32" y="18"/>
                  </a:cxn>
                  <a:cxn ang="0">
                    <a:pos x="32" y="18"/>
                  </a:cxn>
                  <a:cxn ang="0">
                    <a:pos x="28" y="18"/>
                  </a:cxn>
                  <a:cxn ang="0">
                    <a:pos x="23" y="18"/>
                  </a:cxn>
                  <a:cxn ang="0">
                    <a:pos x="18" y="18"/>
                  </a:cxn>
                  <a:cxn ang="0">
                    <a:pos x="14" y="14"/>
                  </a:cxn>
                  <a:cxn ang="0">
                    <a:pos x="9" y="14"/>
                  </a:cxn>
                  <a:cxn ang="0">
                    <a:pos x="5" y="14"/>
                  </a:cxn>
                  <a:cxn ang="0">
                    <a:pos x="5" y="14"/>
                  </a:cxn>
                  <a:cxn ang="0">
                    <a:pos x="5" y="9"/>
                  </a:cxn>
                  <a:cxn ang="0">
                    <a:pos x="5" y="9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9" y="4"/>
                  </a:cxn>
                  <a:cxn ang="0">
                    <a:pos x="14" y="4"/>
                  </a:cxn>
                  <a:cxn ang="0">
                    <a:pos x="14" y="4"/>
                  </a:cxn>
                  <a:cxn ang="0">
                    <a:pos x="18" y="4"/>
                  </a:cxn>
                  <a:cxn ang="0">
                    <a:pos x="23" y="4"/>
                  </a:cxn>
                  <a:cxn ang="0">
                    <a:pos x="23" y="0"/>
                  </a:cxn>
                  <a:cxn ang="0">
                    <a:pos x="28" y="0"/>
                  </a:cxn>
                  <a:cxn ang="0">
                    <a:pos x="32" y="4"/>
                  </a:cxn>
                  <a:cxn ang="0">
                    <a:pos x="37" y="4"/>
                  </a:cxn>
                </a:cxnLst>
                <a:rect l="0" t="0" r="r" b="b"/>
                <a:pathLst>
                  <a:path w="37" h="18">
                    <a:moveTo>
                      <a:pt x="32" y="18"/>
                    </a:moveTo>
                    <a:lnTo>
                      <a:pt x="32" y="18"/>
                    </a:lnTo>
                    <a:lnTo>
                      <a:pt x="32" y="18"/>
                    </a:lnTo>
                    <a:lnTo>
                      <a:pt x="28" y="18"/>
                    </a:lnTo>
                    <a:lnTo>
                      <a:pt x="23" y="18"/>
                    </a:lnTo>
                    <a:lnTo>
                      <a:pt x="18" y="18"/>
                    </a:lnTo>
                    <a:lnTo>
                      <a:pt x="14" y="14"/>
                    </a:lnTo>
                    <a:lnTo>
                      <a:pt x="9" y="14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9" y="4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8" y="4"/>
                    </a:lnTo>
                    <a:lnTo>
                      <a:pt x="23" y="4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4"/>
                    </a:lnTo>
                    <a:lnTo>
                      <a:pt x="37" y="4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0" name="Freeform 558"/>
              <p:cNvSpPr>
                <a:spLocks/>
              </p:cNvSpPr>
              <p:nvPr/>
            </p:nvSpPr>
            <p:spPr bwMode="auto">
              <a:xfrm>
                <a:off x="1811" y="1251"/>
                <a:ext cx="9" cy="5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5" y="5"/>
                  </a:cxn>
                  <a:cxn ang="0">
                    <a:pos x="5" y="5"/>
                  </a:cxn>
                  <a:cxn ang="0">
                    <a:pos x="9" y="5"/>
                  </a:cxn>
                  <a:cxn ang="0">
                    <a:pos x="9" y="0"/>
                  </a:cxn>
                  <a:cxn ang="0">
                    <a:pos x="9" y="0"/>
                  </a:cxn>
                </a:cxnLst>
                <a:rect l="0" t="0" r="r" b="b"/>
                <a:pathLst>
                  <a:path w="9" h="5">
                    <a:moveTo>
                      <a:pt x="0" y="5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1" name="Freeform 559"/>
              <p:cNvSpPr>
                <a:spLocks/>
              </p:cNvSpPr>
              <p:nvPr/>
            </p:nvSpPr>
            <p:spPr bwMode="auto">
              <a:xfrm>
                <a:off x="1770" y="1251"/>
                <a:ext cx="46" cy="5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46" y="0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41" y="5"/>
                  </a:cxn>
                  <a:cxn ang="0">
                    <a:pos x="36" y="5"/>
                  </a:cxn>
                  <a:cxn ang="0">
                    <a:pos x="36" y="5"/>
                  </a:cxn>
                  <a:cxn ang="0">
                    <a:pos x="32" y="5"/>
                  </a:cxn>
                  <a:cxn ang="0">
                    <a:pos x="27" y="5"/>
                  </a:cxn>
                  <a:cxn ang="0">
                    <a:pos x="23" y="5"/>
                  </a:cxn>
                  <a:cxn ang="0">
                    <a:pos x="18" y="5"/>
                  </a:cxn>
                  <a:cxn ang="0">
                    <a:pos x="9" y="5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46" h="5">
                    <a:moveTo>
                      <a:pt x="46" y="0"/>
                    </a:moveTo>
                    <a:lnTo>
                      <a:pt x="46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2" y="5"/>
                    </a:lnTo>
                    <a:lnTo>
                      <a:pt x="27" y="5"/>
                    </a:lnTo>
                    <a:lnTo>
                      <a:pt x="23" y="5"/>
                    </a:lnTo>
                    <a:lnTo>
                      <a:pt x="18" y="5"/>
                    </a:lnTo>
                    <a:lnTo>
                      <a:pt x="9" y="5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5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2" name="Freeform 560"/>
              <p:cNvSpPr>
                <a:spLocks/>
              </p:cNvSpPr>
              <p:nvPr/>
            </p:nvSpPr>
            <p:spPr bwMode="auto">
              <a:xfrm>
                <a:off x="1765" y="1256"/>
                <a:ext cx="23" cy="4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3" y="0"/>
                  </a:cxn>
                  <a:cxn ang="0">
                    <a:pos x="23" y="4"/>
                  </a:cxn>
                  <a:cxn ang="0">
                    <a:pos x="19" y="4"/>
                  </a:cxn>
                  <a:cxn ang="0">
                    <a:pos x="14" y="4"/>
                  </a:cxn>
                  <a:cxn ang="0">
                    <a:pos x="9" y="4"/>
                  </a:cxn>
                  <a:cxn ang="0">
                    <a:pos x="5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3" h="4">
                    <a:moveTo>
                      <a:pt x="23" y="0"/>
                    </a:moveTo>
                    <a:lnTo>
                      <a:pt x="23" y="0"/>
                    </a:lnTo>
                    <a:lnTo>
                      <a:pt x="23" y="4"/>
                    </a:lnTo>
                    <a:lnTo>
                      <a:pt x="19" y="4"/>
                    </a:lnTo>
                    <a:lnTo>
                      <a:pt x="14" y="4"/>
                    </a:lnTo>
                    <a:lnTo>
                      <a:pt x="9" y="4"/>
                    </a:lnTo>
                    <a:lnTo>
                      <a:pt x="5" y="4"/>
                    </a:ln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3" name="Freeform 561"/>
              <p:cNvSpPr>
                <a:spLocks/>
              </p:cNvSpPr>
              <p:nvPr/>
            </p:nvSpPr>
            <p:spPr bwMode="auto">
              <a:xfrm>
                <a:off x="2007" y="1566"/>
                <a:ext cx="37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5"/>
                  </a:cxn>
                  <a:cxn ang="0">
                    <a:pos x="5" y="10"/>
                  </a:cxn>
                  <a:cxn ang="0">
                    <a:pos x="14" y="14"/>
                  </a:cxn>
                  <a:cxn ang="0">
                    <a:pos x="19" y="23"/>
                  </a:cxn>
                  <a:cxn ang="0">
                    <a:pos x="23" y="37"/>
                  </a:cxn>
                  <a:cxn ang="0">
                    <a:pos x="28" y="51"/>
                  </a:cxn>
                  <a:cxn ang="0">
                    <a:pos x="32" y="64"/>
                  </a:cxn>
                  <a:cxn ang="0">
                    <a:pos x="37" y="83"/>
                  </a:cxn>
                </a:cxnLst>
                <a:rect l="0" t="0" r="r" b="b"/>
                <a:pathLst>
                  <a:path w="37" h="83">
                    <a:moveTo>
                      <a:pt x="0" y="0"/>
                    </a:moveTo>
                    <a:lnTo>
                      <a:pt x="5" y="5"/>
                    </a:lnTo>
                    <a:lnTo>
                      <a:pt x="5" y="10"/>
                    </a:lnTo>
                    <a:lnTo>
                      <a:pt x="14" y="14"/>
                    </a:lnTo>
                    <a:lnTo>
                      <a:pt x="19" y="23"/>
                    </a:lnTo>
                    <a:lnTo>
                      <a:pt x="23" y="37"/>
                    </a:lnTo>
                    <a:lnTo>
                      <a:pt x="28" y="51"/>
                    </a:lnTo>
                    <a:lnTo>
                      <a:pt x="32" y="64"/>
                    </a:lnTo>
                    <a:lnTo>
                      <a:pt x="37" y="83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4" name="Freeform 562"/>
              <p:cNvSpPr>
                <a:spLocks/>
              </p:cNvSpPr>
              <p:nvPr/>
            </p:nvSpPr>
            <p:spPr bwMode="auto">
              <a:xfrm>
                <a:off x="1788" y="1375"/>
                <a:ext cx="32" cy="5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8" y="4"/>
                  </a:cxn>
                  <a:cxn ang="0">
                    <a:pos x="23" y="13"/>
                  </a:cxn>
                  <a:cxn ang="0">
                    <a:pos x="28" y="18"/>
                  </a:cxn>
                  <a:cxn ang="0">
                    <a:pos x="28" y="27"/>
                  </a:cxn>
                  <a:cxn ang="0">
                    <a:pos x="32" y="36"/>
                  </a:cxn>
                  <a:cxn ang="0">
                    <a:pos x="28" y="41"/>
                  </a:cxn>
                  <a:cxn ang="0">
                    <a:pos x="23" y="45"/>
                  </a:cxn>
                  <a:cxn ang="0">
                    <a:pos x="14" y="50"/>
                  </a:cxn>
                  <a:cxn ang="0">
                    <a:pos x="9" y="45"/>
                  </a:cxn>
                  <a:cxn ang="0">
                    <a:pos x="5" y="36"/>
                  </a:cxn>
                  <a:cxn ang="0">
                    <a:pos x="0" y="27"/>
                  </a:cxn>
                  <a:cxn ang="0">
                    <a:pos x="0" y="18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32" h="50">
                    <a:moveTo>
                      <a:pt x="9" y="0"/>
                    </a:moveTo>
                    <a:lnTo>
                      <a:pt x="14" y="0"/>
                    </a:lnTo>
                    <a:lnTo>
                      <a:pt x="18" y="4"/>
                    </a:lnTo>
                    <a:lnTo>
                      <a:pt x="23" y="13"/>
                    </a:lnTo>
                    <a:lnTo>
                      <a:pt x="28" y="18"/>
                    </a:lnTo>
                    <a:lnTo>
                      <a:pt x="28" y="27"/>
                    </a:lnTo>
                    <a:lnTo>
                      <a:pt x="32" y="36"/>
                    </a:lnTo>
                    <a:lnTo>
                      <a:pt x="28" y="41"/>
                    </a:lnTo>
                    <a:lnTo>
                      <a:pt x="23" y="45"/>
                    </a:lnTo>
                    <a:lnTo>
                      <a:pt x="14" y="50"/>
                    </a:lnTo>
                    <a:lnTo>
                      <a:pt x="9" y="45"/>
                    </a:lnTo>
                    <a:lnTo>
                      <a:pt x="5" y="36"/>
                    </a:lnTo>
                    <a:lnTo>
                      <a:pt x="0" y="27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E22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5" name="Freeform 563"/>
              <p:cNvSpPr>
                <a:spLocks/>
              </p:cNvSpPr>
              <p:nvPr/>
            </p:nvSpPr>
            <p:spPr bwMode="auto">
              <a:xfrm>
                <a:off x="1788" y="1375"/>
                <a:ext cx="32" cy="5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8" y="4"/>
                  </a:cxn>
                  <a:cxn ang="0">
                    <a:pos x="23" y="13"/>
                  </a:cxn>
                  <a:cxn ang="0">
                    <a:pos x="28" y="18"/>
                  </a:cxn>
                  <a:cxn ang="0">
                    <a:pos x="28" y="27"/>
                  </a:cxn>
                  <a:cxn ang="0">
                    <a:pos x="32" y="36"/>
                  </a:cxn>
                  <a:cxn ang="0">
                    <a:pos x="28" y="41"/>
                  </a:cxn>
                  <a:cxn ang="0">
                    <a:pos x="23" y="45"/>
                  </a:cxn>
                  <a:cxn ang="0">
                    <a:pos x="14" y="50"/>
                  </a:cxn>
                  <a:cxn ang="0">
                    <a:pos x="9" y="45"/>
                  </a:cxn>
                  <a:cxn ang="0">
                    <a:pos x="5" y="36"/>
                  </a:cxn>
                  <a:cxn ang="0">
                    <a:pos x="0" y="27"/>
                  </a:cxn>
                  <a:cxn ang="0">
                    <a:pos x="0" y="18"/>
                  </a:cxn>
                  <a:cxn ang="0">
                    <a:pos x="0" y="9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32" h="50">
                    <a:moveTo>
                      <a:pt x="9" y="0"/>
                    </a:moveTo>
                    <a:lnTo>
                      <a:pt x="14" y="0"/>
                    </a:lnTo>
                    <a:lnTo>
                      <a:pt x="18" y="4"/>
                    </a:lnTo>
                    <a:lnTo>
                      <a:pt x="23" y="13"/>
                    </a:lnTo>
                    <a:lnTo>
                      <a:pt x="28" y="18"/>
                    </a:lnTo>
                    <a:lnTo>
                      <a:pt x="28" y="27"/>
                    </a:lnTo>
                    <a:lnTo>
                      <a:pt x="32" y="36"/>
                    </a:lnTo>
                    <a:lnTo>
                      <a:pt x="28" y="41"/>
                    </a:lnTo>
                    <a:lnTo>
                      <a:pt x="23" y="45"/>
                    </a:lnTo>
                    <a:lnTo>
                      <a:pt x="14" y="50"/>
                    </a:lnTo>
                    <a:lnTo>
                      <a:pt x="9" y="45"/>
                    </a:lnTo>
                    <a:lnTo>
                      <a:pt x="5" y="36"/>
                    </a:lnTo>
                    <a:lnTo>
                      <a:pt x="0" y="27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6" name="Freeform 564"/>
              <p:cNvSpPr>
                <a:spLocks/>
              </p:cNvSpPr>
              <p:nvPr/>
            </p:nvSpPr>
            <p:spPr bwMode="auto">
              <a:xfrm>
                <a:off x="1706" y="1365"/>
                <a:ext cx="27" cy="51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5"/>
                  </a:cxn>
                  <a:cxn ang="0">
                    <a:pos x="18" y="10"/>
                  </a:cxn>
                  <a:cxn ang="0">
                    <a:pos x="23" y="14"/>
                  </a:cxn>
                  <a:cxn ang="0">
                    <a:pos x="23" y="28"/>
                  </a:cxn>
                  <a:cxn ang="0">
                    <a:pos x="27" y="37"/>
                  </a:cxn>
                  <a:cxn ang="0">
                    <a:pos x="27" y="42"/>
                  </a:cxn>
                  <a:cxn ang="0">
                    <a:pos x="23" y="51"/>
                  </a:cxn>
                  <a:cxn ang="0">
                    <a:pos x="18" y="51"/>
                  </a:cxn>
                  <a:cxn ang="0">
                    <a:pos x="9" y="46"/>
                  </a:cxn>
                  <a:cxn ang="0">
                    <a:pos x="5" y="42"/>
                  </a:cxn>
                  <a:cxn ang="0">
                    <a:pos x="0" y="37"/>
                  </a:cxn>
                  <a:cxn ang="0">
                    <a:pos x="0" y="28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5" y="5"/>
                  </a:cxn>
                  <a:cxn ang="0">
                    <a:pos x="9" y="0"/>
                  </a:cxn>
                </a:cxnLst>
                <a:rect l="0" t="0" r="r" b="b"/>
                <a:pathLst>
                  <a:path w="27" h="51">
                    <a:moveTo>
                      <a:pt x="9" y="0"/>
                    </a:moveTo>
                    <a:lnTo>
                      <a:pt x="14" y="5"/>
                    </a:lnTo>
                    <a:lnTo>
                      <a:pt x="18" y="10"/>
                    </a:lnTo>
                    <a:lnTo>
                      <a:pt x="23" y="14"/>
                    </a:lnTo>
                    <a:lnTo>
                      <a:pt x="23" y="28"/>
                    </a:lnTo>
                    <a:lnTo>
                      <a:pt x="27" y="37"/>
                    </a:lnTo>
                    <a:lnTo>
                      <a:pt x="27" y="42"/>
                    </a:lnTo>
                    <a:lnTo>
                      <a:pt x="23" y="51"/>
                    </a:lnTo>
                    <a:lnTo>
                      <a:pt x="18" y="51"/>
                    </a:lnTo>
                    <a:lnTo>
                      <a:pt x="9" y="46"/>
                    </a:lnTo>
                    <a:lnTo>
                      <a:pt x="5" y="42"/>
                    </a:lnTo>
                    <a:lnTo>
                      <a:pt x="0" y="37"/>
                    </a:lnTo>
                    <a:lnTo>
                      <a:pt x="0" y="28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4D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7" name="Freeform 565"/>
              <p:cNvSpPr>
                <a:spLocks/>
              </p:cNvSpPr>
              <p:nvPr/>
            </p:nvSpPr>
            <p:spPr bwMode="auto">
              <a:xfrm>
                <a:off x="1706" y="1365"/>
                <a:ext cx="27" cy="51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5"/>
                  </a:cxn>
                  <a:cxn ang="0">
                    <a:pos x="18" y="10"/>
                  </a:cxn>
                  <a:cxn ang="0">
                    <a:pos x="23" y="14"/>
                  </a:cxn>
                  <a:cxn ang="0">
                    <a:pos x="23" y="28"/>
                  </a:cxn>
                  <a:cxn ang="0">
                    <a:pos x="27" y="37"/>
                  </a:cxn>
                  <a:cxn ang="0">
                    <a:pos x="27" y="42"/>
                  </a:cxn>
                  <a:cxn ang="0">
                    <a:pos x="23" y="51"/>
                  </a:cxn>
                  <a:cxn ang="0">
                    <a:pos x="18" y="51"/>
                  </a:cxn>
                  <a:cxn ang="0">
                    <a:pos x="9" y="46"/>
                  </a:cxn>
                  <a:cxn ang="0">
                    <a:pos x="5" y="42"/>
                  </a:cxn>
                  <a:cxn ang="0">
                    <a:pos x="0" y="37"/>
                  </a:cxn>
                  <a:cxn ang="0">
                    <a:pos x="0" y="28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5" y="5"/>
                  </a:cxn>
                  <a:cxn ang="0">
                    <a:pos x="9" y="0"/>
                  </a:cxn>
                </a:cxnLst>
                <a:rect l="0" t="0" r="r" b="b"/>
                <a:pathLst>
                  <a:path w="27" h="51">
                    <a:moveTo>
                      <a:pt x="9" y="0"/>
                    </a:moveTo>
                    <a:lnTo>
                      <a:pt x="14" y="5"/>
                    </a:lnTo>
                    <a:lnTo>
                      <a:pt x="18" y="10"/>
                    </a:lnTo>
                    <a:lnTo>
                      <a:pt x="23" y="14"/>
                    </a:lnTo>
                    <a:lnTo>
                      <a:pt x="23" y="28"/>
                    </a:lnTo>
                    <a:lnTo>
                      <a:pt x="27" y="37"/>
                    </a:lnTo>
                    <a:lnTo>
                      <a:pt x="27" y="42"/>
                    </a:lnTo>
                    <a:lnTo>
                      <a:pt x="23" y="51"/>
                    </a:lnTo>
                    <a:lnTo>
                      <a:pt x="18" y="51"/>
                    </a:lnTo>
                    <a:lnTo>
                      <a:pt x="9" y="46"/>
                    </a:lnTo>
                    <a:lnTo>
                      <a:pt x="5" y="42"/>
                    </a:lnTo>
                    <a:lnTo>
                      <a:pt x="0" y="37"/>
                    </a:lnTo>
                    <a:lnTo>
                      <a:pt x="0" y="28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8" name="Freeform 566"/>
              <p:cNvSpPr>
                <a:spLocks/>
              </p:cNvSpPr>
              <p:nvPr/>
            </p:nvSpPr>
            <p:spPr bwMode="auto">
              <a:xfrm>
                <a:off x="1793" y="1384"/>
                <a:ext cx="4" cy="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4" y="18"/>
                  </a:cxn>
                  <a:cxn ang="0">
                    <a:pos x="4" y="13"/>
                  </a:cxn>
                  <a:cxn ang="0">
                    <a:pos x="4" y="13"/>
                  </a:cxn>
                  <a:cxn ang="0">
                    <a:pos x="4" y="9"/>
                  </a:cxn>
                  <a:cxn ang="0">
                    <a:pos x="4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"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4" y="18"/>
                    </a:lnTo>
                    <a:lnTo>
                      <a:pt x="4" y="13"/>
                    </a:lnTo>
                    <a:lnTo>
                      <a:pt x="4" y="13"/>
                    </a:lnTo>
                    <a:lnTo>
                      <a:pt x="4" y="9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23D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39" name="Freeform 567"/>
              <p:cNvSpPr>
                <a:spLocks/>
              </p:cNvSpPr>
              <p:nvPr/>
            </p:nvSpPr>
            <p:spPr bwMode="auto">
              <a:xfrm>
                <a:off x="1779" y="1260"/>
                <a:ext cx="356" cy="2795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37" y="0"/>
                  </a:cxn>
                  <a:cxn ang="0">
                    <a:pos x="32" y="0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297" y="2795"/>
                  </a:cxn>
                  <a:cxn ang="0">
                    <a:pos x="301" y="2795"/>
                  </a:cxn>
                  <a:cxn ang="0">
                    <a:pos x="306" y="2795"/>
                  </a:cxn>
                  <a:cxn ang="0">
                    <a:pos x="315" y="2795"/>
                  </a:cxn>
                  <a:cxn ang="0">
                    <a:pos x="320" y="2795"/>
                  </a:cxn>
                  <a:cxn ang="0">
                    <a:pos x="333" y="2795"/>
                  </a:cxn>
                  <a:cxn ang="0">
                    <a:pos x="342" y="2790"/>
                  </a:cxn>
                  <a:cxn ang="0">
                    <a:pos x="347" y="2786"/>
                  </a:cxn>
                  <a:cxn ang="0">
                    <a:pos x="356" y="2781"/>
                  </a:cxn>
                  <a:cxn ang="0">
                    <a:pos x="37" y="0"/>
                  </a:cxn>
                </a:cxnLst>
                <a:rect l="0" t="0" r="r" b="b"/>
                <a:pathLst>
                  <a:path w="356" h="2795">
                    <a:moveTo>
                      <a:pt x="37" y="0"/>
                    </a:moveTo>
                    <a:lnTo>
                      <a:pt x="37" y="0"/>
                    </a:lnTo>
                    <a:lnTo>
                      <a:pt x="32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297" y="2795"/>
                    </a:lnTo>
                    <a:lnTo>
                      <a:pt x="301" y="2795"/>
                    </a:lnTo>
                    <a:lnTo>
                      <a:pt x="306" y="2795"/>
                    </a:lnTo>
                    <a:lnTo>
                      <a:pt x="315" y="2795"/>
                    </a:lnTo>
                    <a:lnTo>
                      <a:pt x="320" y="2795"/>
                    </a:lnTo>
                    <a:lnTo>
                      <a:pt x="333" y="2795"/>
                    </a:lnTo>
                    <a:lnTo>
                      <a:pt x="342" y="2790"/>
                    </a:lnTo>
                    <a:lnTo>
                      <a:pt x="347" y="2786"/>
                    </a:lnTo>
                    <a:lnTo>
                      <a:pt x="356" y="278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9FB2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0" name="Freeform 568"/>
              <p:cNvSpPr>
                <a:spLocks/>
              </p:cNvSpPr>
              <p:nvPr/>
            </p:nvSpPr>
            <p:spPr bwMode="auto">
              <a:xfrm>
                <a:off x="1779" y="1260"/>
                <a:ext cx="356" cy="2795"/>
              </a:xfrm>
              <a:custGeom>
                <a:avLst/>
                <a:gdLst/>
                <a:ahLst/>
                <a:cxnLst>
                  <a:cxn ang="0">
                    <a:pos x="37" y="0"/>
                  </a:cxn>
                  <a:cxn ang="0">
                    <a:pos x="37" y="0"/>
                  </a:cxn>
                  <a:cxn ang="0">
                    <a:pos x="32" y="0"/>
                  </a:cxn>
                  <a:cxn ang="0">
                    <a:pos x="27" y="0"/>
                  </a:cxn>
                  <a:cxn ang="0">
                    <a:pos x="23" y="0"/>
                  </a:cxn>
                  <a:cxn ang="0">
                    <a:pos x="14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297" y="2795"/>
                  </a:cxn>
                  <a:cxn ang="0">
                    <a:pos x="301" y="2795"/>
                  </a:cxn>
                  <a:cxn ang="0">
                    <a:pos x="306" y="2795"/>
                  </a:cxn>
                  <a:cxn ang="0">
                    <a:pos x="315" y="2795"/>
                  </a:cxn>
                  <a:cxn ang="0">
                    <a:pos x="320" y="2795"/>
                  </a:cxn>
                  <a:cxn ang="0">
                    <a:pos x="333" y="2795"/>
                  </a:cxn>
                  <a:cxn ang="0">
                    <a:pos x="342" y="2790"/>
                  </a:cxn>
                  <a:cxn ang="0">
                    <a:pos x="347" y="2786"/>
                  </a:cxn>
                  <a:cxn ang="0">
                    <a:pos x="356" y="2781"/>
                  </a:cxn>
                  <a:cxn ang="0">
                    <a:pos x="37" y="0"/>
                  </a:cxn>
                </a:cxnLst>
                <a:rect l="0" t="0" r="r" b="b"/>
                <a:pathLst>
                  <a:path w="356" h="2795">
                    <a:moveTo>
                      <a:pt x="37" y="0"/>
                    </a:moveTo>
                    <a:lnTo>
                      <a:pt x="37" y="0"/>
                    </a:lnTo>
                    <a:lnTo>
                      <a:pt x="32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297" y="2795"/>
                    </a:lnTo>
                    <a:lnTo>
                      <a:pt x="301" y="2795"/>
                    </a:lnTo>
                    <a:lnTo>
                      <a:pt x="306" y="2795"/>
                    </a:lnTo>
                    <a:lnTo>
                      <a:pt x="315" y="2795"/>
                    </a:lnTo>
                    <a:lnTo>
                      <a:pt x="320" y="2795"/>
                    </a:lnTo>
                    <a:lnTo>
                      <a:pt x="333" y="2795"/>
                    </a:lnTo>
                    <a:lnTo>
                      <a:pt x="342" y="2790"/>
                    </a:lnTo>
                    <a:lnTo>
                      <a:pt x="347" y="2786"/>
                    </a:lnTo>
                    <a:lnTo>
                      <a:pt x="356" y="2781"/>
                    </a:lnTo>
                    <a:lnTo>
                      <a:pt x="37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1" name="Freeform 569"/>
              <p:cNvSpPr>
                <a:spLocks/>
              </p:cNvSpPr>
              <p:nvPr/>
            </p:nvSpPr>
            <p:spPr bwMode="auto">
              <a:xfrm>
                <a:off x="1788" y="1251"/>
                <a:ext cx="28" cy="14"/>
              </a:xfrm>
              <a:custGeom>
                <a:avLst/>
                <a:gdLst/>
                <a:ahLst/>
                <a:cxnLst>
                  <a:cxn ang="0">
                    <a:pos x="28" y="14"/>
                  </a:cxn>
                  <a:cxn ang="0">
                    <a:pos x="28" y="5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28" y="14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lnTo>
                      <a:pt x="28" y="5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28" y="14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2" name="Freeform 570"/>
              <p:cNvSpPr>
                <a:spLocks/>
              </p:cNvSpPr>
              <p:nvPr/>
            </p:nvSpPr>
            <p:spPr bwMode="auto">
              <a:xfrm>
                <a:off x="1788" y="1265"/>
                <a:ext cx="333" cy="2767"/>
              </a:xfrm>
              <a:custGeom>
                <a:avLst/>
                <a:gdLst/>
                <a:ahLst/>
                <a:cxnLst>
                  <a:cxn ang="0">
                    <a:pos x="320" y="2767"/>
                  </a:cxn>
                  <a:cxn ang="0">
                    <a:pos x="333" y="2767"/>
                  </a:cxn>
                  <a:cxn ang="0">
                    <a:pos x="28" y="0"/>
                  </a:cxn>
                  <a:cxn ang="0">
                    <a:pos x="0" y="0"/>
                  </a:cxn>
                  <a:cxn ang="0">
                    <a:pos x="302" y="2767"/>
                  </a:cxn>
                  <a:cxn ang="0">
                    <a:pos x="320" y="2767"/>
                  </a:cxn>
                </a:cxnLst>
                <a:rect l="0" t="0" r="r" b="b"/>
                <a:pathLst>
                  <a:path w="333" h="2767">
                    <a:moveTo>
                      <a:pt x="320" y="2767"/>
                    </a:moveTo>
                    <a:lnTo>
                      <a:pt x="333" y="2767"/>
                    </a:lnTo>
                    <a:lnTo>
                      <a:pt x="28" y="0"/>
                    </a:lnTo>
                    <a:lnTo>
                      <a:pt x="0" y="0"/>
                    </a:lnTo>
                    <a:lnTo>
                      <a:pt x="302" y="2767"/>
                    </a:lnTo>
                    <a:lnTo>
                      <a:pt x="320" y="2767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3" name="Freeform 571"/>
              <p:cNvSpPr>
                <a:spLocks/>
              </p:cNvSpPr>
              <p:nvPr/>
            </p:nvSpPr>
            <p:spPr bwMode="auto">
              <a:xfrm>
                <a:off x="2090" y="4032"/>
                <a:ext cx="31" cy="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9"/>
                  </a:cxn>
                  <a:cxn ang="0">
                    <a:pos x="9" y="14"/>
                  </a:cxn>
                  <a:cxn ang="0">
                    <a:pos x="13" y="14"/>
                  </a:cxn>
                  <a:cxn ang="0">
                    <a:pos x="18" y="14"/>
                  </a:cxn>
                  <a:cxn ang="0">
                    <a:pos x="22" y="14"/>
                  </a:cxn>
                  <a:cxn ang="0">
                    <a:pos x="27" y="9"/>
                  </a:cxn>
                  <a:cxn ang="0">
                    <a:pos x="31" y="5"/>
                  </a:cxn>
                  <a:cxn ang="0">
                    <a:pos x="31" y="0"/>
                  </a:cxn>
                  <a:cxn ang="0">
                    <a:pos x="0" y="0"/>
                  </a:cxn>
                </a:cxnLst>
                <a:rect l="0" t="0" r="r" b="b"/>
                <a:pathLst>
                  <a:path w="31" h="14">
                    <a:moveTo>
                      <a:pt x="0" y="0"/>
                    </a:moveTo>
                    <a:lnTo>
                      <a:pt x="4" y="9"/>
                    </a:lnTo>
                    <a:lnTo>
                      <a:pt x="9" y="14"/>
                    </a:lnTo>
                    <a:lnTo>
                      <a:pt x="13" y="14"/>
                    </a:lnTo>
                    <a:lnTo>
                      <a:pt x="18" y="14"/>
                    </a:lnTo>
                    <a:lnTo>
                      <a:pt x="22" y="14"/>
                    </a:lnTo>
                    <a:lnTo>
                      <a:pt x="27" y="9"/>
                    </a:lnTo>
                    <a:lnTo>
                      <a:pt x="31" y="5"/>
                    </a:lnTo>
                    <a:lnTo>
                      <a:pt x="3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8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4" name="Freeform 572"/>
              <p:cNvSpPr>
                <a:spLocks/>
              </p:cNvSpPr>
              <p:nvPr/>
            </p:nvSpPr>
            <p:spPr bwMode="auto">
              <a:xfrm>
                <a:off x="1711" y="1370"/>
                <a:ext cx="9" cy="32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0" y="23"/>
                  </a:cxn>
                  <a:cxn ang="0">
                    <a:pos x="0" y="27"/>
                  </a:cxn>
                  <a:cxn ang="0">
                    <a:pos x="4" y="32"/>
                  </a:cxn>
                  <a:cxn ang="0">
                    <a:pos x="4" y="32"/>
                  </a:cxn>
                  <a:cxn ang="0">
                    <a:pos x="4" y="27"/>
                  </a:cxn>
                  <a:cxn ang="0">
                    <a:pos x="9" y="23"/>
                  </a:cxn>
                  <a:cxn ang="0">
                    <a:pos x="9" y="18"/>
                  </a:cxn>
                  <a:cxn ang="0">
                    <a:pos x="9" y="9"/>
                  </a:cxn>
                  <a:cxn ang="0">
                    <a:pos x="9" y="5"/>
                  </a:cxn>
                  <a:cxn ang="0">
                    <a:pos x="9" y="0"/>
                  </a:cxn>
                  <a:cxn ang="0">
                    <a:pos x="4" y="0"/>
                  </a:cxn>
                </a:cxnLst>
                <a:rect l="0" t="0" r="r" b="b"/>
                <a:pathLst>
                  <a:path w="9" h="32">
                    <a:moveTo>
                      <a:pt x="4" y="0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3"/>
                    </a:lnTo>
                    <a:lnTo>
                      <a:pt x="0" y="27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4" y="27"/>
                    </a:lnTo>
                    <a:lnTo>
                      <a:pt x="9" y="23"/>
                    </a:lnTo>
                    <a:lnTo>
                      <a:pt x="9" y="18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162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5" name="Freeform 573"/>
              <p:cNvSpPr>
                <a:spLocks/>
              </p:cNvSpPr>
              <p:nvPr/>
            </p:nvSpPr>
            <p:spPr bwMode="auto">
              <a:xfrm>
                <a:off x="3934" y="626"/>
                <a:ext cx="27" cy="5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7" y="4"/>
                  </a:cxn>
                  <a:cxn ang="0">
                    <a:pos x="27" y="9"/>
                  </a:cxn>
                  <a:cxn ang="0">
                    <a:pos x="27" y="18"/>
                  </a:cxn>
                  <a:cxn ang="0">
                    <a:pos x="27" y="27"/>
                  </a:cxn>
                  <a:cxn ang="0">
                    <a:pos x="27" y="36"/>
                  </a:cxn>
                  <a:cxn ang="0">
                    <a:pos x="23" y="45"/>
                  </a:cxn>
                  <a:cxn ang="0">
                    <a:pos x="18" y="50"/>
                  </a:cxn>
                  <a:cxn ang="0">
                    <a:pos x="9" y="50"/>
                  </a:cxn>
                  <a:cxn ang="0">
                    <a:pos x="5" y="45"/>
                  </a:cxn>
                  <a:cxn ang="0">
                    <a:pos x="0" y="41"/>
                  </a:cxn>
                  <a:cxn ang="0">
                    <a:pos x="0" y="32"/>
                  </a:cxn>
                  <a:cxn ang="0">
                    <a:pos x="0" y="23"/>
                  </a:cxn>
                  <a:cxn ang="0">
                    <a:pos x="5" y="13"/>
                  </a:cxn>
                  <a:cxn ang="0">
                    <a:pos x="9" y="4"/>
                  </a:cxn>
                  <a:cxn ang="0">
                    <a:pos x="14" y="0"/>
                  </a:cxn>
                  <a:cxn ang="0">
                    <a:pos x="23" y="0"/>
                  </a:cxn>
                </a:cxnLst>
                <a:rect l="0" t="0" r="r" b="b"/>
                <a:pathLst>
                  <a:path w="27" h="50">
                    <a:moveTo>
                      <a:pt x="23" y="0"/>
                    </a:moveTo>
                    <a:lnTo>
                      <a:pt x="27" y="4"/>
                    </a:lnTo>
                    <a:lnTo>
                      <a:pt x="27" y="9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7" y="36"/>
                    </a:lnTo>
                    <a:lnTo>
                      <a:pt x="23" y="45"/>
                    </a:lnTo>
                    <a:lnTo>
                      <a:pt x="18" y="50"/>
                    </a:lnTo>
                    <a:lnTo>
                      <a:pt x="9" y="50"/>
                    </a:lnTo>
                    <a:lnTo>
                      <a:pt x="5" y="45"/>
                    </a:lnTo>
                    <a:lnTo>
                      <a:pt x="0" y="41"/>
                    </a:lnTo>
                    <a:lnTo>
                      <a:pt x="0" y="32"/>
                    </a:lnTo>
                    <a:lnTo>
                      <a:pt x="0" y="23"/>
                    </a:lnTo>
                    <a:lnTo>
                      <a:pt x="5" y="13"/>
                    </a:lnTo>
                    <a:lnTo>
                      <a:pt x="9" y="4"/>
                    </a:lnTo>
                    <a:lnTo>
                      <a:pt x="14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DE22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6" name="Freeform 574"/>
              <p:cNvSpPr>
                <a:spLocks/>
              </p:cNvSpPr>
              <p:nvPr/>
            </p:nvSpPr>
            <p:spPr bwMode="auto">
              <a:xfrm>
                <a:off x="3934" y="626"/>
                <a:ext cx="27" cy="5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7" y="4"/>
                  </a:cxn>
                  <a:cxn ang="0">
                    <a:pos x="27" y="9"/>
                  </a:cxn>
                  <a:cxn ang="0">
                    <a:pos x="27" y="18"/>
                  </a:cxn>
                  <a:cxn ang="0">
                    <a:pos x="27" y="27"/>
                  </a:cxn>
                  <a:cxn ang="0">
                    <a:pos x="27" y="36"/>
                  </a:cxn>
                  <a:cxn ang="0">
                    <a:pos x="23" y="45"/>
                  </a:cxn>
                  <a:cxn ang="0">
                    <a:pos x="18" y="50"/>
                  </a:cxn>
                  <a:cxn ang="0">
                    <a:pos x="9" y="50"/>
                  </a:cxn>
                  <a:cxn ang="0">
                    <a:pos x="5" y="45"/>
                  </a:cxn>
                  <a:cxn ang="0">
                    <a:pos x="0" y="41"/>
                  </a:cxn>
                  <a:cxn ang="0">
                    <a:pos x="0" y="32"/>
                  </a:cxn>
                  <a:cxn ang="0">
                    <a:pos x="0" y="23"/>
                  </a:cxn>
                  <a:cxn ang="0">
                    <a:pos x="5" y="13"/>
                  </a:cxn>
                  <a:cxn ang="0">
                    <a:pos x="9" y="4"/>
                  </a:cxn>
                  <a:cxn ang="0">
                    <a:pos x="14" y="0"/>
                  </a:cxn>
                  <a:cxn ang="0">
                    <a:pos x="23" y="0"/>
                  </a:cxn>
                </a:cxnLst>
                <a:rect l="0" t="0" r="r" b="b"/>
                <a:pathLst>
                  <a:path w="27" h="50">
                    <a:moveTo>
                      <a:pt x="23" y="0"/>
                    </a:moveTo>
                    <a:lnTo>
                      <a:pt x="27" y="4"/>
                    </a:lnTo>
                    <a:lnTo>
                      <a:pt x="27" y="9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7" y="36"/>
                    </a:lnTo>
                    <a:lnTo>
                      <a:pt x="23" y="45"/>
                    </a:lnTo>
                    <a:lnTo>
                      <a:pt x="18" y="50"/>
                    </a:lnTo>
                    <a:lnTo>
                      <a:pt x="9" y="50"/>
                    </a:lnTo>
                    <a:lnTo>
                      <a:pt x="5" y="45"/>
                    </a:lnTo>
                    <a:lnTo>
                      <a:pt x="0" y="41"/>
                    </a:lnTo>
                    <a:lnTo>
                      <a:pt x="0" y="32"/>
                    </a:lnTo>
                    <a:lnTo>
                      <a:pt x="0" y="23"/>
                    </a:lnTo>
                    <a:lnTo>
                      <a:pt x="5" y="13"/>
                    </a:lnTo>
                    <a:lnTo>
                      <a:pt x="9" y="4"/>
                    </a:lnTo>
                    <a:lnTo>
                      <a:pt x="14" y="0"/>
                    </a:lnTo>
                    <a:lnTo>
                      <a:pt x="23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7" name="Freeform 575"/>
              <p:cNvSpPr>
                <a:spLocks/>
              </p:cNvSpPr>
              <p:nvPr/>
            </p:nvSpPr>
            <p:spPr bwMode="auto">
              <a:xfrm>
                <a:off x="3811" y="617"/>
                <a:ext cx="32" cy="50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32" y="4"/>
                  </a:cxn>
                  <a:cxn ang="0">
                    <a:pos x="32" y="9"/>
                  </a:cxn>
                  <a:cxn ang="0">
                    <a:pos x="27" y="18"/>
                  </a:cxn>
                  <a:cxn ang="0">
                    <a:pos x="27" y="27"/>
                  </a:cxn>
                  <a:cxn ang="0">
                    <a:pos x="23" y="36"/>
                  </a:cxn>
                  <a:cxn ang="0">
                    <a:pos x="18" y="45"/>
                  </a:cxn>
                  <a:cxn ang="0">
                    <a:pos x="13" y="50"/>
                  </a:cxn>
                  <a:cxn ang="0">
                    <a:pos x="9" y="45"/>
                  </a:cxn>
                  <a:cxn ang="0">
                    <a:pos x="4" y="41"/>
                  </a:cxn>
                  <a:cxn ang="0">
                    <a:pos x="0" y="36"/>
                  </a:cxn>
                  <a:cxn ang="0">
                    <a:pos x="4" y="27"/>
                  </a:cxn>
                  <a:cxn ang="0">
                    <a:pos x="4" y="18"/>
                  </a:cxn>
                  <a:cxn ang="0">
                    <a:pos x="9" y="9"/>
                  </a:cxn>
                  <a:cxn ang="0">
                    <a:pos x="18" y="4"/>
                  </a:cxn>
                  <a:cxn ang="0">
                    <a:pos x="23" y="0"/>
                  </a:cxn>
                  <a:cxn ang="0">
                    <a:pos x="27" y="0"/>
                  </a:cxn>
                </a:cxnLst>
                <a:rect l="0" t="0" r="r" b="b"/>
                <a:pathLst>
                  <a:path w="32" h="50">
                    <a:moveTo>
                      <a:pt x="27" y="0"/>
                    </a:moveTo>
                    <a:lnTo>
                      <a:pt x="32" y="4"/>
                    </a:lnTo>
                    <a:lnTo>
                      <a:pt x="32" y="9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3" y="36"/>
                    </a:lnTo>
                    <a:lnTo>
                      <a:pt x="18" y="45"/>
                    </a:lnTo>
                    <a:lnTo>
                      <a:pt x="13" y="50"/>
                    </a:lnTo>
                    <a:lnTo>
                      <a:pt x="9" y="45"/>
                    </a:lnTo>
                    <a:lnTo>
                      <a:pt x="4" y="41"/>
                    </a:lnTo>
                    <a:lnTo>
                      <a:pt x="0" y="36"/>
                    </a:lnTo>
                    <a:lnTo>
                      <a:pt x="4" y="27"/>
                    </a:lnTo>
                    <a:lnTo>
                      <a:pt x="4" y="18"/>
                    </a:lnTo>
                    <a:lnTo>
                      <a:pt x="9" y="9"/>
                    </a:lnTo>
                    <a:lnTo>
                      <a:pt x="18" y="4"/>
                    </a:lnTo>
                    <a:lnTo>
                      <a:pt x="23" y="0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4D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8" name="Freeform 576"/>
              <p:cNvSpPr>
                <a:spLocks/>
              </p:cNvSpPr>
              <p:nvPr/>
            </p:nvSpPr>
            <p:spPr bwMode="auto">
              <a:xfrm>
                <a:off x="3811" y="617"/>
                <a:ext cx="32" cy="50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32" y="4"/>
                  </a:cxn>
                  <a:cxn ang="0">
                    <a:pos x="32" y="9"/>
                  </a:cxn>
                  <a:cxn ang="0">
                    <a:pos x="27" y="18"/>
                  </a:cxn>
                  <a:cxn ang="0">
                    <a:pos x="27" y="27"/>
                  </a:cxn>
                  <a:cxn ang="0">
                    <a:pos x="23" y="36"/>
                  </a:cxn>
                  <a:cxn ang="0">
                    <a:pos x="18" y="45"/>
                  </a:cxn>
                  <a:cxn ang="0">
                    <a:pos x="13" y="50"/>
                  </a:cxn>
                  <a:cxn ang="0">
                    <a:pos x="9" y="45"/>
                  </a:cxn>
                  <a:cxn ang="0">
                    <a:pos x="4" y="41"/>
                  </a:cxn>
                  <a:cxn ang="0">
                    <a:pos x="0" y="36"/>
                  </a:cxn>
                  <a:cxn ang="0">
                    <a:pos x="4" y="27"/>
                  </a:cxn>
                  <a:cxn ang="0">
                    <a:pos x="4" y="18"/>
                  </a:cxn>
                  <a:cxn ang="0">
                    <a:pos x="9" y="9"/>
                  </a:cxn>
                  <a:cxn ang="0">
                    <a:pos x="18" y="4"/>
                  </a:cxn>
                  <a:cxn ang="0">
                    <a:pos x="23" y="0"/>
                  </a:cxn>
                  <a:cxn ang="0">
                    <a:pos x="27" y="0"/>
                  </a:cxn>
                </a:cxnLst>
                <a:rect l="0" t="0" r="r" b="b"/>
                <a:pathLst>
                  <a:path w="32" h="50">
                    <a:moveTo>
                      <a:pt x="27" y="0"/>
                    </a:moveTo>
                    <a:lnTo>
                      <a:pt x="32" y="4"/>
                    </a:lnTo>
                    <a:lnTo>
                      <a:pt x="32" y="9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3" y="36"/>
                    </a:lnTo>
                    <a:lnTo>
                      <a:pt x="18" y="45"/>
                    </a:lnTo>
                    <a:lnTo>
                      <a:pt x="13" y="50"/>
                    </a:lnTo>
                    <a:lnTo>
                      <a:pt x="9" y="45"/>
                    </a:lnTo>
                    <a:lnTo>
                      <a:pt x="4" y="41"/>
                    </a:lnTo>
                    <a:lnTo>
                      <a:pt x="0" y="36"/>
                    </a:lnTo>
                    <a:lnTo>
                      <a:pt x="4" y="27"/>
                    </a:lnTo>
                    <a:lnTo>
                      <a:pt x="4" y="18"/>
                    </a:lnTo>
                    <a:lnTo>
                      <a:pt x="9" y="9"/>
                    </a:lnTo>
                    <a:lnTo>
                      <a:pt x="18" y="4"/>
                    </a:lnTo>
                    <a:lnTo>
                      <a:pt x="23" y="0"/>
                    </a:lnTo>
                    <a:lnTo>
                      <a:pt x="27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49" name="Freeform 577"/>
              <p:cNvSpPr>
                <a:spLocks/>
              </p:cNvSpPr>
              <p:nvPr/>
            </p:nvSpPr>
            <p:spPr bwMode="auto">
              <a:xfrm>
                <a:off x="3939" y="635"/>
                <a:ext cx="9" cy="1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9" y="0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4" y="14"/>
                  </a:cxn>
                  <a:cxn ang="0">
                    <a:pos x="9" y="9"/>
                  </a:cxn>
                  <a:cxn ang="0">
                    <a:pos x="9" y="9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0"/>
                  </a:cxn>
                </a:cxnLst>
                <a:rect l="0" t="0" r="r" b="b"/>
                <a:pathLst>
                  <a:path w="9" h="14">
                    <a:moveTo>
                      <a:pt x="9" y="0"/>
                    </a:moveTo>
                    <a:lnTo>
                      <a:pt x="9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4" y="14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23D7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0" name="Freeform 578"/>
              <p:cNvSpPr>
                <a:spLocks/>
              </p:cNvSpPr>
              <p:nvPr/>
            </p:nvSpPr>
            <p:spPr bwMode="auto">
              <a:xfrm>
                <a:off x="3815" y="621"/>
                <a:ext cx="23" cy="23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9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9" y="5"/>
                  </a:cxn>
                  <a:cxn ang="0">
                    <a:pos x="5" y="9"/>
                  </a:cxn>
                  <a:cxn ang="0">
                    <a:pos x="5" y="14"/>
                  </a:cxn>
                  <a:cxn ang="0">
                    <a:pos x="5" y="18"/>
                  </a:cxn>
                  <a:cxn ang="0">
                    <a:pos x="0" y="23"/>
                  </a:cxn>
                  <a:cxn ang="0">
                    <a:pos x="5" y="23"/>
                  </a:cxn>
                  <a:cxn ang="0">
                    <a:pos x="5" y="23"/>
                  </a:cxn>
                  <a:cxn ang="0">
                    <a:pos x="9" y="18"/>
                  </a:cxn>
                  <a:cxn ang="0">
                    <a:pos x="14" y="14"/>
                  </a:cxn>
                  <a:cxn ang="0">
                    <a:pos x="19" y="9"/>
                  </a:cxn>
                  <a:cxn ang="0">
                    <a:pos x="19" y="5"/>
                  </a:cxn>
                  <a:cxn ang="0">
                    <a:pos x="23" y="0"/>
                  </a:cxn>
                  <a:cxn ang="0">
                    <a:pos x="19" y="0"/>
                  </a:cxn>
                </a:cxnLst>
                <a:rect l="0" t="0" r="r" b="b"/>
                <a:pathLst>
                  <a:path w="23" h="23">
                    <a:moveTo>
                      <a:pt x="19" y="0"/>
                    </a:moveTo>
                    <a:lnTo>
                      <a:pt x="19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9" y="5"/>
                    </a:lnTo>
                    <a:lnTo>
                      <a:pt x="5" y="9"/>
                    </a:lnTo>
                    <a:lnTo>
                      <a:pt x="5" y="14"/>
                    </a:lnTo>
                    <a:lnTo>
                      <a:pt x="5" y="18"/>
                    </a:lnTo>
                    <a:lnTo>
                      <a:pt x="0" y="23"/>
                    </a:lnTo>
                    <a:lnTo>
                      <a:pt x="5" y="23"/>
                    </a:lnTo>
                    <a:lnTo>
                      <a:pt x="5" y="23"/>
                    </a:lnTo>
                    <a:lnTo>
                      <a:pt x="9" y="18"/>
                    </a:lnTo>
                    <a:lnTo>
                      <a:pt x="14" y="14"/>
                    </a:lnTo>
                    <a:lnTo>
                      <a:pt x="19" y="9"/>
                    </a:lnTo>
                    <a:lnTo>
                      <a:pt x="19" y="5"/>
                    </a:lnTo>
                    <a:lnTo>
                      <a:pt x="23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162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1" name="Freeform 579"/>
              <p:cNvSpPr>
                <a:spLocks/>
              </p:cNvSpPr>
              <p:nvPr/>
            </p:nvSpPr>
            <p:spPr bwMode="auto">
              <a:xfrm>
                <a:off x="3596" y="2927"/>
                <a:ext cx="215" cy="900"/>
              </a:xfrm>
              <a:custGeom>
                <a:avLst/>
                <a:gdLst/>
                <a:ahLst/>
                <a:cxnLst>
                  <a:cxn ang="0">
                    <a:pos x="155" y="895"/>
                  </a:cxn>
                  <a:cxn ang="0">
                    <a:pos x="174" y="845"/>
                  </a:cxn>
                  <a:cxn ang="0">
                    <a:pos x="201" y="763"/>
                  </a:cxn>
                  <a:cxn ang="0">
                    <a:pos x="215" y="676"/>
                  </a:cxn>
                  <a:cxn ang="0">
                    <a:pos x="215" y="594"/>
                  </a:cxn>
                  <a:cxn ang="0">
                    <a:pos x="201" y="530"/>
                  </a:cxn>
                  <a:cxn ang="0">
                    <a:pos x="187" y="480"/>
                  </a:cxn>
                  <a:cxn ang="0">
                    <a:pos x="169" y="443"/>
                  </a:cxn>
                  <a:cxn ang="0">
                    <a:pos x="151" y="402"/>
                  </a:cxn>
                  <a:cxn ang="0">
                    <a:pos x="114" y="329"/>
                  </a:cxn>
                  <a:cxn ang="0">
                    <a:pos x="78" y="247"/>
                  </a:cxn>
                  <a:cxn ang="0">
                    <a:pos x="50" y="183"/>
                  </a:cxn>
                  <a:cxn ang="0">
                    <a:pos x="41" y="155"/>
                  </a:cxn>
                  <a:cxn ang="0">
                    <a:pos x="32" y="119"/>
                  </a:cxn>
                  <a:cxn ang="0">
                    <a:pos x="18" y="73"/>
                  </a:cxn>
                  <a:cxn ang="0">
                    <a:pos x="9" y="37"/>
                  </a:cxn>
                  <a:cxn ang="0">
                    <a:pos x="9" y="9"/>
                  </a:cxn>
                  <a:cxn ang="0">
                    <a:pos x="9" y="0"/>
                  </a:cxn>
                  <a:cxn ang="0">
                    <a:pos x="5" y="5"/>
                  </a:cxn>
                  <a:cxn ang="0">
                    <a:pos x="5" y="14"/>
                  </a:cxn>
                  <a:cxn ang="0">
                    <a:pos x="5" y="32"/>
                  </a:cxn>
                  <a:cxn ang="0">
                    <a:pos x="5" y="73"/>
                  </a:cxn>
                  <a:cxn ang="0">
                    <a:pos x="9" y="128"/>
                  </a:cxn>
                  <a:cxn ang="0">
                    <a:pos x="23" y="187"/>
                  </a:cxn>
                  <a:cxn ang="0">
                    <a:pos x="41" y="247"/>
                  </a:cxn>
                  <a:cxn ang="0">
                    <a:pos x="73" y="347"/>
                  </a:cxn>
                  <a:cxn ang="0">
                    <a:pos x="110" y="466"/>
                  </a:cxn>
                  <a:cxn ang="0">
                    <a:pos x="137" y="566"/>
                  </a:cxn>
                  <a:cxn ang="0">
                    <a:pos x="146" y="612"/>
                  </a:cxn>
                  <a:cxn ang="0">
                    <a:pos x="146" y="635"/>
                  </a:cxn>
                  <a:cxn ang="0">
                    <a:pos x="142" y="639"/>
                  </a:cxn>
                  <a:cxn ang="0">
                    <a:pos x="133" y="639"/>
                  </a:cxn>
                  <a:cxn ang="0">
                    <a:pos x="128" y="630"/>
                  </a:cxn>
                  <a:cxn ang="0">
                    <a:pos x="123" y="630"/>
                  </a:cxn>
                  <a:cxn ang="0">
                    <a:pos x="123" y="635"/>
                  </a:cxn>
                  <a:cxn ang="0">
                    <a:pos x="128" y="644"/>
                  </a:cxn>
                  <a:cxn ang="0">
                    <a:pos x="128" y="662"/>
                  </a:cxn>
                  <a:cxn ang="0">
                    <a:pos x="133" y="681"/>
                  </a:cxn>
                  <a:cxn ang="0">
                    <a:pos x="133" y="699"/>
                  </a:cxn>
                  <a:cxn ang="0">
                    <a:pos x="128" y="708"/>
                  </a:cxn>
                  <a:cxn ang="0">
                    <a:pos x="123" y="699"/>
                  </a:cxn>
                  <a:cxn ang="0">
                    <a:pos x="119" y="699"/>
                  </a:cxn>
                  <a:cxn ang="0">
                    <a:pos x="114" y="703"/>
                  </a:cxn>
                  <a:cxn ang="0">
                    <a:pos x="114" y="713"/>
                  </a:cxn>
                  <a:cxn ang="0">
                    <a:pos x="114" y="731"/>
                  </a:cxn>
                  <a:cxn ang="0">
                    <a:pos x="105" y="772"/>
                  </a:cxn>
                  <a:cxn ang="0">
                    <a:pos x="87" y="818"/>
                  </a:cxn>
                  <a:cxn ang="0">
                    <a:pos x="64" y="854"/>
                  </a:cxn>
                  <a:cxn ang="0">
                    <a:pos x="55" y="863"/>
                  </a:cxn>
                  <a:cxn ang="0">
                    <a:pos x="69" y="863"/>
                  </a:cxn>
                  <a:cxn ang="0">
                    <a:pos x="87" y="868"/>
                  </a:cxn>
                  <a:cxn ang="0">
                    <a:pos x="105" y="872"/>
                  </a:cxn>
                  <a:cxn ang="0">
                    <a:pos x="114" y="872"/>
                  </a:cxn>
                  <a:cxn ang="0">
                    <a:pos x="123" y="872"/>
                  </a:cxn>
                  <a:cxn ang="0">
                    <a:pos x="142" y="881"/>
                  </a:cxn>
                  <a:cxn ang="0">
                    <a:pos x="151" y="891"/>
                  </a:cxn>
                </a:cxnLst>
                <a:rect l="0" t="0" r="r" b="b"/>
                <a:pathLst>
                  <a:path w="215" h="900">
                    <a:moveTo>
                      <a:pt x="155" y="900"/>
                    </a:moveTo>
                    <a:lnTo>
                      <a:pt x="155" y="895"/>
                    </a:lnTo>
                    <a:lnTo>
                      <a:pt x="165" y="872"/>
                    </a:lnTo>
                    <a:lnTo>
                      <a:pt x="174" y="845"/>
                    </a:lnTo>
                    <a:lnTo>
                      <a:pt x="187" y="808"/>
                    </a:lnTo>
                    <a:lnTo>
                      <a:pt x="201" y="763"/>
                    </a:lnTo>
                    <a:lnTo>
                      <a:pt x="210" y="717"/>
                    </a:lnTo>
                    <a:lnTo>
                      <a:pt x="215" y="676"/>
                    </a:lnTo>
                    <a:lnTo>
                      <a:pt x="215" y="630"/>
                    </a:lnTo>
                    <a:lnTo>
                      <a:pt x="215" y="594"/>
                    </a:lnTo>
                    <a:lnTo>
                      <a:pt x="210" y="557"/>
                    </a:lnTo>
                    <a:lnTo>
                      <a:pt x="201" y="530"/>
                    </a:lnTo>
                    <a:lnTo>
                      <a:pt x="196" y="502"/>
                    </a:lnTo>
                    <a:lnTo>
                      <a:pt x="187" y="480"/>
                    </a:lnTo>
                    <a:lnTo>
                      <a:pt x="178" y="461"/>
                    </a:lnTo>
                    <a:lnTo>
                      <a:pt x="169" y="443"/>
                    </a:lnTo>
                    <a:lnTo>
                      <a:pt x="160" y="425"/>
                    </a:lnTo>
                    <a:lnTo>
                      <a:pt x="151" y="402"/>
                    </a:lnTo>
                    <a:lnTo>
                      <a:pt x="133" y="365"/>
                    </a:lnTo>
                    <a:lnTo>
                      <a:pt x="114" y="329"/>
                    </a:lnTo>
                    <a:lnTo>
                      <a:pt x="96" y="288"/>
                    </a:lnTo>
                    <a:lnTo>
                      <a:pt x="78" y="247"/>
                    </a:lnTo>
                    <a:lnTo>
                      <a:pt x="64" y="210"/>
                    </a:lnTo>
                    <a:lnTo>
                      <a:pt x="50" y="183"/>
                    </a:lnTo>
                    <a:lnTo>
                      <a:pt x="46" y="169"/>
                    </a:lnTo>
                    <a:lnTo>
                      <a:pt x="41" y="155"/>
                    </a:lnTo>
                    <a:lnTo>
                      <a:pt x="37" y="137"/>
                    </a:lnTo>
                    <a:lnTo>
                      <a:pt x="32" y="119"/>
                    </a:lnTo>
                    <a:lnTo>
                      <a:pt x="23" y="96"/>
                    </a:lnTo>
                    <a:lnTo>
                      <a:pt x="18" y="73"/>
                    </a:lnTo>
                    <a:lnTo>
                      <a:pt x="14" y="55"/>
                    </a:lnTo>
                    <a:lnTo>
                      <a:pt x="9" y="37"/>
                    </a:lnTo>
                    <a:lnTo>
                      <a:pt x="9" y="23"/>
                    </a:lnTo>
                    <a:lnTo>
                      <a:pt x="9" y="9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5" y="5"/>
                    </a:lnTo>
                    <a:lnTo>
                      <a:pt x="5" y="9"/>
                    </a:lnTo>
                    <a:lnTo>
                      <a:pt x="5" y="14"/>
                    </a:lnTo>
                    <a:lnTo>
                      <a:pt x="0" y="23"/>
                    </a:lnTo>
                    <a:lnTo>
                      <a:pt x="5" y="32"/>
                    </a:lnTo>
                    <a:lnTo>
                      <a:pt x="5" y="50"/>
                    </a:lnTo>
                    <a:lnTo>
                      <a:pt x="5" y="73"/>
                    </a:lnTo>
                    <a:lnTo>
                      <a:pt x="9" y="101"/>
                    </a:lnTo>
                    <a:lnTo>
                      <a:pt x="9" y="128"/>
                    </a:lnTo>
                    <a:lnTo>
                      <a:pt x="14" y="155"/>
                    </a:lnTo>
                    <a:lnTo>
                      <a:pt x="23" y="187"/>
                    </a:lnTo>
                    <a:lnTo>
                      <a:pt x="28" y="215"/>
                    </a:lnTo>
                    <a:lnTo>
                      <a:pt x="41" y="247"/>
                    </a:lnTo>
                    <a:lnTo>
                      <a:pt x="55" y="292"/>
                    </a:lnTo>
                    <a:lnTo>
                      <a:pt x="73" y="347"/>
                    </a:lnTo>
                    <a:lnTo>
                      <a:pt x="91" y="407"/>
                    </a:lnTo>
                    <a:lnTo>
                      <a:pt x="110" y="466"/>
                    </a:lnTo>
                    <a:lnTo>
                      <a:pt x="128" y="521"/>
                    </a:lnTo>
                    <a:lnTo>
                      <a:pt x="137" y="566"/>
                    </a:lnTo>
                    <a:lnTo>
                      <a:pt x="142" y="594"/>
                    </a:lnTo>
                    <a:lnTo>
                      <a:pt x="146" y="612"/>
                    </a:lnTo>
                    <a:lnTo>
                      <a:pt x="146" y="626"/>
                    </a:lnTo>
                    <a:lnTo>
                      <a:pt x="146" y="635"/>
                    </a:lnTo>
                    <a:lnTo>
                      <a:pt x="142" y="639"/>
                    </a:lnTo>
                    <a:lnTo>
                      <a:pt x="142" y="639"/>
                    </a:lnTo>
                    <a:lnTo>
                      <a:pt x="137" y="639"/>
                    </a:lnTo>
                    <a:lnTo>
                      <a:pt x="133" y="639"/>
                    </a:lnTo>
                    <a:lnTo>
                      <a:pt x="128" y="635"/>
                    </a:lnTo>
                    <a:lnTo>
                      <a:pt x="128" y="630"/>
                    </a:lnTo>
                    <a:lnTo>
                      <a:pt x="123" y="630"/>
                    </a:lnTo>
                    <a:lnTo>
                      <a:pt x="123" y="630"/>
                    </a:lnTo>
                    <a:lnTo>
                      <a:pt x="123" y="635"/>
                    </a:lnTo>
                    <a:lnTo>
                      <a:pt x="123" y="635"/>
                    </a:lnTo>
                    <a:lnTo>
                      <a:pt x="128" y="639"/>
                    </a:lnTo>
                    <a:lnTo>
                      <a:pt x="128" y="644"/>
                    </a:lnTo>
                    <a:lnTo>
                      <a:pt x="128" y="653"/>
                    </a:lnTo>
                    <a:lnTo>
                      <a:pt x="128" y="662"/>
                    </a:lnTo>
                    <a:lnTo>
                      <a:pt x="133" y="671"/>
                    </a:lnTo>
                    <a:lnTo>
                      <a:pt x="133" y="681"/>
                    </a:lnTo>
                    <a:lnTo>
                      <a:pt x="133" y="690"/>
                    </a:lnTo>
                    <a:lnTo>
                      <a:pt x="133" y="699"/>
                    </a:lnTo>
                    <a:lnTo>
                      <a:pt x="128" y="703"/>
                    </a:lnTo>
                    <a:lnTo>
                      <a:pt x="128" y="708"/>
                    </a:lnTo>
                    <a:lnTo>
                      <a:pt x="123" y="703"/>
                    </a:lnTo>
                    <a:lnTo>
                      <a:pt x="123" y="699"/>
                    </a:lnTo>
                    <a:lnTo>
                      <a:pt x="119" y="699"/>
                    </a:lnTo>
                    <a:lnTo>
                      <a:pt x="119" y="699"/>
                    </a:lnTo>
                    <a:lnTo>
                      <a:pt x="119" y="699"/>
                    </a:lnTo>
                    <a:lnTo>
                      <a:pt x="114" y="703"/>
                    </a:lnTo>
                    <a:lnTo>
                      <a:pt x="114" y="708"/>
                    </a:lnTo>
                    <a:lnTo>
                      <a:pt x="114" y="713"/>
                    </a:lnTo>
                    <a:lnTo>
                      <a:pt x="119" y="717"/>
                    </a:lnTo>
                    <a:lnTo>
                      <a:pt x="114" y="731"/>
                    </a:lnTo>
                    <a:lnTo>
                      <a:pt x="114" y="749"/>
                    </a:lnTo>
                    <a:lnTo>
                      <a:pt x="105" y="772"/>
                    </a:lnTo>
                    <a:lnTo>
                      <a:pt x="96" y="795"/>
                    </a:lnTo>
                    <a:lnTo>
                      <a:pt x="87" y="818"/>
                    </a:lnTo>
                    <a:lnTo>
                      <a:pt x="73" y="840"/>
                    </a:lnTo>
                    <a:lnTo>
                      <a:pt x="64" y="854"/>
                    </a:lnTo>
                    <a:lnTo>
                      <a:pt x="55" y="863"/>
                    </a:lnTo>
                    <a:lnTo>
                      <a:pt x="55" y="863"/>
                    </a:lnTo>
                    <a:lnTo>
                      <a:pt x="60" y="863"/>
                    </a:lnTo>
                    <a:lnTo>
                      <a:pt x="69" y="863"/>
                    </a:lnTo>
                    <a:lnTo>
                      <a:pt x="78" y="868"/>
                    </a:lnTo>
                    <a:lnTo>
                      <a:pt x="87" y="868"/>
                    </a:lnTo>
                    <a:lnTo>
                      <a:pt x="101" y="868"/>
                    </a:lnTo>
                    <a:lnTo>
                      <a:pt x="105" y="872"/>
                    </a:lnTo>
                    <a:lnTo>
                      <a:pt x="110" y="872"/>
                    </a:lnTo>
                    <a:lnTo>
                      <a:pt x="114" y="872"/>
                    </a:lnTo>
                    <a:lnTo>
                      <a:pt x="119" y="872"/>
                    </a:lnTo>
                    <a:lnTo>
                      <a:pt x="123" y="872"/>
                    </a:lnTo>
                    <a:lnTo>
                      <a:pt x="133" y="877"/>
                    </a:lnTo>
                    <a:lnTo>
                      <a:pt x="142" y="881"/>
                    </a:lnTo>
                    <a:lnTo>
                      <a:pt x="146" y="886"/>
                    </a:lnTo>
                    <a:lnTo>
                      <a:pt x="151" y="891"/>
                    </a:lnTo>
                    <a:lnTo>
                      <a:pt x="155" y="900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2" name="Freeform 580"/>
              <p:cNvSpPr>
                <a:spLocks/>
              </p:cNvSpPr>
              <p:nvPr/>
            </p:nvSpPr>
            <p:spPr bwMode="auto">
              <a:xfrm>
                <a:off x="3806" y="3685"/>
                <a:ext cx="69" cy="192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1" y="28"/>
                  </a:cxn>
                  <a:cxn ang="0">
                    <a:pos x="37" y="64"/>
                  </a:cxn>
                  <a:cxn ang="0">
                    <a:pos x="28" y="96"/>
                  </a:cxn>
                  <a:cxn ang="0">
                    <a:pos x="23" y="114"/>
                  </a:cxn>
                  <a:cxn ang="0">
                    <a:pos x="14" y="142"/>
                  </a:cxn>
                  <a:cxn ang="0">
                    <a:pos x="5" y="169"/>
                  </a:cxn>
                  <a:cxn ang="0">
                    <a:pos x="0" y="187"/>
                  </a:cxn>
                  <a:cxn ang="0">
                    <a:pos x="0" y="183"/>
                  </a:cxn>
                  <a:cxn ang="0">
                    <a:pos x="14" y="151"/>
                  </a:cxn>
                  <a:cxn ang="0">
                    <a:pos x="28" y="105"/>
                  </a:cxn>
                  <a:cxn ang="0">
                    <a:pos x="41" y="55"/>
                  </a:cxn>
                  <a:cxn ang="0">
                    <a:pos x="46" y="32"/>
                  </a:cxn>
                  <a:cxn ang="0">
                    <a:pos x="46" y="46"/>
                  </a:cxn>
                  <a:cxn ang="0">
                    <a:pos x="50" y="64"/>
                  </a:cxn>
                  <a:cxn ang="0">
                    <a:pos x="50" y="82"/>
                  </a:cxn>
                  <a:cxn ang="0">
                    <a:pos x="50" y="105"/>
                  </a:cxn>
                  <a:cxn ang="0">
                    <a:pos x="46" y="133"/>
                  </a:cxn>
                  <a:cxn ang="0">
                    <a:pos x="46" y="165"/>
                  </a:cxn>
                  <a:cxn ang="0">
                    <a:pos x="41" y="187"/>
                  </a:cxn>
                  <a:cxn ang="0">
                    <a:pos x="41" y="187"/>
                  </a:cxn>
                  <a:cxn ang="0">
                    <a:pos x="46" y="160"/>
                  </a:cxn>
                  <a:cxn ang="0">
                    <a:pos x="55" y="123"/>
                  </a:cxn>
                  <a:cxn ang="0">
                    <a:pos x="60" y="87"/>
                  </a:cxn>
                  <a:cxn ang="0">
                    <a:pos x="55" y="73"/>
                  </a:cxn>
                  <a:cxn ang="0">
                    <a:pos x="55" y="69"/>
                  </a:cxn>
                  <a:cxn ang="0">
                    <a:pos x="60" y="69"/>
                  </a:cxn>
                  <a:cxn ang="0">
                    <a:pos x="64" y="73"/>
                  </a:cxn>
                  <a:cxn ang="0">
                    <a:pos x="64" y="73"/>
                  </a:cxn>
                  <a:cxn ang="0">
                    <a:pos x="64" y="69"/>
                  </a:cxn>
                  <a:cxn ang="0">
                    <a:pos x="60" y="55"/>
                  </a:cxn>
                  <a:cxn ang="0">
                    <a:pos x="55" y="46"/>
                  </a:cxn>
                  <a:cxn ang="0">
                    <a:pos x="55" y="37"/>
                  </a:cxn>
                  <a:cxn ang="0">
                    <a:pos x="50" y="28"/>
                  </a:cxn>
                  <a:cxn ang="0">
                    <a:pos x="46" y="14"/>
                  </a:cxn>
                  <a:cxn ang="0">
                    <a:pos x="46" y="5"/>
                  </a:cxn>
                </a:cxnLst>
                <a:rect l="0" t="0" r="r" b="b"/>
                <a:pathLst>
                  <a:path w="69" h="192">
                    <a:moveTo>
                      <a:pt x="46" y="0"/>
                    </a:moveTo>
                    <a:lnTo>
                      <a:pt x="46" y="0"/>
                    </a:lnTo>
                    <a:lnTo>
                      <a:pt x="41" y="14"/>
                    </a:lnTo>
                    <a:lnTo>
                      <a:pt x="41" y="28"/>
                    </a:lnTo>
                    <a:lnTo>
                      <a:pt x="37" y="46"/>
                    </a:lnTo>
                    <a:lnTo>
                      <a:pt x="37" y="64"/>
                    </a:lnTo>
                    <a:lnTo>
                      <a:pt x="32" y="82"/>
                    </a:lnTo>
                    <a:lnTo>
                      <a:pt x="28" y="96"/>
                    </a:lnTo>
                    <a:lnTo>
                      <a:pt x="23" y="105"/>
                    </a:lnTo>
                    <a:lnTo>
                      <a:pt x="23" y="114"/>
                    </a:lnTo>
                    <a:lnTo>
                      <a:pt x="18" y="128"/>
                    </a:lnTo>
                    <a:lnTo>
                      <a:pt x="14" y="142"/>
                    </a:lnTo>
                    <a:lnTo>
                      <a:pt x="9" y="155"/>
                    </a:lnTo>
                    <a:lnTo>
                      <a:pt x="5" y="169"/>
                    </a:lnTo>
                    <a:lnTo>
                      <a:pt x="5" y="178"/>
                    </a:lnTo>
                    <a:lnTo>
                      <a:pt x="0" y="187"/>
                    </a:lnTo>
                    <a:lnTo>
                      <a:pt x="0" y="187"/>
                    </a:lnTo>
                    <a:lnTo>
                      <a:pt x="0" y="183"/>
                    </a:lnTo>
                    <a:lnTo>
                      <a:pt x="9" y="174"/>
                    </a:lnTo>
                    <a:lnTo>
                      <a:pt x="14" y="151"/>
                    </a:lnTo>
                    <a:lnTo>
                      <a:pt x="23" y="128"/>
                    </a:lnTo>
                    <a:lnTo>
                      <a:pt x="28" y="105"/>
                    </a:lnTo>
                    <a:lnTo>
                      <a:pt x="37" y="78"/>
                    </a:lnTo>
                    <a:lnTo>
                      <a:pt x="41" y="55"/>
                    </a:lnTo>
                    <a:lnTo>
                      <a:pt x="46" y="32"/>
                    </a:lnTo>
                    <a:lnTo>
                      <a:pt x="46" y="32"/>
                    </a:lnTo>
                    <a:lnTo>
                      <a:pt x="46" y="37"/>
                    </a:lnTo>
                    <a:lnTo>
                      <a:pt x="46" y="46"/>
                    </a:lnTo>
                    <a:lnTo>
                      <a:pt x="46" y="55"/>
                    </a:lnTo>
                    <a:lnTo>
                      <a:pt x="50" y="64"/>
                    </a:lnTo>
                    <a:lnTo>
                      <a:pt x="50" y="73"/>
                    </a:lnTo>
                    <a:lnTo>
                      <a:pt x="50" y="82"/>
                    </a:lnTo>
                    <a:lnTo>
                      <a:pt x="50" y="91"/>
                    </a:lnTo>
                    <a:lnTo>
                      <a:pt x="50" y="105"/>
                    </a:lnTo>
                    <a:lnTo>
                      <a:pt x="46" y="119"/>
                    </a:lnTo>
                    <a:lnTo>
                      <a:pt x="46" y="133"/>
                    </a:lnTo>
                    <a:lnTo>
                      <a:pt x="46" y="151"/>
                    </a:lnTo>
                    <a:lnTo>
                      <a:pt x="46" y="165"/>
                    </a:lnTo>
                    <a:lnTo>
                      <a:pt x="41" y="178"/>
                    </a:lnTo>
                    <a:lnTo>
                      <a:pt x="41" y="187"/>
                    </a:lnTo>
                    <a:lnTo>
                      <a:pt x="41" y="192"/>
                    </a:lnTo>
                    <a:lnTo>
                      <a:pt x="41" y="187"/>
                    </a:lnTo>
                    <a:lnTo>
                      <a:pt x="46" y="178"/>
                    </a:lnTo>
                    <a:lnTo>
                      <a:pt x="46" y="160"/>
                    </a:lnTo>
                    <a:lnTo>
                      <a:pt x="50" y="142"/>
                    </a:lnTo>
                    <a:lnTo>
                      <a:pt x="55" y="123"/>
                    </a:lnTo>
                    <a:lnTo>
                      <a:pt x="55" y="105"/>
                    </a:lnTo>
                    <a:lnTo>
                      <a:pt x="60" y="87"/>
                    </a:lnTo>
                    <a:lnTo>
                      <a:pt x="55" y="78"/>
                    </a:lnTo>
                    <a:lnTo>
                      <a:pt x="55" y="73"/>
                    </a:lnTo>
                    <a:lnTo>
                      <a:pt x="55" y="69"/>
                    </a:lnTo>
                    <a:lnTo>
                      <a:pt x="55" y="69"/>
                    </a:lnTo>
                    <a:lnTo>
                      <a:pt x="60" y="69"/>
                    </a:lnTo>
                    <a:lnTo>
                      <a:pt x="60" y="69"/>
                    </a:lnTo>
                    <a:lnTo>
                      <a:pt x="64" y="69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73"/>
                    </a:lnTo>
                    <a:lnTo>
                      <a:pt x="64" y="73"/>
                    </a:lnTo>
                    <a:lnTo>
                      <a:pt x="64" y="69"/>
                    </a:lnTo>
                    <a:lnTo>
                      <a:pt x="60" y="60"/>
                    </a:lnTo>
                    <a:lnTo>
                      <a:pt x="60" y="55"/>
                    </a:lnTo>
                    <a:lnTo>
                      <a:pt x="60" y="50"/>
                    </a:lnTo>
                    <a:lnTo>
                      <a:pt x="55" y="46"/>
                    </a:lnTo>
                    <a:lnTo>
                      <a:pt x="55" y="41"/>
                    </a:lnTo>
                    <a:lnTo>
                      <a:pt x="55" y="37"/>
                    </a:lnTo>
                    <a:lnTo>
                      <a:pt x="55" y="32"/>
                    </a:lnTo>
                    <a:lnTo>
                      <a:pt x="50" y="28"/>
                    </a:lnTo>
                    <a:lnTo>
                      <a:pt x="50" y="23"/>
                    </a:lnTo>
                    <a:lnTo>
                      <a:pt x="46" y="14"/>
                    </a:lnTo>
                    <a:lnTo>
                      <a:pt x="46" y="9"/>
                    </a:lnTo>
                    <a:lnTo>
                      <a:pt x="46" y="5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C624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3" name="Freeform 581"/>
              <p:cNvSpPr>
                <a:spLocks/>
              </p:cNvSpPr>
              <p:nvPr/>
            </p:nvSpPr>
            <p:spPr bwMode="auto">
              <a:xfrm>
                <a:off x="1624" y="142"/>
                <a:ext cx="182" cy="484"/>
              </a:xfrm>
              <a:custGeom>
                <a:avLst/>
                <a:gdLst/>
                <a:ahLst/>
                <a:cxnLst>
                  <a:cxn ang="0">
                    <a:pos x="59" y="4"/>
                  </a:cxn>
                  <a:cxn ang="0">
                    <a:pos x="87" y="50"/>
                  </a:cxn>
                  <a:cxn ang="0">
                    <a:pos x="123" y="150"/>
                  </a:cxn>
                  <a:cxn ang="0">
                    <a:pos x="164" y="296"/>
                  </a:cxn>
                  <a:cxn ang="0">
                    <a:pos x="164" y="402"/>
                  </a:cxn>
                  <a:cxn ang="0">
                    <a:pos x="160" y="406"/>
                  </a:cxn>
                  <a:cxn ang="0">
                    <a:pos x="150" y="411"/>
                  </a:cxn>
                  <a:cxn ang="0">
                    <a:pos x="137" y="424"/>
                  </a:cxn>
                  <a:cxn ang="0">
                    <a:pos x="132" y="452"/>
                  </a:cxn>
                  <a:cxn ang="0">
                    <a:pos x="137" y="456"/>
                  </a:cxn>
                  <a:cxn ang="0">
                    <a:pos x="137" y="465"/>
                  </a:cxn>
                  <a:cxn ang="0">
                    <a:pos x="137" y="475"/>
                  </a:cxn>
                  <a:cxn ang="0">
                    <a:pos x="128" y="484"/>
                  </a:cxn>
                  <a:cxn ang="0">
                    <a:pos x="123" y="484"/>
                  </a:cxn>
                  <a:cxn ang="0">
                    <a:pos x="119" y="479"/>
                  </a:cxn>
                  <a:cxn ang="0">
                    <a:pos x="109" y="479"/>
                  </a:cxn>
                  <a:cxn ang="0">
                    <a:pos x="96" y="484"/>
                  </a:cxn>
                  <a:cxn ang="0">
                    <a:pos x="96" y="484"/>
                  </a:cxn>
                  <a:cxn ang="0">
                    <a:pos x="87" y="484"/>
                  </a:cxn>
                  <a:cxn ang="0">
                    <a:pos x="82" y="479"/>
                  </a:cxn>
                  <a:cxn ang="0">
                    <a:pos x="82" y="465"/>
                  </a:cxn>
                  <a:cxn ang="0">
                    <a:pos x="77" y="447"/>
                  </a:cxn>
                  <a:cxn ang="0">
                    <a:pos x="68" y="433"/>
                  </a:cxn>
                  <a:cxn ang="0">
                    <a:pos x="59" y="424"/>
                  </a:cxn>
                  <a:cxn ang="0">
                    <a:pos x="55" y="415"/>
                  </a:cxn>
                  <a:cxn ang="0">
                    <a:pos x="45" y="411"/>
                  </a:cxn>
                  <a:cxn ang="0">
                    <a:pos x="32" y="406"/>
                  </a:cxn>
                  <a:cxn ang="0">
                    <a:pos x="14" y="397"/>
                  </a:cxn>
                  <a:cxn ang="0">
                    <a:pos x="0" y="397"/>
                  </a:cxn>
                  <a:cxn ang="0">
                    <a:pos x="0" y="347"/>
                  </a:cxn>
                  <a:cxn ang="0">
                    <a:pos x="9" y="228"/>
                  </a:cxn>
                  <a:cxn ang="0">
                    <a:pos x="32" y="96"/>
                  </a:cxn>
                  <a:cxn ang="0">
                    <a:pos x="59" y="0"/>
                  </a:cxn>
                </a:cxnLst>
                <a:rect l="0" t="0" r="r" b="b"/>
                <a:pathLst>
                  <a:path w="182" h="484">
                    <a:moveTo>
                      <a:pt x="59" y="0"/>
                    </a:moveTo>
                    <a:lnTo>
                      <a:pt x="59" y="4"/>
                    </a:lnTo>
                    <a:lnTo>
                      <a:pt x="68" y="22"/>
                    </a:lnTo>
                    <a:lnTo>
                      <a:pt x="87" y="50"/>
                    </a:lnTo>
                    <a:lnTo>
                      <a:pt x="100" y="96"/>
                    </a:lnTo>
                    <a:lnTo>
                      <a:pt x="123" y="150"/>
                    </a:lnTo>
                    <a:lnTo>
                      <a:pt x="141" y="219"/>
                    </a:lnTo>
                    <a:lnTo>
                      <a:pt x="164" y="296"/>
                    </a:lnTo>
                    <a:lnTo>
                      <a:pt x="182" y="392"/>
                    </a:lnTo>
                    <a:lnTo>
                      <a:pt x="164" y="402"/>
                    </a:lnTo>
                    <a:lnTo>
                      <a:pt x="164" y="406"/>
                    </a:lnTo>
                    <a:lnTo>
                      <a:pt x="160" y="406"/>
                    </a:lnTo>
                    <a:lnTo>
                      <a:pt x="155" y="406"/>
                    </a:lnTo>
                    <a:lnTo>
                      <a:pt x="150" y="411"/>
                    </a:lnTo>
                    <a:lnTo>
                      <a:pt x="141" y="415"/>
                    </a:lnTo>
                    <a:lnTo>
                      <a:pt x="137" y="424"/>
                    </a:lnTo>
                    <a:lnTo>
                      <a:pt x="137" y="438"/>
                    </a:lnTo>
                    <a:lnTo>
                      <a:pt x="132" y="452"/>
                    </a:lnTo>
                    <a:lnTo>
                      <a:pt x="132" y="456"/>
                    </a:lnTo>
                    <a:lnTo>
                      <a:pt x="137" y="456"/>
                    </a:lnTo>
                    <a:lnTo>
                      <a:pt x="137" y="461"/>
                    </a:lnTo>
                    <a:lnTo>
                      <a:pt x="137" y="465"/>
                    </a:lnTo>
                    <a:lnTo>
                      <a:pt x="137" y="470"/>
                    </a:lnTo>
                    <a:lnTo>
                      <a:pt x="137" y="475"/>
                    </a:lnTo>
                    <a:lnTo>
                      <a:pt x="132" y="479"/>
                    </a:lnTo>
                    <a:lnTo>
                      <a:pt x="128" y="484"/>
                    </a:lnTo>
                    <a:lnTo>
                      <a:pt x="128" y="484"/>
                    </a:lnTo>
                    <a:lnTo>
                      <a:pt x="123" y="484"/>
                    </a:lnTo>
                    <a:lnTo>
                      <a:pt x="123" y="479"/>
                    </a:lnTo>
                    <a:lnTo>
                      <a:pt x="119" y="479"/>
                    </a:lnTo>
                    <a:lnTo>
                      <a:pt x="114" y="479"/>
                    </a:lnTo>
                    <a:lnTo>
                      <a:pt x="109" y="479"/>
                    </a:lnTo>
                    <a:lnTo>
                      <a:pt x="105" y="484"/>
                    </a:lnTo>
                    <a:lnTo>
                      <a:pt x="96" y="484"/>
                    </a:lnTo>
                    <a:lnTo>
                      <a:pt x="96" y="484"/>
                    </a:lnTo>
                    <a:lnTo>
                      <a:pt x="96" y="484"/>
                    </a:lnTo>
                    <a:lnTo>
                      <a:pt x="91" y="484"/>
                    </a:lnTo>
                    <a:lnTo>
                      <a:pt x="87" y="484"/>
                    </a:lnTo>
                    <a:lnTo>
                      <a:pt x="82" y="479"/>
                    </a:lnTo>
                    <a:lnTo>
                      <a:pt x="82" y="479"/>
                    </a:lnTo>
                    <a:lnTo>
                      <a:pt x="82" y="470"/>
                    </a:lnTo>
                    <a:lnTo>
                      <a:pt x="82" y="465"/>
                    </a:lnTo>
                    <a:lnTo>
                      <a:pt x="77" y="456"/>
                    </a:lnTo>
                    <a:lnTo>
                      <a:pt x="77" y="447"/>
                    </a:lnTo>
                    <a:lnTo>
                      <a:pt x="73" y="443"/>
                    </a:lnTo>
                    <a:lnTo>
                      <a:pt x="68" y="433"/>
                    </a:lnTo>
                    <a:lnTo>
                      <a:pt x="64" y="429"/>
                    </a:lnTo>
                    <a:lnTo>
                      <a:pt x="59" y="424"/>
                    </a:lnTo>
                    <a:lnTo>
                      <a:pt x="55" y="420"/>
                    </a:lnTo>
                    <a:lnTo>
                      <a:pt x="55" y="415"/>
                    </a:lnTo>
                    <a:lnTo>
                      <a:pt x="50" y="415"/>
                    </a:lnTo>
                    <a:lnTo>
                      <a:pt x="45" y="411"/>
                    </a:lnTo>
                    <a:lnTo>
                      <a:pt x="36" y="406"/>
                    </a:lnTo>
                    <a:lnTo>
                      <a:pt x="32" y="406"/>
                    </a:lnTo>
                    <a:lnTo>
                      <a:pt x="23" y="402"/>
                    </a:lnTo>
                    <a:lnTo>
                      <a:pt x="14" y="397"/>
                    </a:lnTo>
                    <a:lnTo>
                      <a:pt x="9" y="397"/>
                    </a:lnTo>
                    <a:lnTo>
                      <a:pt x="0" y="397"/>
                    </a:lnTo>
                    <a:lnTo>
                      <a:pt x="0" y="383"/>
                    </a:lnTo>
                    <a:lnTo>
                      <a:pt x="0" y="347"/>
                    </a:lnTo>
                    <a:lnTo>
                      <a:pt x="4" y="292"/>
                    </a:lnTo>
                    <a:lnTo>
                      <a:pt x="9" y="228"/>
                    </a:lnTo>
                    <a:lnTo>
                      <a:pt x="18" y="159"/>
                    </a:lnTo>
                    <a:lnTo>
                      <a:pt x="32" y="96"/>
                    </a:lnTo>
                    <a:lnTo>
                      <a:pt x="41" y="41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CCDF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4" name="Freeform 582"/>
              <p:cNvSpPr>
                <a:spLocks/>
              </p:cNvSpPr>
              <p:nvPr/>
            </p:nvSpPr>
            <p:spPr bwMode="auto">
              <a:xfrm>
                <a:off x="1624" y="142"/>
                <a:ext cx="182" cy="484"/>
              </a:xfrm>
              <a:custGeom>
                <a:avLst/>
                <a:gdLst/>
                <a:ahLst/>
                <a:cxnLst>
                  <a:cxn ang="0">
                    <a:pos x="59" y="4"/>
                  </a:cxn>
                  <a:cxn ang="0">
                    <a:pos x="87" y="50"/>
                  </a:cxn>
                  <a:cxn ang="0">
                    <a:pos x="123" y="150"/>
                  </a:cxn>
                  <a:cxn ang="0">
                    <a:pos x="164" y="296"/>
                  </a:cxn>
                  <a:cxn ang="0">
                    <a:pos x="164" y="402"/>
                  </a:cxn>
                  <a:cxn ang="0">
                    <a:pos x="160" y="406"/>
                  </a:cxn>
                  <a:cxn ang="0">
                    <a:pos x="150" y="411"/>
                  </a:cxn>
                  <a:cxn ang="0">
                    <a:pos x="137" y="424"/>
                  </a:cxn>
                  <a:cxn ang="0">
                    <a:pos x="132" y="452"/>
                  </a:cxn>
                  <a:cxn ang="0">
                    <a:pos x="137" y="456"/>
                  </a:cxn>
                  <a:cxn ang="0">
                    <a:pos x="137" y="465"/>
                  </a:cxn>
                  <a:cxn ang="0">
                    <a:pos x="137" y="475"/>
                  </a:cxn>
                  <a:cxn ang="0">
                    <a:pos x="128" y="484"/>
                  </a:cxn>
                  <a:cxn ang="0">
                    <a:pos x="123" y="484"/>
                  </a:cxn>
                  <a:cxn ang="0">
                    <a:pos x="119" y="479"/>
                  </a:cxn>
                  <a:cxn ang="0">
                    <a:pos x="109" y="479"/>
                  </a:cxn>
                  <a:cxn ang="0">
                    <a:pos x="96" y="484"/>
                  </a:cxn>
                  <a:cxn ang="0">
                    <a:pos x="96" y="484"/>
                  </a:cxn>
                  <a:cxn ang="0">
                    <a:pos x="87" y="484"/>
                  </a:cxn>
                  <a:cxn ang="0">
                    <a:pos x="82" y="479"/>
                  </a:cxn>
                  <a:cxn ang="0">
                    <a:pos x="82" y="465"/>
                  </a:cxn>
                  <a:cxn ang="0">
                    <a:pos x="77" y="447"/>
                  </a:cxn>
                  <a:cxn ang="0">
                    <a:pos x="68" y="433"/>
                  </a:cxn>
                  <a:cxn ang="0">
                    <a:pos x="59" y="424"/>
                  </a:cxn>
                  <a:cxn ang="0">
                    <a:pos x="55" y="415"/>
                  </a:cxn>
                  <a:cxn ang="0">
                    <a:pos x="45" y="411"/>
                  </a:cxn>
                  <a:cxn ang="0">
                    <a:pos x="32" y="406"/>
                  </a:cxn>
                  <a:cxn ang="0">
                    <a:pos x="14" y="397"/>
                  </a:cxn>
                  <a:cxn ang="0">
                    <a:pos x="0" y="397"/>
                  </a:cxn>
                  <a:cxn ang="0">
                    <a:pos x="0" y="347"/>
                  </a:cxn>
                  <a:cxn ang="0">
                    <a:pos x="9" y="228"/>
                  </a:cxn>
                  <a:cxn ang="0">
                    <a:pos x="32" y="96"/>
                  </a:cxn>
                  <a:cxn ang="0">
                    <a:pos x="59" y="0"/>
                  </a:cxn>
                </a:cxnLst>
                <a:rect l="0" t="0" r="r" b="b"/>
                <a:pathLst>
                  <a:path w="182" h="484">
                    <a:moveTo>
                      <a:pt x="59" y="0"/>
                    </a:moveTo>
                    <a:lnTo>
                      <a:pt x="59" y="4"/>
                    </a:lnTo>
                    <a:lnTo>
                      <a:pt x="68" y="22"/>
                    </a:lnTo>
                    <a:lnTo>
                      <a:pt x="87" y="50"/>
                    </a:lnTo>
                    <a:lnTo>
                      <a:pt x="100" y="96"/>
                    </a:lnTo>
                    <a:lnTo>
                      <a:pt x="123" y="150"/>
                    </a:lnTo>
                    <a:lnTo>
                      <a:pt x="141" y="219"/>
                    </a:lnTo>
                    <a:lnTo>
                      <a:pt x="164" y="296"/>
                    </a:lnTo>
                    <a:lnTo>
                      <a:pt x="182" y="392"/>
                    </a:lnTo>
                    <a:lnTo>
                      <a:pt x="164" y="402"/>
                    </a:lnTo>
                    <a:lnTo>
                      <a:pt x="164" y="406"/>
                    </a:lnTo>
                    <a:lnTo>
                      <a:pt x="160" y="406"/>
                    </a:lnTo>
                    <a:lnTo>
                      <a:pt x="155" y="406"/>
                    </a:lnTo>
                    <a:lnTo>
                      <a:pt x="150" y="411"/>
                    </a:lnTo>
                    <a:lnTo>
                      <a:pt x="141" y="415"/>
                    </a:lnTo>
                    <a:lnTo>
                      <a:pt x="137" y="424"/>
                    </a:lnTo>
                    <a:lnTo>
                      <a:pt x="137" y="438"/>
                    </a:lnTo>
                    <a:lnTo>
                      <a:pt x="132" y="452"/>
                    </a:lnTo>
                    <a:lnTo>
                      <a:pt x="132" y="456"/>
                    </a:lnTo>
                    <a:lnTo>
                      <a:pt x="137" y="456"/>
                    </a:lnTo>
                    <a:lnTo>
                      <a:pt x="137" y="461"/>
                    </a:lnTo>
                    <a:lnTo>
                      <a:pt x="137" y="465"/>
                    </a:lnTo>
                    <a:lnTo>
                      <a:pt x="137" y="470"/>
                    </a:lnTo>
                    <a:lnTo>
                      <a:pt x="137" y="475"/>
                    </a:lnTo>
                    <a:lnTo>
                      <a:pt x="132" y="479"/>
                    </a:lnTo>
                    <a:lnTo>
                      <a:pt x="128" y="484"/>
                    </a:lnTo>
                    <a:lnTo>
                      <a:pt x="128" y="484"/>
                    </a:lnTo>
                    <a:lnTo>
                      <a:pt x="123" y="484"/>
                    </a:lnTo>
                    <a:lnTo>
                      <a:pt x="123" y="479"/>
                    </a:lnTo>
                    <a:lnTo>
                      <a:pt x="119" y="479"/>
                    </a:lnTo>
                    <a:lnTo>
                      <a:pt x="114" y="479"/>
                    </a:lnTo>
                    <a:lnTo>
                      <a:pt x="109" y="479"/>
                    </a:lnTo>
                    <a:lnTo>
                      <a:pt x="105" y="484"/>
                    </a:lnTo>
                    <a:lnTo>
                      <a:pt x="96" y="484"/>
                    </a:lnTo>
                    <a:lnTo>
                      <a:pt x="96" y="484"/>
                    </a:lnTo>
                    <a:lnTo>
                      <a:pt x="96" y="484"/>
                    </a:lnTo>
                    <a:lnTo>
                      <a:pt x="91" y="484"/>
                    </a:lnTo>
                    <a:lnTo>
                      <a:pt x="87" y="484"/>
                    </a:lnTo>
                    <a:lnTo>
                      <a:pt x="82" y="479"/>
                    </a:lnTo>
                    <a:lnTo>
                      <a:pt x="82" y="479"/>
                    </a:lnTo>
                    <a:lnTo>
                      <a:pt x="82" y="470"/>
                    </a:lnTo>
                    <a:lnTo>
                      <a:pt x="82" y="465"/>
                    </a:lnTo>
                    <a:lnTo>
                      <a:pt x="77" y="456"/>
                    </a:lnTo>
                    <a:lnTo>
                      <a:pt x="77" y="447"/>
                    </a:lnTo>
                    <a:lnTo>
                      <a:pt x="73" y="443"/>
                    </a:lnTo>
                    <a:lnTo>
                      <a:pt x="68" y="433"/>
                    </a:lnTo>
                    <a:lnTo>
                      <a:pt x="64" y="429"/>
                    </a:lnTo>
                    <a:lnTo>
                      <a:pt x="59" y="424"/>
                    </a:lnTo>
                    <a:lnTo>
                      <a:pt x="55" y="420"/>
                    </a:lnTo>
                    <a:lnTo>
                      <a:pt x="55" y="415"/>
                    </a:lnTo>
                    <a:lnTo>
                      <a:pt x="50" y="415"/>
                    </a:lnTo>
                    <a:lnTo>
                      <a:pt x="45" y="411"/>
                    </a:lnTo>
                    <a:lnTo>
                      <a:pt x="36" y="406"/>
                    </a:lnTo>
                    <a:lnTo>
                      <a:pt x="32" y="406"/>
                    </a:lnTo>
                    <a:lnTo>
                      <a:pt x="23" y="402"/>
                    </a:lnTo>
                    <a:lnTo>
                      <a:pt x="14" y="397"/>
                    </a:lnTo>
                    <a:lnTo>
                      <a:pt x="9" y="397"/>
                    </a:lnTo>
                    <a:lnTo>
                      <a:pt x="0" y="397"/>
                    </a:lnTo>
                    <a:lnTo>
                      <a:pt x="0" y="383"/>
                    </a:lnTo>
                    <a:lnTo>
                      <a:pt x="0" y="347"/>
                    </a:lnTo>
                    <a:lnTo>
                      <a:pt x="4" y="292"/>
                    </a:lnTo>
                    <a:lnTo>
                      <a:pt x="9" y="228"/>
                    </a:lnTo>
                    <a:lnTo>
                      <a:pt x="18" y="159"/>
                    </a:lnTo>
                    <a:lnTo>
                      <a:pt x="32" y="96"/>
                    </a:lnTo>
                    <a:lnTo>
                      <a:pt x="41" y="41"/>
                    </a:lnTo>
                    <a:lnTo>
                      <a:pt x="59" y="0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5" name="Freeform 583"/>
              <p:cNvSpPr>
                <a:spLocks/>
              </p:cNvSpPr>
              <p:nvPr/>
            </p:nvSpPr>
            <p:spPr bwMode="auto">
              <a:xfrm>
                <a:off x="1628" y="539"/>
                <a:ext cx="105" cy="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0" y="0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37" y="0"/>
                  </a:cxn>
                  <a:cxn ang="0">
                    <a:pos x="60" y="9"/>
                  </a:cxn>
                  <a:cxn ang="0">
                    <a:pos x="78" y="23"/>
                  </a:cxn>
                  <a:cxn ang="0">
                    <a:pos x="87" y="27"/>
                  </a:cxn>
                  <a:cxn ang="0">
                    <a:pos x="87" y="36"/>
                  </a:cxn>
                  <a:cxn ang="0">
                    <a:pos x="92" y="46"/>
                  </a:cxn>
                  <a:cxn ang="0">
                    <a:pos x="101" y="55"/>
                  </a:cxn>
                  <a:cxn ang="0">
                    <a:pos x="101" y="55"/>
                  </a:cxn>
                  <a:cxn ang="0">
                    <a:pos x="105" y="55"/>
                  </a:cxn>
                  <a:cxn ang="0">
                    <a:pos x="105" y="59"/>
                  </a:cxn>
                  <a:cxn ang="0">
                    <a:pos x="105" y="59"/>
                  </a:cxn>
                  <a:cxn ang="0">
                    <a:pos x="101" y="59"/>
                  </a:cxn>
                  <a:cxn ang="0">
                    <a:pos x="96" y="59"/>
                  </a:cxn>
                  <a:cxn ang="0">
                    <a:pos x="87" y="59"/>
                  </a:cxn>
                  <a:cxn ang="0">
                    <a:pos x="83" y="59"/>
                  </a:cxn>
                  <a:cxn ang="0">
                    <a:pos x="78" y="64"/>
                  </a:cxn>
                  <a:cxn ang="0">
                    <a:pos x="78" y="55"/>
                  </a:cxn>
                  <a:cxn ang="0">
                    <a:pos x="73" y="46"/>
                  </a:cxn>
                  <a:cxn ang="0">
                    <a:pos x="69" y="36"/>
                  </a:cxn>
                  <a:cxn ang="0">
                    <a:pos x="60" y="32"/>
                  </a:cxn>
                  <a:cxn ang="0">
                    <a:pos x="60" y="27"/>
                  </a:cxn>
                  <a:cxn ang="0">
                    <a:pos x="51" y="18"/>
                  </a:cxn>
                  <a:cxn ang="0">
                    <a:pos x="37" y="9"/>
                  </a:cxn>
                  <a:cxn ang="0">
                    <a:pos x="28" y="9"/>
                  </a:cxn>
                  <a:cxn ang="0">
                    <a:pos x="23" y="5"/>
                  </a:cxn>
                  <a:cxn ang="0">
                    <a:pos x="14" y="0"/>
                  </a:cxn>
                  <a:cxn ang="0">
                    <a:pos x="5" y="0"/>
                  </a:cxn>
                </a:cxnLst>
                <a:rect l="0" t="0" r="r" b="b"/>
                <a:pathLst>
                  <a:path w="105" h="64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7" y="0"/>
                    </a:lnTo>
                    <a:lnTo>
                      <a:pt x="51" y="5"/>
                    </a:lnTo>
                    <a:lnTo>
                      <a:pt x="60" y="9"/>
                    </a:lnTo>
                    <a:lnTo>
                      <a:pt x="69" y="14"/>
                    </a:lnTo>
                    <a:lnTo>
                      <a:pt x="78" y="23"/>
                    </a:lnTo>
                    <a:lnTo>
                      <a:pt x="87" y="27"/>
                    </a:lnTo>
                    <a:lnTo>
                      <a:pt x="87" y="27"/>
                    </a:lnTo>
                    <a:lnTo>
                      <a:pt x="87" y="32"/>
                    </a:lnTo>
                    <a:lnTo>
                      <a:pt x="87" y="36"/>
                    </a:lnTo>
                    <a:lnTo>
                      <a:pt x="92" y="41"/>
                    </a:lnTo>
                    <a:lnTo>
                      <a:pt x="92" y="46"/>
                    </a:lnTo>
                    <a:lnTo>
                      <a:pt x="96" y="50"/>
                    </a:lnTo>
                    <a:lnTo>
                      <a:pt x="101" y="55"/>
                    </a:lnTo>
                    <a:lnTo>
                      <a:pt x="101" y="55"/>
                    </a:lnTo>
                    <a:lnTo>
                      <a:pt x="101" y="55"/>
                    </a:lnTo>
                    <a:lnTo>
                      <a:pt x="105" y="55"/>
                    </a:lnTo>
                    <a:lnTo>
                      <a:pt x="105" y="55"/>
                    </a:lnTo>
                    <a:lnTo>
                      <a:pt x="105" y="59"/>
                    </a:lnTo>
                    <a:lnTo>
                      <a:pt x="105" y="59"/>
                    </a:lnTo>
                    <a:lnTo>
                      <a:pt x="105" y="59"/>
                    </a:lnTo>
                    <a:lnTo>
                      <a:pt x="105" y="59"/>
                    </a:lnTo>
                    <a:lnTo>
                      <a:pt x="105" y="59"/>
                    </a:lnTo>
                    <a:lnTo>
                      <a:pt x="101" y="59"/>
                    </a:lnTo>
                    <a:lnTo>
                      <a:pt x="101" y="59"/>
                    </a:lnTo>
                    <a:lnTo>
                      <a:pt x="96" y="59"/>
                    </a:lnTo>
                    <a:lnTo>
                      <a:pt x="92" y="59"/>
                    </a:lnTo>
                    <a:lnTo>
                      <a:pt x="87" y="59"/>
                    </a:lnTo>
                    <a:lnTo>
                      <a:pt x="83" y="59"/>
                    </a:lnTo>
                    <a:lnTo>
                      <a:pt x="83" y="59"/>
                    </a:lnTo>
                    <a:lnTo>
                      <a:pt x="78" y="64"/>
                    </a:lnTo>
                    <a:lnTo>
                      <a:pt x="78" y="64"/>
                    </a:lnTo>
                    <a:lnTo>
                      <a:pt x="78" y="59"/>
                    </a:lnTo>
                    <a:lnTo>
                      <a:pt x="78" y="55"/>
                    </a:lnTo>
                    <a:lnTo>
                      <a:pt x="78" y="55"/>
                    </a:lnTo>
                    <a:lnTo>
                      <a:pt x="73" y="46"/>
                    </a:lnTo>
                    <a:lnTo>
                      <a:pt x="73" y="41"/>
                    </a:lnTo>
                    <a:lnTo>
                      <a:pt x="69" y="36"/>
                    </a:lnTo>
                    <a:lnTo>
                      <a:pt x="64" y="32"/>
                    </a:lnTo>
                    <a:lnTo>
                      <a:pt x="60" y="32"/>
                    </a:lnTo>
                    <a:lnTo>
                      <a:pt x="60" y="27"/>
                    </a:lnTo>
                    <a:lnTo>
                      <a:pt x="60" y="27"/>
                    </a:lnTo>
                    <a:lnTo>
                      <a:pt x="55" y="23"/>
                    </a:lnTo>
                    <a:lnTo>
                      <a:pt x="51" y="18"/>
                    </a:lnTo>
                    <a:lnTo>
                      <a:pt x="46" y="14"/>
                    </a:lnTo>
                    <a:lnTo>
                      <a:pt x="37" y="9"/>
                    </a:lnTo>
                    <a:lnTo>
                      <a:pt x="32" y="9"/>
                    </a:lnTo>
                    <a:lnTo>
                      <a:pt x="28" y="9"/>
                    </a:lnTo>
                    <a:lnTo>
                      <a:pt x="28" y="5"/>
                    </a:lnTo>
                    <a:lnTo>
                      <a:pt x="23" y="5"/>
                    </a:lnTo>
                    <a:lnTo>
                      <a:pt x="19" y="5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4C2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6" name="Freeform 584"/>
              <p:cNvSpPr>
                <a:spLocks/>
              </p:cNvSpPr>
              <p:nvPr/>
            </p:nvSpPr>
            <p:spPr bwMode="auto">
              <a:xfrm>
                <a:off x="1765" y="534"/>
                <a:ext cx="41" cy="28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2" y="0"/>
                  </a:cxn>
                  <a:cxn ang="0">
                    <a:pos x="23" y="5"/>
                  </a:cxn>
                  <a:cxn ang="0">
                    <a:pos x="19" y="10"/>
                  </a:cxn>
                  <a:cxn ang="0">
                    <a:pos x="14" y="14"/>
                  </a:cxn>
                  <a:cxn ang="0">
                    <a:pos x="5" y="19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0" y="23"/>
                  </a:cxn>
                  <a:cxn ang="0">
                    <a:pos x="5" y="23"/>
                  </a:cxn>
                  <a:cxn ang="0">
                    <a:pos x="9" y="19"/>
                  </a:cxn>
                  <a:cxn ang="0">
                    <a:pos x="14" y="19"/>
                  </a:cxn>
                  <a:cxn ang="0">
                    <a:pos x="14" y="14"/>
                  </a:cxn>
                  <a:cxn ang="0">
                    <a:pos x="19" y="14"/>
                  </a:cxn>
                  <a:cxn ang="0">
                    <a:pos x="23" y="10"/>
                  </a:cxn>
                  <a:cxn ang="0">
                    <a:pos x="41" y="0"/>
                  </a:cxn>
                </a:cxnLst>
                <a:rect l="0" t="0" r="r" b="b"/>
                <a:pathLst>
                  <a:path w="41" h="28">
                    <a:moveTo>
                      <a:pt x="41" y="0"/>
                    </a:moveTo>
                    <a:lnTo>
                      <a:pt x="37" y="0"/>
                    </a:lnTo>
                    <a:lnTo>
                      <a:pt x="37" y="0"/>
                    </a:lnTo>
                    <a:lnTo>
                      <a:pt x="32" y="0"/>
                    </a:lnTo>
                    <a:lnTo>
                      <a:pt x="23" y="5"/>
                    </a:lnTo>
                    <a:lnTo>
                      <a:pt x="19" y="10"/>
                    </a:lnTo>
                    <a:lnTo>
                      <a:pt x="14" y="14"/>
                    </a:lnTo>
                    <a:lnTo>
                      <a:pt x="5" y="19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0" y="23"/>
                    </a:lnTo>
                    <a:lnTo>
                      <a:pt x="5" y="23"/>
                    </a:lnTo>
                    <a:lnTo>
                      <a:pt x="9" y="19"/>
                    </a:lnTo>
                    <a:lnTo>
                      <a:pt x="14" y="19"/>
                    </a:lnTo>
                    <a:lnTo>
                      <a:pt x="14" y="14"/>
                    </a:lnTo>
                    <a:lnTo>
                      <a:pt x="19" y="14"/>
                    </a:lnTo>
                    <a:lnTo>
                      <a:pt x="23" y="10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B4C2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7" name="Freeform 585"/>
              <p:cNvSpPr>
                <a:spLocks/>
              </p:cNvSpPr>
              <p:nvPr/>
            </p:nvSpPr>
            <p:spPr bwMode="auto">
              <a:xfrm>
                <a:off x="1628" y="146"/>
                <a:ext cx="60" cy="388"/>
              </a:xfrm>
              <a:custGeom>
                <a:avLst/>
                <a:gdLst/>
                <a:ahLst/>
                <a:cxnLst>
                  <a:cxn ang="0">
                    <a:pos x="19" y="151"/>
                  </a:cxn>
                  <a:cxn ang="0">
                    <a:pos x="10" y="201"/>
                  </a:cxn>
                  <a:cxn ang="0">
                    <a:pos x="5" y="247"/>
                  </a:cxn>
                  <a:cxn ang="0">
                    <a:pos x="0" y="288"/>
                  </a:cxn>
                  <a:cxn ang="0">
                    <a:pos x="0" y="324"/>
                  </a:cxn>
                  <a:cxn ang="0">
                    <a:pos x="0" y="352"/>
                  </a:cxn>
                  <a:cxn ang="0">
                    <a:pos x="0" y="370"/>
                  </a:cxn>
                  <a:cxn ang="0">
                    <a:pos x="0" y="384"/>
                  </a:cxn>
                  <a:cxn ang="0">
                    <a:pos x="0" y="388"/>
                  </a:cxn>
                  <a:cxn ang="0">
                    <a:pos x="10" y="388"/>
                  </a:cxn>
                  <a:cxn ang="0">
                    <a:pos x="10" y="356"/>
                  </a:cxn>
                  <a:cxn ang="0">
                    <a:pos x="14" y="311"/>
                  </a:cxn>
                  <a:cxn ang="0">
                    <a:pos x="23" y="251"/>
                  </a:cxn>
                  <a:cxn ang="0">
                    <a:pos x="32" y="192"/>
                  </a:cxn>
                  <a:cxn ang="0">
                    <a:pos x="41" y="128"/>
                  </a:cxn>
                  <a:cxn ang="0">
                    <a:pos x="51" y="78"/>
                  </a:cxn>
                  <a:cxn ang="0">
                    <a:pos x="60" y="41"/>
                  </a:cxn>
                  <a:cxn ang="0">
                    <a:pos x="60" y="28"/>
                  </a:cxn>
                  <a:cxn ang="0">
                    <a:pos x="55" y="0"/>
                  </a:cxn>
                  <a:cxn ang="0">
                    <a:pos x="55" y="5"/>
                  </a:cxn>
                  <a:cxn ang="0">
                    <a:pos x="51" y="9"/>
                  </a:cxn>
                  <a:cxn ang="0">
                    <a:pos x="46" y="23"/>
                  </a:cxn>
                  <a:cxn ang="0">
                    <a:pos x="41" y="37"/>
                  </a:cxn>
                  <a:cxn ang="0">
                    <a:pos x="37" y="55"/>
                  </a:cxn>
                  <a:cxn ang="0">
                    <a:pos x="32" y="82"/>
                  </a:cxn>
                  <a:cxn ang="0">
                    <a:pos x="23" y="114"/>
                  </a:cxn>
                  <a:cxn ang="0">
                    <a:pos x="19" y="151"/>
                  </a:cxn>
                </a:cxnLst>
                <a:rect l="0" t="0" r="r" b="b"/>
                <a:pathLst>
                  <a:path w="60" h="388">
                    <a:moveTo>
                      <a:pt x="19" y="151"/>
                    </a:moveTo>
                    <a:lnTo>
                      <a:pt x="10" y="201"/>
                    </a:lnTo>
                    <a:lnTo>
                      <a:pt x="5" y="247"/>
                    </a:lnTo>
                    <a:lnTo>
                      <a:pt x="0" y="288"/>
                    </a:lnTo>
                    <a:lnTo>
                      <a:pt x="0" y="324"/>
                    </a:lnTo>
                    <a:lnTo>
                      <a:pt x="0" y="352"/>
                    </a:lnTo>
                    <a:lnTo>
                      <a:pt x="0" y="370"/>
                    </a:lnTo>
                    <a:lnTo>
                      <a:pt x="0" y="384"/>
                    </a:lnTo>
                    <a:lnTo>
                      <a:pt x="0" y="388"/>
                    </a:lnTo>
                    <a:lnTo>
                      <a:pt x="10" y="388"/>
                    </a:lnTo>
                    <a:lnTo>
                      <a:pt x="10" y="356"/>
                    </a:lnTo>
                    <a:lnTo>
                      <a:pt x="14" y="311"/>
                    </a:lnTo>
                    <a:lnTo>
                      <a:pt x="23" y="251"/>
                    </a:lnTo>
                    <a:lnTo>
                      <a:pt x="32" y="192"/>
                    </a:lnTo>
                    <a:lnTo>
                      <a:pt x="41" y="128"/>
                    </a:lnTo>
                    <a:lnTo>
                      <a:pt x="51" y="78"/>
                    </a:lnTo>
                    <a:lnTo>
                      <a:pt x="60" y="41"/>
                    </a:lnTo>
                    <a:lnTo>
                      <a:pt x="60" y="28"/>
                    </a:lnTo>
                    <a:lnTo>
                      <a:pt x="55" y="0"/>
                    </a:lnTo>
                    <a:lnTo>
                      <a:pt x="55" y="5"/>
                    </a:lnTo>
                    <a:lnTo>
                      <a:pt x="51" y="9"/>
                    </a:lnTo>
                    <a:lnTo>
                      <a:pt x="46" y="23"/>
                    </a:lnTo>
                    <a:lnTo>
                      <a:pt x="41" y="37"/>
                    </a:lnTo>
                    <a:lnTo>
                      <a:pt x="37" y="55"/>
                    </a:lnTo>
                    <a:lnTo>
                      <a:pt x="32" y="82"/>
                    </a:lnTo>
                    <a:lnTo>
                      <a:pt x="23" y="114"/>
                    </a:lnTo>
                    <a:lnTo>
                      <a:pt x="19" y="151"/>
                    </a:lnTo>
                    <a:close/>
                  </a:path>
                </a:pathLst>
              </a:custGeom>
              <a:solidFill>
                <a:srgbClr val="E1E8E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8" name="Freeform 586"/>
              <p:cNvSpPr>
                <a:spLocks/>
              </p:cNvSpPr>
              <p:nvPr/>
            </p:nvSpPr>
            <p:spPr bwMode="auto">
              <a:xfrm>
                <a:off x="1656" y="238"/>
                <a:ext cx="18" cy="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18"/>
                  </a:cxn>
                  <a:cxn ang="0">
                    <a:pos x="18" y="22"/>
                  </a:cxn>
                  <a:cxn ang="0">
                    <a:pos x="0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22">
                    <a:moveTo>
                      <a:pt x="0" y="0"/>
                    </a:moveTo>
                    <a:lnTo>
                      <a:pt x="18" y="18"/>
                    </a:lnTo>
                    <a:lnTo>
                      <a:pt x="18" y="22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0F6F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59" name="Freeform 587"/>
              <p:cNvSpPr>
                <a:spLocks/>
              </p:cNvSpPr>
              <p:nvPr/>
            </p:nvSpPr>
            <p:spPr bwMode="auto">
              <a:xfrm>
                <a:off x="1692" y="174"/>
                <a:ext cx="110" cy="4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5" y="13"/>
                  </a:cxn>
                  <a:cxn ang="0">
                    <a:pos x="5" y="18"/>
                  </a:cxn>
                  <a:cxn ang="0">
                    <a:pos x="5" y="22"/>
                  </a:cxn>
                  <a:cxn ang="0">
                    <a:pos x="5" y="27"/>
                  </a:cxn>
                  <a:cxn ang="0">
                    <a:pos x="5" y="36"/>
                  </a:cxn>
                  <a:cxn ang="0">
                    <a:pos x="9" y="59"/>
                  </a:cxn>
                  <a:cxn ang="0">
                    <a:pos x="19" y="86"/>
                  </a:cxn>
                  <a:cxn ang="0">
                    <a:pos x="23" y="127"/>
                  </a:cxn>
                  <a:cxn ang="0">
                    <a:pos x="32" y="178"/>
                  </a:cxn>
                  <a:cxn ang="0">
                    <a:pos x="37" y="242"/>
                  </a:cxn>
                  <a:cxn ang="0">
                    <a:pos x="46" y="315"/>
                  </a:cxn>
                  <a:cxn ang="0">
                    <a:pos x="51" y="401"/>
                  </a:cxn>
                  <a:cxn ang="0">
                    <a:pos x="51" y="424"/>
                  </a:cxn>
                  <a:cxn ang="0">
                    <a:pos x="51" y="424"/>
                  </a:cxn>
                  <a:cxn ang="0">
                    <a:pos x="55" y="424"/>
                  </a:cxn>
                  <a:cxn ang="0">
                    <a:pos x="55" y="424"/>
                  </a:cxn>
                  <a:cxn ang="0">
                    <a:pos x="55" y="424"/>
                  </a:cxn>
                  <a:cxn ang="0">
                    <a:pos x="60" y="424"/>
                  </a:cxn>
                  <a:cxn ang="0">
                    <a:pos x="60" y="424"/>
                  </a:cxn>
                  <a:cxn ang="0">
                    <a:pos x="64" y="424"/>
                  </a:cxn>
                  <a:cxn ang="0">
                    <a:pos x="64" y="424"/>
                  </a:cxn>
                  <a:cxn ang="0">
                    <a:pos x="64" y="424"/>
                  </a:cxn>
                  <a:cxn ang="0">
                    <a:pos x="64" y="420"/>
                  </a:cxn>
                  <a:cxn ang="0">
                    <a:pos x="64" y="415"/>
                  </a:cxn>
                  <a:cxn ang="0">
                    <a:pos x="64" y="411"/>
                  </a:cxn>
                  <a:cxn ang="0">
                    <a:pos x="64" y="401"/>
                  </a:cxn>
                  <a:cxn ang="0">
                    <a:pos x="69" y="392"/>
                  </a:cxn>
                  <a:cxn ang="0">
                    <a:pos x="73" y="383"/>
                  </a:cxn>
                  <a:cxn ang="0">
                    <a:pos x="78" y="374"/>
                  </a:cxn>
                  <a:cxn ang="0">
                    <a:pos x="78" y="374"/>
                  </a:cxn>
                  <a:cxn ang="0">
                    <a:pos x="82" y="374"/>
                  </a:cxn>
                  <a:cxn ang="0">
                    <a:pos x="82" y="370"/>
                  </a:cxn>
                  <a:cxn ang="0">
                    <a:pos x="87" y="370"/>
                  </a:cxn>
                  <a:cxn ang="0">
                    <a:pos x="92" y="365"/>
                  </a:cxn>
                  <a:cxn ang="0">
                    <a:pos x="96" y="365"/>
                  </a:cxn>
                  <a:cxn ang="0">
                    <a:pos x="105" y="360"/>
                  </a:cxn>
                  <a:cxn ang="0">
                    <a:pos x="110" y="360"/>
                  </a:cxn>
                  <a:cxn ang="0">
                    <a:pos x="110" y="351"/>
                  </a:cxn>
                  <a:cxn ang="0">
                    <a:pos x="101" y="319"/>
                  </a:cxn>
                  <a:cxn ang="0">
                    <a:pos x="92" y="274"/>
                  </a:cxn>
                  <a:cxn ang="0">
                    <a:pos x="78" y="219"/>
                  </a:cxn>
                  <a:cxn ang="0">
                    <a:pos x="60" y="159"/>
                  </a:cxn>
                  <a:cxn ang="0">
                    <a:pos x="41" y="100"/>
                  </a:cxn>
                  <a:cxn ang="0">
                    <a:pos x="19" y="45"/>
                  </a:cxn>
                  <a:cxn ang="0">
                    <a:pos x="0" y="0"/>
                  </a:cxn>
                </a:cxnLst>
                <a:rect l="0" t="0" r="r" b="b"/>
                <a:pathLst>
                  <a:path w="110" h="424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5" y="13"/>
                    </a:lnTo>
                    <a:lnTo>
                      <a:pt x="5" y="18"/>
                    </a:lnTo>
                    <a:lnTo>
                      <a:pt x="5" y="22"/>
                    </a:lnTo>
                    <a:lnTo>
                      <a:pt x="5" y="27"/>
                    </a:lnTo>
                    <a:lnTo>
                      <a:pt x="5" y="36"/>
                    </a:lnTo>
                    <a:lnTo>
                      <a:pt x="9" y="59"/>
                    </a:lnTo>
                    <a:lnTo>
                      <a:pt x="19" y="86"/>
                    </a:lnTo>
                    <a:lnTo>
                      <a:pt x="23" y="127"/>
                    </a:lnTo>
                    <a:lnTo>
                      <a:pt x="32" y="178"/>
                    </a:lnTo>
                    <a:lnTo>
                      <a:pt x="37" y="242"/>
                    </a:lnTo>
                    <a:lnTo>
                      <a:pt x="46" y="315"/>
                    </a:lnTo>
                    <a:lnTo>
                      <a:pt x="51" y="401"/>
                    </a:lnTo>
                    <a:lnTo>
                      <a:pt x="51" y="424"/>
                    </a:lnTo>
                    <a:lnTo>
                      <a:pt x="51" y="424"/>
                    </a:lnTo>
                    <a:lnTo>
                      <a:pt x="55" y="424"/>
                    </a:lnTo>
                    <a:lnTo>
                      <a:pt x="55" y="424"/>
                    </a:lnTo>
                    <a:lnTo>
                      <a:pt x="55" y="424"/>
                    </a:lnTo>
                    <a:lnTo>
                      <a:pt x="60" y="424"/>
                    </a:lnTo>
                    <a:lnTo>
                      <a:pt x="60" y="424"/>
                    </a:lnTo>
                    <a:lnTo>
                      <a:pt x="64" y="424"/>
                    </a:lnTo>
                    <a:lnTo>
                      <a:pt x="64" y="424"/>
                    </a:lnTo>
                    <a:lnTo>
                      <a:pt x="64" y="424"/>
                    </a:lnTo>
                    <a:lnTo>
                      <a:pt x="64" y="420"/>
                    </a:lnTo>
                    <a:lnTo>
                      <a:pt x="64" y="415"/>
                    </a:lnTo>
                    <a:lnTo>
                      <a:pt x="64" y="411"/>
                    </a:lnTo>
                    <a:lnTo>
                      <a:pt x="64" y="401"/>
                    </a:lnTo>
                    <a:lnTo>
                      <a:pt x="69" y="392"/>
                    </a:lnTo>
                    <a:lnTo>
                      <a:pt x="73" y="383"/>
                    </a:lnTo>
                    <a:lnTo>
                      <a:pt x="78" y="374"/>
                    </a:lnTo>
                    <a:lnTo>
                      <a:pt x="78" y="374"/>
                    </a:lnTo>
                    <a:lnTo>
                      <a:pt x="82" y="374"/>
                    </a:lnTo>
                    <a:lnTo>
                      <a:pt x="82" y="370"/>
                    </a:lnTo>
                    <a:lnTo>
                      <a:pt x="87" y="370"/>
                    </a:lnTo>
                    <a:lnTo>
                      <a:pt x="92" y="365"/>
                    </a:lnTo>
                    <a:lnTo>
                      <a:pt x="96" y="365"/>
                    </a:lnTo>
                    <a:lnTo>
                      <a:pt x="105" y="360"/>
                    </a:lnTo>
                    <a:lnTo>
                      <a:pt x="110" y="360"/>
                    </a:lnTo>
                    <a:lnTo>
                      <a:pt x="110" y="351"/>
                    </a:lnTo>
                    <a:lnTo>
                      <a:pt x="101" y="319"/>
                    </a:lnTo>
                    <a:lnTo>
                      <a:pt x="92" y="274"/>
                    </a:lnTo>
                    <a:lnTo>
                      <a:pt x="78" y="219"/>
                    </a:lnTo>
                    <a:lnTo>
                      <a:pt x="60" y="159"/>
                    </a:lnTo>
                    <a:lnTo>
                      <a:pt x="41" y="100"/>
                    </a:lnTo>
                    <a:lnTo>
                      <a:pt x="19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D0D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0" name="Freeform 588"/>
              <p:cNvSpPr>
                <a:spLocks/>
              </p:cNvSpPr>
              <p:nvPr/>
            </p:nvSpPr>
            <p:spPr bwMode="auto">
              <a:xfrm>
                <a:off x="1642" y="288"/>
                <a:ext cx="23" cy="5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23" y="18"/>
                  </a:cxn>
                  <a:cxn ang="0">
                    <a:pos x="18" y="50"/>
                  </a:cxn>
                  <a:cxn ang="0">
                    <a:pos x="0" y="36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5" y="18"/>
                  </a:cxn>
                  <a:cxn ang="0">
                    <a:pos x="5" y="9"/>
                  </a:cxn>
                  <a:cxn ang="0">
                    <a:pos x="5" y="4"/>
                  </a:cxn>
                  <a:cxn ang="0">
                    <a:pos x="5" y="0"/>
                  </a:cxn>
                </a:cxnLst>
                <a:rect l="0" t="0" r="r" b="b"/>
                <a:pathLst>
                  <a:path w="23" h="50">
                    <a:moveTo>
                      <a:pt x="5" y="0"/>
                    </a:moveTo>
                    <a:lnTo>
                      <a:pt x="23" y="18"/>
                    </a:lnTo>
                    <a:lnTo>
                      <a:pt x="18" y="50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5" y="18"/>
                    </a:lnTo>
                    <a:lnTo>
                      <a:pt x="5" y="9"/>
                    </a:lnTo>
                    <a:lnTo>
                      <a:pt x="5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0F6F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1" name="Freeform 589"/>
              <p:cNvSpPr>
                <a:spLocks/>
              </p:cNvSpPr>
              <p:nvPr/>
            </p:nvSpPr>
            <p:spPr bwMode="auto">
              <a:xfrm>
                <a:off x="2925" y="1694"/>
                <a:ext cx="356" cy="507"/>
              </a:xfrm>
              <a:custGeom>
                <a:avLst/>
                <a:gdLst/>
                <a:ahLst/>
                <a:cxnLst>
                  <a:cxn ang="0">
                    <a:pos x="356" y="0"/>
                  </a:cxn>
                  <a:cxn ang="0">
                    <a:pos x="356" y="9"/>
                  </a:cxn>
                  <a:cxn ang="0">
                    <a:pos x="347" y="28"/>
                  </a:cxn>
                  <a:cxn ang="0">
                    <a:pos x="333" y="60"/>
                  </a:cxn>
                  <a:cxn ang="0">
                    <a:pos x="315" y="92"/>
                  </a:cxn>
                  <a:cxn ang="0">
                    <a:pos x="292" y="133"/>
                  </a:cxn>
                  <a:cxn ang="0">
                    <a:pos x="265" y="165"/>
                  </a:cxn>
                  <a:cxn ang="0">
                    <a:pos x="247" y="183"/>
                  </a:cxn>
                  <a:cxn ang="0">
                    <a:pos x="228" y="197"/>
                  </a:cxn>
                  <a:cxn ang="0">
                    <a:pos x="210" y="206"/>
                  </a:cxn>
                  <a:cxn ang="0">
                    <a:pos x="187" y="215"/>
                  </a:cxn>
                  <a:cxn ang="0">
                    <a:pos x="146" y="224"/>
                  </a:cxn>
                  <a:cxn ang="0">
                    <a:pos x="119" y="233"/>
                  </a:cxn>
                  <a:cxn ang="0">
                    <a:pos x="96" y="238"/>
                  </a:cxn>
                  <a:cxn ang="0">
                    <a:pos x="78" y="242"/>
                  </a:cxn>
                  <a:cxn ang="0">
                    <a:pos x="69" y="238"/>
                  </a:cxn>
                  <a:cxn ang="0">
                    <a:pos x="59" y="238"/>
                  </a:cxn>
                  <a:cxn ang="0">
                    <a:pos x="50" y="233"/>
                  </a:cxn>
                  <a:cxn ang="0">
                    <a:pos x="41" y="229"/>
                  </a:cxn>
                  <a:cxn ang="0">
                    <a:pos x="32" y="224"/>
                  </a:cxn>
                  <a:cxn ang="0">
                    <a:pos x="23" y="219"/>
                  </a:cxn>
                  <a:cxn ang="0">
                    <a:pos x="14" y="215"/>
                  </a:cxn>
                  <a:cxn ang="0">
                    <a:pos x="9" y="210"/>
                  </a:cxn>
                  <a:cxn ang="0">
                    <a:pos x="5" y="210"/>
                  </a:cxn>
                  <a:cxn ang="0">
                    <a:pos x="0" y="206"/>
                  </a:cxn>
                  <a:cxn ang="0">
                    <a:pos x="0" y="210"/>
                  </a:cxn>
                  <a:cxn ang="0">
                    <a:pos x="5" y="215"/>
                  </a:cxn>
                  <a:cxn ang="0">
                    <a:pos x="14" y="224"/>
                  </a:cxn>
                  <a:cxn ang="0">
                    <a:pos x="27" y="238"/>
                  </a:cxn>
                  <a:cxn ang="0">
                    <a:pos x="46" y="256"/>
                  </a:cxn>
                  <a:cxn ang="0">
                    <a:pos x="69" y="274"/>
                  </a:cxn>
                  <a:cxn ang="0">
                    <a:pos x="87" y="292"/>
                  </a:cxn>
                  <a:cxn ang="0">
                    <a:pos x="105" y="315"/>
                  </a:cxn>
                  <a:cxn ang="0">
                    <a:pos x="123" y="329"/>
                  </a:cxn>
                  <a:cxn ang="0">
                    <a:pos x="132" y="347"/>
                  </a:cxn>
                  <a:cxn ang="0">
                    <a:pos x="137" y="361"/>
                  </a:cxn>
                  <a:cxn ang="0">
                    <a:pos x="146" y="379"/>
                  </a:cxn>
                  <a:cxn ang="0">
                    <a:pos x="155" y="398"/>
                  </a:cxn>
                  <a:cxn ang="0">
                    <a:pos x="164" y="416"/>
                  </a:cxn>
                  <a:cxn ang="0">
                    <a:pos x="169" y="439"/>
                  </a:cxn>
                  <a:cxn ang="0">
                    <a:pos x="164" y="461"/>
                  </a:cxn>
                  <a:cxn ang="0">
                    <a:pos x="160" y="484"/>
                  </a:cxn>
                  <a:cxn ang="0">
                    <a:pos x="146" y="507"/>
                  </a:cxn>
                </a:cxnLst>
                <a:rect l="0" t="0" r="r" b="b"/>
                <a:pathLst>
                  <a:path w="356" h="507">
                    <a:moveTo>
                      <a:pt x="356" y="0"/>
                    </a:moveTo>
                    <a:lnTo>
                      <a:pt x="356" y="9"/>
                    </a:lnTo>
                    <a:lnTo>
                      <a:pt x="347" y="28"/>
                    </a:lnTo>
                    <a:lnTo>
                      <a:pt x="333" y="60"/>
                    </a:lnTo>
                    <a:lnTo>
                      <a:pt x="315" y="92"/>
                    </a:lnTo>
                    <a:lnTo>
                      <a:pt x="292" y="133"/>
                    </a:lnTo>
                    <a:lnTo>
                      <a:pt x="265" y="165"/>
                    </a:lnTo>
                    <a:lnTo>
                      <a:pt x="247" y="183"/>
                    </a:lnTo>
                    <a:lnTo>
                      <a:pt x="228" y="197"/>
                    </a:lnTo>
                    <a:lnTo>
                      <a:pt x="210" y="206"/>
                    </a:lnTo>
                    <a:lnTo>
                      <a:pt x="187" y="215"/>
                    </a:lnTo>
                    <a:lnTo>
                      <a:pt x="146" y="224"/>
                    </a:lnTo>
                    <a:lnTo>
                      <a:pt x="119" y="233"/>
                    </a:lnTo>
                    <a:lnTo>
                      <a:pt x="96" y="238"/>
                    </a:lnTo>
                    <a:lnTo>
                      <a:pt x="78" y="242"/>
                    </a:lnTo>
                    <a:lnTo>
                      <a:pt x="69" y="238"/>
                    </a:lnTo>
                    <a:lnTo>
                      <a:pt x="59" y="238"/>
                    </a:lnTo>
                    <a:lnTo>
                      <a:pt x="50" y="233"/>
                    </a:lnTo>
                    <a:lnTo>
                      <a:pt x="41" y="229"/>
                    </a:lnTo>
                    <a:lnTo>
                      <a:pt x="32" y="224"/>
                    </a:lnTo>
                    <a:lnTo>
                      <a:pt x="23" y="219"/>
                    </a:lnTo>
                    <a:lnTo>
                      <a:pt x="14" y="215"/>
                    </a:lnTo>
                    <a:lnTo>
                      <a:pt x="9" y="210"/>
                    </a:lnTo>
                    <a:lnTo>
                      <a:pt x="5" y="210"/>
                    </a:lnTo>
                    <a:lnTo>
                      <a:pt x="0" y="206"/>
                    </a:lnTo>
                    <a:lnTo>
                      <a:pt x="0" y="210"/>
                    </a:lnTo>
                    <a:lnTo>
                      <a:pt x="5" y="215"/>
                    </a:lnTo>
                    <a:lnTo>
                      <a:pt x="14" y="224"/>
                    </a:lnTo>
                    <a:lnTo>
                      <a:pt x="27" y="238"/>
                    </a:lnTo>
                    <a:lnTo>
                      <a:pt x="46" y="256"/>
                    </a:lnTo>
                    <a:lnTo>
                      <a:pt x="69" y="274"/>
                    </a:lnTo>
                    <a:lnTo>
                      <a:pt x="87" y="292"/>
                    </a:lnTo>
                    <a:lnTo>
                      <a:pt x="105" y="315"/>
                    </a:lnTo>
                    <a:lnTo>
                      <a:pt x="123" y="329"/>
                    </a:lnTo>
                    <a:lnTo>
                      <a:pt x="132" y="347"/>
                    </a:lnTo>
                    <a:lnTo>
                      <a:pt x="137" y="361"/>
                    </a:lnTo>
                    <a:lnTo>
                      <a:pt x="146" y="379"/>
                    </a:lnTo>
                    <a:lnTo>
                      <a:pt x="155" y="398"/>
                    </a:lnTo>
                    <a:lnTo>
                      <a:pt x="164" y="416"/>
                    </a:lnTo>
                    <a:lnTo>
                      <a:pt x="169" y="439"/>
                    </a:lnTo>
                    <a:lnTo>
                      <a:pt x="164" y="461"/>
                    </a:lnTo>
                    <a:lnTo>
                      <a:pt x="160" y="484"/>
                    </a:lnTo>
                    <a:lnTo>
                      <a:pt x="146" y="507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2" name="Freeform 590"/>
              <p:cNvSpPr>
                <a:spLocks/>
              </p:cNvSpPr>
              <p:nvPr/>
            </p:nvSpPr>
            <p:spPr bwMode="auto">
              <a:xfrm>
                <a:off x="3076" y="1822"/>
                <a:ext cx="223" cy="151"/>
              </a:xfrm>
              <a:custGeom>
                <a:avLst/>
                <a:gdLst/>
                <a:ahLst/>
                <a:cxnLst>
                  <a:cxn ang="0">
                    <a:pos x="223" y="0"/>
                  </a:cxn>
                  <a:cxn ang="0">
                    <a:pos x="223" y="5"/>
                  </a:cxn>
                  <a:cxn ang="0">
                    <a:pos x="210" y="23"/>
                  </a:cxn>
                  <a:cxn ang="0">
                    <a:pos x="191" y="46"/>
                  </a:cxn>
                  <a:cxn ang="0">
                    <a:pos x="164" y="69"/>
                  </a:cxn>
                  <a:cxn ang="0">
                    <a:pos x="132" y="96"/>
                  </a:cxn>
                  <a:cxn ang="0">
                    <a:pos x="96" y="123"/>
                  </a:cxn>
                  <a:cxn ang="0">
                    <a:pos x="73" y="133"/>
                  </a:cxn>
                  <a:cxn ang="0">
                    <a:pos x="50" y="142"/>
                  </a:cxn>
                  <a:cxn ang="0">
                    <a:pos x="27" y="146"/>
                  </a:cxn>
                  <a:cxn ang="0">
                    <a:pos x="0" y="151"/>
                  </a:cxn>
                </a:cxnLst>
                <a:rect l="0" t="0" r="r" b="b"/>
                <a:pathLst>
                  <a:path w="223" h="151">
                    <a:moveTo>
                      <a:pt x="223" y="0"/>
                    </a:moveTo>
                    <a:lnTo>
                      <a:pt x="223" y="5"/>
                    </a:lnTo>
                    <a:lnTo>
                      <a:pt x="210" y="23"/>
                    </a:lnTo>
                    <a:lnTo>
                      <a:pt x="191" y="46"/>
                    </a:lnTo>
                    <a:lnTo>
                      <a:pt x="164" y="69"/>
                    </a:lnTo>
                    <a:lnTo>
                      <a:pt x="132" y="96"/>
                    </a:lnTo>
                    <a:lnTo>
                      <a:pt x="96" y="123"/>
                    </a:lnTo>
                    <a:lnTo>
                      <a:pt x="73" y="133"/>
                    </a:lnTo>
                    <a:lnTo>
                      <a:pt x="50" y="142"/>
                    </a:lnTo>
                    <a:lnTo>
                      <a:pt x="27" y="146"/>
                    </a:lnTo>
                    <a:lnTo>
                      <a:pt x="0" y="151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3" name="Freeform 591"/>
              <p:cNvSpPr>
                <a:spLocks/>
              </p:cNvSpPr>
              <p:nvPr/>
            </p:nvSpPr>
            <p:spPr bwMode="auto">
              <a:xfrm>
                <a:off x="3121" y="1881"/>
                <a:ext cx="192" cy="137"/>
              </a:xfrm>
              <a:custGeom>
                <a:avLst/>
                <a:gdLst/>
                <a:ahLst/>
                <a:cxnLst>
                  <a:cxn ang="0">
                    <a:pos x="192" y="0"/>
                  </a:cxn>
                  <a:cxn ang="0">
                    <a:pos x="188" y="5"/>
                  </a:cxn>
                  <a:cxn ang="0">
                    <a:pos x="183" y="19"/>
                  </a:cxn>
                  <a:cxn ang="0">
                    <a:pos x="169" y="37"/>
                  </a:cxn>
                  <a:cxn ang="0">
                    <a:pos x="151" y="60"/>
                  </a:cxn>
                  <a:cxn ang="0">
                    <a:pos x="124" y="83"/>
                  </a:cxn>
                  <a:cxn ang="0">
                    <a:pos x="92" y="105"/>
                  </a:cxn>
                  <a:cxn ang="0">
                    <a:pos x="51" y="124"/>
                  </a:cxn>
                  <a:cxn ang="0">
                    <a:pos x="0" y="137"/>
                  </a:cxn>
                </a:cxnLst>
                <a:rect l="0" t="0" r="r" b="b"/>
                <a:pathLst>
                  <a:path w="192" h="137">
                    <a:moveTo>
                      <a:pt x="192" y="0"/>
                    </a:moveTo>
                    <a:lnTo>
                      <a:pt x="188" y="5"/>
                    </a:lnTo>
                    <a:lnTo>
                      <a:pt x="183" y="19"/>
                    </a:lnTo>
                    <a:lnTo>
                      <a:pt x="169" y="37"/>
                    </a:lnTo>
                    <a:lnTo>
                      <a:pt x="151" y="60"/>
                    </a:lnTo>
                    <a:lnTo>
                      <a:pt x="124" y="83"/>
                    </a:lnTo>
                    <a:lnTo>
                      <a:pt x="92" y="105"/>
                    </a:lnTo>
                    <a:lnTo>
                      <a:pt x="51" y="124"/>
                    </a:lnTo>
                    <a:lnTo>
                      <a:pt x="0" y="137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4" name="Freeform 592"/>
              <p:cNvSpPr>
                <a:spLocks/>
              </p:cNvSpPr>
              <p:nvPr/>
            </p:nvSpPr>
            <p:spPr bwMode="auto">
              <a:xfrm>
                <a:off x="3158" y="1950"/>
                <a:ext cx="164" cy="110"/>
              </a:xfrm>
              <a:custGeom>
                <a:avLst/>
                <a:gdLst/>
                <a:ahLst/>
                <a:cxnLst>
                  <a:cxn ang="0">
                    <a:pos x="164" y="0"/>
                  </a:cxn>
                  <a:cxn ang="0">
                    <a:pos x="160" y="5"/>
                  </a:cxn>
                  <a:cxn ang="0">
                    <a:pos x="151" y="14"/>
                  </a:cxn>
                  <a:cxn ang="0">
                    <a:pos x="137" y="32"/>
                  </a:cxn>
                  <a:cxn ang="0">
                    <a:pos x="119" y="50"/>
                  </a:cxn>
                  <a:cxn ang="0">
                    <a:pos x="96" y="73"/>
                  </a:cxn>
                  <a:cxn ang="0">
                    <a:pos x="68" y="91"/>
                  </a:cxn>
                  <a:cxn ang="0">
                    <a:pos x="36" y="105"/>
                  </a:cxn>
                  <a:cxn ang="0">
                    <a:pos x="0" y="110"/>
                  </a:cxn>
                </a:cxnLst>
                <a:rect l="0" t="0" r="r" b="b"/>
                <a:pathLst>
                  <a:path w="164" h="110">
                    <a:moveTo>
                      <a:pt x="164" y="0"/>
                    </a:moveTo>
                    <a:lnTo>
                      <a:pt x="160" y="5"/>
                    </a:lnTo>
                    <a:lnTo>
                      <a:pt x="151" y="14"/>
                    </a:lnTo>
                    <a:lnTo>
                      <a:pt x="137" y="32"/>
                    </a:lnTo>
                    <a:lnTo>
                      <a:pt x="119" y="50"/>
                    </a:lnTo>
                    <a:lnTo>
                      <a:pt x="96" y="73"/>
                    </a:lnTo>
                    <a:lnTo>
                      <a:pt x="68" y="91"/>
                    </a:lnTo>
                    <a:lnTo>
                      <a:pt x="36" y="105"/>
                    </a:lnTo>
                    <a:lnTo>
                      <a:pt x="0" y="110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5" name="Freeform 593"/>
              <p:cNvSpPr>
                <a:spLocks/>
              </p:cNvSpPr>
              <p:nvPr/>
            </p:nvSpPr>
            <p:spPr bwMode="auto">
              <a:xfrm>
                <a:off x="2373" y="1799"/>
                <a:ext cx="223" cy="4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5"/>
                  </a:cxn>
                  <a:cxn ang="0">
                    <a:pos x="13" y="23"/>
                  </a:cxn>
                  <a:cxn ang="0">
                    <a:pos x="27" y="46"/>
                  </a:cxn>
                  <a:cxn ang="0">
                    <a:pos x="50" y="69"/>
                  </a:cxn>
                  <a:cxn ang="0">
                    <a:pos x="73" y="92"/>
                  </a:cxn>
                  <a:cxn ang="0">
                    <a:pos x="100" y="110"/>
                  </a:cxn>
                  <a:cxn ang="0">
                    <a:pos x="114" y="119"/>
                  </a:cxn>
                  <a:cxn ang="0">
                    <a:pos x="127" y="124"/>
                  </a:cxn>
                  <a:cxn ang="0">
                    <a:pos x="146" y="124"/>
                  </a:cxn>
                  <a:cxn ang="0">
                    <a:pos x="159" y="119"/>
                  </a:cxn>
                  <a:cxn ang="0">
                    <a:pos x="164" y="119"/>
                  </a:cxn>
                  <a:cxn ang="0">
                    <a:pos x="173" y="114"/>
                  </a:cxn>
                  <a:cxn ang="0">
                    <a:pos x="182" y="114"/>
                  </a:cxn>
                  <a:cxn ang="0">
                    <a:pos x="196" y="110"/>
                  </a:cxn>
                  <a:cxn ang="0">
                    <a:pos x="210" y="105"/>
                  </a:cxn>
                  <a:cxn ang="0">
                    <a:pos x="219" y="105"/>
                  </a:cxn>
                  <a:cxn ang="0">
                    <a:pos x="223" y="110"/>
                  </a:cxn>
                  <a:cxn ang="0">
                    <a:pos x="219" y="114"/>
                  </a:cxn>
                  <a:cxn ang="0">
                    <a:pos x="210" y="124"/>
                  </a:cxn>
                  <a:cxn ang="0">
                    <a:pos x="200" y="133"/>
                  </a:cxn>
                  <a:cxn ang="0">
                    <a:pos x="191" y="142"/>
                  </a:cxn>
                  <a:cxn ang="0">
                    <a:pos x="182" y="151"/>
                  </a:cxn>
                  <a:cxn ang="0">
                    <a:pos x="173" y="160"/>
                  </a:cxn>
                  <a:cxn ang="0">
                    <a:pos x="169" y="165"/>
                  </a:cxn>
                  <a:cxn ang="0">
                    <a:pos x="159" y="174"/>
                  </a:cxn>
                  <a:cxn ang="0">
                    <a:pos x="155" y="178"/>
                  </a:cxn>
                  <a:cxn ang="0">
                    <a:pos x="150" y="183"/>
                  </a:cxn>
                  <a:cxn ang="0">
                    <a:pos x="146" y="197"/>
                  </a:cxn>
                  <a:cxn ang="0">
                    <a:pos x="137" y="215"/>
                  </a:cxn>
                  <a:cxn ang="0">
                    <a:pos x="127" y="233"/>
                  </a:cxn>
                  <a:cxn ang="0">
                    <a:pos x="123" y="256"/>
                  </a:cxn>
                  <a:cxn ang="0">
                    <a:pos x="118" y="279"/>
                  </a:cxn>
                  <a:cxn ang="0">
                    <a:pos x="114" y="302"/>
                  </a:cxn>
                  <a:cxn ang="0">
                    <a:pos x="118" y="320"/>
                  </a:cxn>
                  <a:cxn ang="0">
                    <a:pos x="123" y="334"/>
                  </a:cxn>
                  <a:cxn ang="0">
                    <a:pos x="123" y="347"/>
                  </a:cxn>
                  <a:cxn ang="0">
                    <a:pos x="127" y="356"/>
                  </a:cxn>
                  <a:cxn ang="0">
                    <a:pos x="132" y="370"/>
                  </a:cxn>
                  <a:cxn ang="0">
                    <a:pos x="141" y="379"/>
                  </a:cxn>
                  <a:cxn ang="0">
                    <a:pos x="146" y="393"/>
                  </a:cxn>
                  <a:cxn ang="0">
                    <a:pos x="155" y="402"/>
                  </a:cxn>
                  <a:cxn ang="0">
                    <a:pos x="169" y="411"/>
                  </a:cxn>
                </a:cxnLst>
                <a:rect l="0" t="0" r="r" b="b"/>
                <a:pathLst>
                  <a:path w="223" h="411">
                    <a:moveTo>
                      <a:pt x="0" y="0"/>
                    </a:moveTo>
                    <a:lnTo>
                      <a:pt x="4" y="5"/>
                    </a:lnTo>
                    <a:lnTo>
                      <a:pt x="13" y="23"/>
                    </a:lnTo>
                    <a:lnTo>
                      <a:pt x="27" y="46"/>
                    </a:lnTo>
                    <a:lnTo>
                      <a:pt x="50" y="69"/>
                    </a:lnTo>
                    <a:lnTo>
                      <a:pt x="73" y="92"/>
                    </a:lnTo>
                    <a:lnTo>
                      <a:pt x="100" y="110"/>
                    </a:lnTo>
                    <a:lnTo>
                      <a:pt x="114" y="119"/>
                    </a:lnTo>
                    <a:lnTo>
                      <a:pt x="127" y="124"/>
                    </a:lnTo>
                    <a:lnTo>
                      <a:pt x="146" y="124"/>
                    </a:lnTo>
                    <a:lnTo>
                      <a:pt x="159" y="119"/>
                    </a:lnTo>
                    <a:lnTo>
                      <a:pt x="164" y="119"/>
                    </a:lnTo>
                    <a:lnTo>
                      <a:pt x="173" y="114"/>
                    </a:lnTo>
                    <a:lnTo>
                      <a:pt x="182" y="114"/>
                    </a:lnTo>
                    <a:lnTo>
                      <a:pt x="196" y="110"/>
                    </a:lnTo>
                    <a:lnTo>
                      <a:pt x="210" y="105"/>
                    </a:lnTo>
                    <a:lnTo>
                      <a:pt x="219" y="105"/>
                    </a:lnTo>
                    <a:lnTo>
                      <a:pt x="223" y="110"/>
                    </a:lnTo>
                    <a:lnTo>
                      <a:pt x="219" y="114"/>
                    </a:lnTo>
                    <a:lnTo>
                      <a:pt x="210" y="124"/>
                    </a:lnTo>
                    <a:lnTo>
                      <a:pt x="200" y="133"/>
                    </a:lnTo>
                    <a:lnTo>
                      <a:pt x="191" y="142"/>
                    </a:lnTo>
                    <a:lnTo>
                      <a:pt x="182" y="151"/>
                    </a:lnTo>
                    <a:lnTo>
                      <a:pt x="173" y="160"/>
                    </a:lnTo>
                    <a:lnTo>
                      <a:pt x="169" y="165"/>
                    </a:lnTo>
                    <a:lnTo>
                      <a:pt x="159" y="174"/>
                    </a:lnTo>
                    <a:lnTo>
                      <a:pt x="155" y="178"/>
                    </a:lnTo>
                    <a:lnTo>
                      <a:pt x="150" y="183"/>
                    </a:lnTo>
                    <a:lnTo>
                      <a:pt x="146" y="197"/>
                    </a:lnTo>
                    <a:lnTo>
                      <a:pt x="137" y="215"/>
                    </a:lnTo>
                    <a:lnTo>
                      <a:pt x="127" y="233"/>
                    </a:lnTo>
                    <a:lnTo>
                      <a:pt x="123" y="256"/>
                    </a:lnTo>
                    <a:lnTo>
                      <a:pt x="118" y="279"/>
                    </a:lnTo>
                    <a:lnTo>
                      <a:pt x="114" y="302"/>
                    </a:lnTo>
                    <a:lnTo>
                      <a:pt x="118" y="320"/>
                    </a:lnTo>
                    <a:lnTo>
                      <a:pt x="123" y="334"/>
                    </a:lnTo>
                    <a:lnTo>
                      <a:pt x="123" y="347"/>
                    </a:lnTo>
                    <a:lnTo>
                      <a:pt x="127" y="356"/>
                    </a:lnTo>
                    <a:lnTo>
                      <a:pt x="132" y="370"/>
                    </a:lnTo>
                    <a:lnTo>
                      <a:pt x="141" y="379"/>
                    </a:lnTo>
                    <a:lnTo>
                      <a:pt x="146" y="393"/>
                    </a:lnTo>
                    <a:lnTo>
                      <a:pt x="155" y="402"/>
                    </a:lnTo>
                    <a:lnTo>
                      <a:pt x="169" y="411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6" name="Freeform 594"/>
              <p:cNvSpPr>
                <a:spLocks/>
              </p:cNvSpPr>
              <p:nvPr/>
            </p:nvSpPr>
            <p:spPr bwMode="auto">
              <a:xfrm>
                <a:off x="2373" y="1886"/>
                <a:ext cx="100" cy="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5"/>
                  </a:cxn>
                  <a:cxn ang="0">
                    <a:pos x="9" y="14"/>
                  </a:cxn>
                  <a:cxn ang="0">
                    <a:pos x="18" y="27"/>
                  </a:cxn>
                  <a:cxn ang="0">
                    <a:pos x="27" y="46"/>
                  </a:cxn>
                  <a:cxn ang="0">
                    <a:pos x="45" y="59"/>
                  </a:cxn>
                  <a:cxn ang="0">
                    <a:pos x="59" y="73"/>
                  </a:cxn>
                  <a:cxn ang="0">
                    <a:pos x="82" y="82"/>
                  </a:cxn>
                  <a:cxn ang="0">
                    <a:pos x="100" y="91"/>
                  </a:cxn>
                </a:cxnLst>
                <a:rect l="0" t="0" r="r" b="b"/>
                <a:pathLst>
                  <a:path w="100" h="91">
                    <a:moveTo>
                      <a:pt x="0" y="0"/>
                    </a:moveTo>
                    <a:lnTo>
                      <a:pt x="4" y="5"/>
                    </a:lnTo>
                    <a:lnTo>
                      <a:pt x="9" y="14"/>
                    </a:lnTo>
                    <a:lnTo>
                      <a:pt x="18" y="27"/>
                    </a:lnTo>
                    <a:lnTo>
                      <a:pt x="27" y="46"/>
                    </a:lnTo>
                    <a:lnTo>
                      <a:pt x="45" y="59"/>
                    </a:lnTo>
                    <a:lnTo>
                      <a:pt x="59" y="73"/>
                    </a:lnTo>
                    <a:lnTo>
                      <a:pt x="82" y="82"/>
                    </a:lnTo>
                    <a:lnTo>
                      <a:pt x="100" y="91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7" name="Freeform 595"/>
              <p:cNvSpPr>
                <a:spLocks/>
              </p:cNvSpPr>
              <p:nvPr/>
            </p:nvSpPr>
            <p:spPr bwMode="auto">
              <a:xfrm>
                <a:off x="2363" y="1959"/>
                <a:ext cx="87" cy="6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0" y="9"/>
                  </a:cxn>
                  <a:cxn ang="0">
                    <a:pos x="14" y="18"/>
                  </a:cxn>
                  <a:cxn ang="0">
                    <a:pos x="28" y="32"/>
                  </a:cxn>
                  <a:cxn ang="0">
                    <a:pos x="37" y="46"/>
                  </a:cxn>
                  <a:cxn ang="0">
                    <a:pos x="55" y="55"/>
                  </a:cxn>
                  <a:cxn ang="0">
                    <a:pos x="69" y="64"/>
                  </a:cxn>
                  <a:cxn ang="0">
                    <a:pos x="87" y="69"/>
                  </a:cxn>
                </a:cxnLst>
                <a:rect l="0" t="0" r="r" b="b"/>
                <a:pathLst>
                  <a:path w="87" h="69">
                    <a:moveTo>
                      <a:pt x="0" y="0"/>
                    </a:moveTo>
                    <a:lnTo>
                      <a:pt x="5" y="0"/>
                    </a:lnTo>
                    <a:lnTo>
                      <a:pt x="10" y="9"/>
                    </a:lnTo>
                    <a:lnTo>
                      <a:pt x="14" y="18"/>
                    </a:lnTo>
                    <a:lnTo>
                      <a:pt x="28" y="32"/>
                    </a:lnTo>
                    <a:lnTo>
                      <a:pt x="37" y="46"/>
                    </a:lnTo>
                    <a:lnTo>
                      <a:pt x="55" y="55"/>
                    </a:lnTo>
                    <a:lnTo>
                      <a:pt x="69" y="64"/>
                    </a:lnTo>
                    <a:lnTo>
                      <a:pt x="87" y="69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8" name="Freeform 596"/>
              <p:cNvSpPr>
                <a:spLocks/>
              </p:cNvSpPr>
              <p:nvPr/>
            </p:nvSpPr>
            <p:spPr bwMode="auto">
              <a:xfrm>
                <a:off x="2350" y="2023"/>
                <a:ext cx="77" cy="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9"/>
                  </a:cxn>
                  <a:cxn ang="0">
                    <a:pos x="9" y="18"/>
                  </a:cxn>
                  <a:cxn ang="0">
                    <a:pos x="18" y="27"/>
                  </a:cxn>
                  <a:cxn ang="0">
                    <a:pos x="32" y="37"/>
                  </a:cxn>
                  <a:cxn ang="0">
                    <a:pos x="45" y="46"/>
                  </a:cxn>
                  <a:cxn ang="0">
                    <a:pos x="59" y="55"/>
                  </a:cxn>
                  <a:cxn ang="0">
                    <a:pos x="77" y="55"/>
                  </a:cxn>
                </a:cxnLst>
                <a:rect l="0" t="0" r="r" b="b"/>
                <a:pathLst>
                  <a:path w="77" h="55">
                    <a:moveTo>
                      <a:pt x="0" y="0"/>
                    </a:moveTo>
                    <a:lnTo>
                      <a:pt x="0" y="0"/>
                    </a:lnTo>
                    <a:lnTo>
                      <a:pt x="4" y="9"/>
                    </a:lnTo>
                    <a:lnTo>
                      <a:pt x="9" y="18"/>
                    </a:lnTo>
                    <a:lnTo>
                      <a:pt x="18" y="27"/>
                    </a:lnTo>
                    <a:lnTo>
                      <a:pt x="32" y="37"/>
                    </a:lnTo>
                    <a:lnTo>
                      <a:pt x="45" y="46"/>
                    </a:lnTo>
                    <a:lnTo>
                      <a:pt x="59" y="55"/>
                    </a:lnTo>
                    <a:lnTo>
                      <a:pt x="77" y="55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9" name="Freeform 597"/>
              <p:cNvSpPr>
                <a:spLocks/>
              </p:cNvSpPr>
              <p:nvPr/>
            </p:nvSpPr>
            <p:spPr bwMode="auto">
              <a:xfrm>
                <a:off x="2747" y="2018"/>
                <a:ext cx="18" cy="36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5"/>
                  </a:cxn>
                  <a:cxn ang="0">
                    <a:pos x="5" y="14"/>
                  </a:cxn>
                  <a:cxn ang="0">
                    <a:pos x="0" y="32"/>
                  </a:cxn>
                  <a:cxn ang="0">
                    <a:pos x="0" y="64"/>
                  </a:cxn>
                  <a:cxn ang="0">
                    <a:pos x="0" y="110"/>
                  </a:cxn>
                  <a:cxn ang="0">
                    <a:pos x="5" y="174"/>
                  </a:cxn>
                  <a:cxn ang="0">
                    <a:pos x="9" y="256"/>
                  </a:cxn>
                  <a:cxn ang="0">
                    <a:pos x="18" y="366"/>
                  </a:cxn>
                </a:cxnLst>
                <a:rect l="0" t="0" r="r" b="b"/>
                <a:pathLst>
                  <a:path w="18" h="366">
                    <a:moveTo>
                      <a:pt x="9" y="0"/>
                    </a:moveTo>
                    <a:lnTo>
                      <a:pt x="5" y="5"/>
                    </a:lnTo>
                    <a:lnTo>
                      <a:pt x="5" y="14"/>
                    </a:lnTo>
                    <a:lnTo>
                      <a:pt x="0" y="32"/>
                    </a:lnTo>
                    <a:lnTo>
                      <a:pt x="0" y="64"/>
                    </a:lnTo>
                    <a:lnTo>
                      <a:pt x="0" y="110"/>
                    </a:lnTo>
                    <a:lnTo>
                      <a:pt x="5" y="174"/>
                    </a:lnTo>
                    <a:lnTo>
                      <a:pt x="9" y="256"/>
                    </a:lnTo>
                    <a:lnTo>
                      <a:pt x="18" y="366"/>
                    </a:lnTo>
                  </a:path>
                </a:pathLst>
              </a:custGeom>
              <a:noFill/>
              <a:ln w="14288">
                <a:solidFill>
                  <a:srgbClr val="B4A75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0" name="Freeform 598"/>
              <p:cNvSpPr>
                <a:spLocks/>
              </p:cNvSpPr>
              <p:nvPr/>
            </p:nvSpPr>
            <p:spPr bwMode="auto">
              <a:xfrm>
                <a:off x="2382" y="1827"/>
                <a:ext cx="160" cy="10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9"/>
                  </a:cxn>
                  <a:cxn ang="0">
                    <a:pos x="13" y="22"/>
                  </a:cxn>
                  <a:cxn ang="0">
                    <a:pos x="27" y="41"/>
                  </a:cxn>
                  <a:cxn ang="0">
                    <a:pos x="45" y="64"/>
                  </a:cxn>
                  <a:cxn ang="0">
                    <a:pos x="73" y="82"/>
                  </a:cxn>
                  <a:cxn ang="0">
                    <a:pos x="100" y="100"/>
                  </a:cxn>
                  <a:cxn ang="0">
                    <a:pos x="114" y="105"/>
                  </a:cxn>
                  <a:cxn ang="0">
                    <a:pos x="128" y="105"/>
                  </a:cxn>
                  <a:cxn ang="0">
                    <a:pos x="146" y="105"/>
                  </a:cxn>
                  <a:cxn ang="0">
                    <a:pos x="160" y="100"/>
                  </a:cxn>
                </a:cxnLst>
                <a:rect l="0" t="0" r="r" b="b"/>
                <a:pathLst>
                  <a:path w="160" h="105">
                    <a:moveTo>
                      <a:pt x="0" y="0"/>
                    </a:moveTo>
                    <a:lnTo>
                      <a:pt x="4" y="9"/>
                    </a:lnTo>
                    <a:lnTo>
                      <a:pt x="13" y="22"/>
                    </a:lnTo>
                    <a:lnTo>
                      <a:pt x="27" y="41"/>
                    </a:lnTo>
                    <a:lnTo>
                      <a:pt x="45" y="64"/>
                    </a:lnTo>
                    <a:lnTo>
                      <a:pt x="73" y="82"/>
                    </a:lnTo>
                    <a:lnTo>
                      <a:pt x="100" y="100"/>
                    </a:lnTo>
                    <a:lnTo>
                      <a:pt x="114" y="105"/>
                    </a:lnTo>
                    <a:lnTo>
                      <a:pt x="128" y="105"/>
                    </a:lnTo>
                    <a:lnTo>
                      <a:pt x="146" y="105"/>
                    </a:lnTo>
                    <a:lnTo>
                      <a:pt x="160" y="100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1" name="Freeform 599"/>
              <p:cNvSpPr>
                <a:spLocks/>
              </p:cNvSpPr>
              <p:nvPr/>
            </p:nvSpPr>
            <p:spPr bwMode="auto">
              <a:xfrm>
                <a:off x="2382" y="1918"/>
                <a:ext cx="73" cy="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4" y="9"/>
                  </a:cxn>
                  <a:cxn ang="0">
                    <a:pos x="13" y="14"/>
                  </a:cxn>
                  <a:cxn ang="0">
                    <a:pos x="23" y="27"/>
                  </a:cxn>
                  <a:cxn ang="0">
                    <a:pos x="32" y="37"/>
                  </a:cxn>
                  <a:cxn ang="0">
                    <a:pos x="45" y="46"/>
                  </a:cxn>
                  <a:cxn ang="0">
                    <a:pos x="59" y="55"/>
                  </a:cxn>
                  <a:cxn ang="0">
                    <a:pos x="73" y="64"/>
                  </a:cxn>
                </a:cxnLst>
                <a:rect l="0" t="0" r="r" b="b"/>
                <a:pathLst>
                  <a:path w="73" h="64">
                    <a:moveTo>
                      <a:pt x="0" y="0"/>
                    </a:moveTo>
                    <a:lnTo>
                      <a:pt x="4" y="0"/>
                    </a:lnTo>
                    <a:lnTo>
                      <a:pt x="4" y="9"/>
                    </a:lnTo>
                    <a:lnTo>
                      <a:pt x="13" y="14"/>
                    </a:lnTo>
                    <a:lnTo>
                      <a:pt x="23" y="27"/>
                    </a:lnTo>
                    <a:lnTo>
                      <a:pt x="32" y="37"/>
                    </a:lnTo>
                    <a:lnTo>
                      <a:pt x="45" y="46"/>
                    </a:lnTo>
                    <a:lnTo>
                      <a:pt x="59" y="55"/>
                    </a:lnTo>
                    <a:lnTo>
                      <a:pt x="73" y="64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2" name="Freeform 600"/>
              <p:cNvSpPr>
                <a:spLocks/>
              </p:cNvSpPr>
              <p:nvPr/>
            </p:nvSpPr>
            <p:spPr bwMode="auto">
              <a:xfrm>
                <a:off x="2373" y="1986"/>
                <a:ext cx="54" cy="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9" y="10"/>
                  </a:cxn>
                  <a:cxn ang="0">
                    <a:pos x="18" y="19"/>
                  </a:cxn>
                  <a:cxn ang="0">
                    <a:pos x="22" y="23"/>
                  </a:cxn>
                  <a:cxn ang="0">
                    <a:pos x="32" y="32"/>
                  </a:cxn>
                  <a:cxn ang="0">
                    <a:pos x="41" y="37"/>
                  </a:cxn>
                  <a:cxn ang="0">
                    <a:pos x="54" y="42"/>
                  </a:cxn>
                </a:cxnLst>
                <a:rect l="0" t="0" r="r" b="b"/>
                <a:pathLst>
                  <a:path w="54" h="42">
                    <a:moveTo>
                      <a:pt x="0" y="0"/>
                    </a:moveTo>
                    <a:lnTo>
                      <a:pt x="0" y="0"/>
                    </a:lnTo>
                    <a:lnTo>
                      <a:pt x="4" y="5"/>
                    </a:lnTo>
                    <a:lnTo>
                      <a:pt x="9" y="10"/>
                    </a:lnTo>
                    <a:lnTo>
                      <a:pt x="18" y="19"/>
                    </a:lnTo>
                    <a:lnTo>
                      <a:pt x="22" y="23"/>
                    </a:lnTo>
                    <a:lnTo>
                      <a:pt x="32" y="32"/>
                    </a:lnTo>
                    <a:lnTo>
                      <a:pt x="41" y="37"/>
                    </a:lnTo>
                    <a:lnTo>
                      <a:pt x="54" y="42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3" name="Freeform 601"/>
              <p:cNvSpPr>
                <a:spLocks/>
              </p:cNvSpPr>
              <p:nvPr/>
            </p:nvSpPr>
            <p:spPr bwMode="auto">
              <a:xfrm>
                <a:off x="2359" y="2046"/>
                <a:ext cx="55" cy="4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9" y="14"/>
                  </a:cxn>
                  <a:cxn ang="0">
                    <a:pos x="14" y="18"/>
                  </a:cxn>
                  <a:cxn ang="0">
                    <a:pos x="23" y="23"/>
                  </a:cxn>
                  <a:cxn ang="0">
                    <a:pos x="32" y="32"/>
                  </a:cxn>
                  <a:cxn ang="0">
                    <a:pos x="41" y="36"/>
                  </a:cxn>
                  <a:cxn ang="0">
                    <a:pos x="55" y="41"/>
                  </a:cxn>
                </a:cxnLst>
                <a:rect l="0" t="0" r="r" b="b"/>
                <a:pathLst>
                  <a:path w="55" h="41">
                    <a:moveTo>
                      <a:pt x="0" y="0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9" y="14"/>
                    </a:lnTo>
                    <a:lnTo>
                      <a:pt x="14" y="18"/>
                    </a:lnTo>
                    <a:lnTo>
                      <a:pt x="23" y="23"/>
                    </a:lnTo>
                    <a:lnTo>
                      <a:pt x="32" y="32"/>
                    </a:lnTo>
                    <a:lnTo>
                      <a:pt x="41" y="36"/>
                    </a:lnTo>
                    <a:lnTo>
                      <a:pt x="55" y="41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4" name="Freeform 602"/>
              <p:cNvSpPr>
                <a:spLocks/>
              </p:cNvSpPr>
              <p:nvPr/>
            </p:nvSpPr>
            <p:spPr bwMode="auto">
              <a:xfrm>
                <a:off x="3003" y="1900"/>
                <a:ext cx="150" cy="41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146" y="0"/>
                  </a:cxn>
                  <a:cxn ang="0">
                    <a:pos x="132" y="4"/>
                  </a:cxn>
                  <a:cxn ang="0">
                    <a:pos x="109" y="13"/>
                  </a:cxn>
                  <a:cxn ang="0">
                    <a:pos x="86" y="23"/>
                  </a:cxn>
                  <a:cxn ang="0">
                    <a:pos x="64" y="32"/>
                  </a:cxn>
                  <a:cxn ang="0">
                    <a:pos x="36" y="36"/>
                  </a:cxn>
                  <a:cxn ang="0">
                    <a:pos x="13" y="41"/>
                  </a:cxn>
                  <a:cxn ang="0">
                    <a:pos x="0" y="41"/>
                  </a:cxn>
                </a:cxnLst>
                <a:rect l="0" t="0" r="r" b="b"/>
                <a:pathLst>
                  <a:path w="150" h="41">
                    <a:moveTo>
                      <a:pt x="150" y="0"/>
                    </a:moveTo>
                    <a:lnTo>
                      <a:pt x="146" y="0"/>
                    </a:lnTo>
                    <a:lnTo>
                      <a:pt x="132" y="4"/>
                    </a:lnTo>
                    <a:lnTo>
                      <a:pt x="109" y="13"/>
                    </a:lnTo>
                    <a:lnTo>
                      <a:pt x="86" y="23"/>
                    </a:lnTo>
                    <a:lnTo>
                      <a:pt x="64" y="32"/>
                    </a:lnTo>
                    <a:lnTo>
                      <a:pt x="36" y="36"/>
                    </a:lnTo>
                    <a:lnTo>
                      <a:pt x="13" y="41"/>
                    </a:lnTo>
                    <a:lnTo>
                      <a:pt x="0" y="41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5" name="Freeform 603"/>
              <p:cNvSpPr>
                <a:spLocks/>
              </p:cNvSpPr>
              <p:nvPr/>
            </p:nvSpPr>
            <p:spPr bwMode="auto">
              <a:xfrm>
                <a:off x="3089" y="1959"/>
                <a:ext cx="69" cy="18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64" y="0"/>
                  </a:cxn>
                  <a:cxn ang="0">
                    <a:pos x="60" y="5"/>
                  </a:cxn>
                  <a:cxn ang="0">
                    <a:pos x="51" y="5"/>
                  </a:cxn>
                  <a:cxn ang="0">
                    <a:pos x="41" y="9"/>
                  </a:cxn>
                  <a:cxn ang="0">
                    <a:pos x="28" y="14"/>
                  </a:cxn>
                  <a:cxn ang="0">
                    <a:pos x="19" y="18"/>
                  </a:cxn>
                  <a:cxn ang="0">
                    <a:pos x="10" y="18"/>
                  </a:cxn>
                  <a:cxn ang="0">
                    <a:pos x="0" y="18"/>
                  </a:cxn>
                </a:cxnLst>
                <a:rect l="0" t="0" r="r" b="b"/>
                <a:pathLst>
                  <a:path w="69" h="18">
                    <a:moveTo>
                      <a:pt x="69" y="0"/>
                    </a:moveTo>
                    <a:lnTo>
                      <a:pt x="64" y="0"/>
                    </a:lnTo>
                    <a:lnTo>
                      <a:pt x="60" y="5"/>
                    </a:lnTo>
                    <a:lnTo>
                      <a:pt x="51" y="5"/>
                    </a:lnTo>
                    <a:lnTo>
                      <a:pt x="41" y="9"/>
                    </a:lnTo>
                    <a:lnTo>
                      <a:pt x="28" y="14"/>
                    </a:lnTo>
                    <a:lnTo>
                      <a:pt x="19" y="18"/>
                    </a:lnTo>
                    <a:lnTo>
                      <a:pt x="10" y="18"/>
                    </a:lnTo>
                    <a:lnTo>
                      <a:pt x="0" y="18"/>
                    </a:lnTo>
                  </a:path>
                </a:pathLst>
              </a:custGeom>
              <a:noFill/>
              <a:ln w="22225">
                <a:solidFill>
                  <a:srgbClr val="FAE68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6" name="Line 604"/>
              <p:cNvSpPr>
                <a:spLocks noChangeShapeType="1"/>
              </p:cNvSpPr>
              <p:nvPr/>
            </p:nvSpPr>
            <p:spPr bwMode="auto">
              <a:xfrm flipH="1">
                <a:off x="3130" y="2023"/>
                <a:ext cx="19" cy="1"/>
              </a:xfrm>
              <a:prstGeom prst="line">
                <a:avLst/>
              </a:prstGeom>
              <a:noFill/>
              <a:ln w="22225">
                <a:solidFill>
                  <a:srgbClr val="FAE68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7" name="Freeform 605"/>
              <p:cNvSpPr>
                <a:spLocks/>
              </p:cNvSpPr>
              <p:nvPr/>
            </p:nvSpPr>
            <p:spPr bwMode="auto">
              <a:xfrm>
                <a:off x="1651" y="617"/>
                <a:ext cx="169" cy="269"/>
              </a:xfrm>
              <a:custGeom>
                <a:avLst/>
                <a:gdLst/>
                <a:ahLst/>
                <a:cxnLst>
                  <a:cxn ang="0">
                    <a:pos x="101" y="4"/>
                  </a:cxn>
                  <a:cxn ang="0">
                    <a:pos x="105" y="4"/>
                  </a:cxn>
                  <a:cxn ang="0">
                    <a:pos x="119" y="9"/>
                  </a:cxn>
                  <a:cxn ang="0">
                    <a:pos x="137" y="22"/>
                  </a:cxn>
                  <a:cxn ang="0">
                    <a:pos x="151" y="36"/>
                  </a:cxn>
                  <a:cxn ang="0">
                    <a:pos x="160" y="54"/>
                  </a:cxn>
                  <a:cxn ang="0">
                    <a:pos x="165" y="68"/>
                  </a:cxn>
                  <a:cxn ang="0">
                    <a:pos x="169" y="77"/>
                  </a:cxn>
                  <a:cxn ang="0">
                    <a:pos x="151" y="63"/>
                  </a:cxn>
                  <a:cxn ang="0">
                    <a:pos x="151" y="68"/>
                  </a:cxn>
                  <a:cxn ang="0">
                    <a:pos x="160" y="82"/>
                  </a:cxn>
                  <a:cxn ang="0">
                    <a:pos x="165" y="100"/>
                  </a:cxn>
                  <a:cxn ang="0">
                    <a:pos x="165" y="114"/>
                  </a:cxn>
                  <a:cxn ang="0">
                    <a:pos x="160" y="127"/>
                  </a:cxn>
                  <a:cxn ang="0">
                    <a:pos x="155" y="141"/>
                  </a:cxn>
                  <a:cxn ang="0">
                    <a:pos x="151" y="150"/>
                  </a:cxn>
                  <a:cxn ang="0">
                    <a:pos x="151" y="155"/>
                  </a:cxn>
                  <a:cxn ang="0">
                    <a:pos x="146" y="123"/>
                  </a:cxn>
                  <a:cxn ang="0">
                    <a:pos x="137" y="141"/>
                  </a:cxn>
                  <a:cxn ang="0">
                    <a:pos x="128" y="164"/>
                  </a:cxn>
                  <a:cxn ang="0">
                    <a:pos x="123" y="191"/>
                  </a:cxn>
                  <a:cxn ang="0">
                    <a:pos x="128" y="219"/>
                  </a:cxn>
                  <a:cxn ang="0">
                    <a:pos x="128" y="242"/>
                  </a:cxn>
                  <a:cxn ang="0">
                    <a:pos x="123" y="255"/>
                  </a:cxn>
                  <a:cxn ang="0">
                    <a:pos x="123" y="264"/>
                  </a:cxn>
                  <a:cxn ang="0">
                    <a:pos x="119" y="264"/>
                  </a:cxn>
                  <a:cxn ang="0">
                    <a:pos x="119" y="246"/>
                  </a:cxn>
                  <a:cxn ang="0">
                    <a:pos x="110" y="223"/>
                  </a:cxn>
                  <a:cxn ang="0">
                    <a:pos x="101" y="205"/>
                  </a:cxn>
                  <a:cxn ang="0">
                    <a:pos x="82" y="196"/>
                  </a:cxn>
                  <a:cxn ang="0">
                    <a:pos x="64" y="182"/>
                  </a:cxn>
                  <a:cxn ang="0">
                    <a:pos x="50" y="159"/>
                  </a:cxn>
                  <a:cxn ang="0">
                    <a:pos x="46" y="146"/>
                  </a:cxn>
                  <a:cxn ang="0">
                    <a:pos x="41" y="137"/>
                  </a:cxn>
                  <a:cxn ang="0">
                    <a:pos x="37" y="146"/>
                  </a:cxn>
                  <a:cxn ang="0">
                    <a:pos x="37" y="164"/>
                  </a:cxn>
                  <a:cxn ang="0">
                    <a:pos x="37" y="178"/>
                  </a:cxn>
                  <a:cxn ang="0">
                    <a:pos x="37" y="178"/>
                  </a:cxn>
                  <a:cxn ang="0">
                    <a:pos x="32" y="173"/>
                  </a:cxn>
                  <a:cxn ang="0">
                    <a:pos x="23" y="164"/>
                  </a:cxn>
                  <a:cxn ang="0">
                    <a:pos x="18" y="146"/>
                  </a:cxn>
                  <a:cxn ang="0">
                    <a:pos x="18" y="123"/>
                  </a:cxn>
                  <a:cxn ang="0">
                    <a:pos x="23" y="105"/>
                  </a:cxn>
                  <a:cxn ang="0">
                    <a:pos x="28" y="91"/>
                  </a:cxn>
                  <a:cxn ang="0">
                    <a:pos x="28" y="86"/>
                  </a:cxn>
                  <a:cxn ang="0">
                    <a:pos x="5" y="118"/>
                  </a:cxn>
                  <a:cxn ang="0">
                    <a:pos x="5" y="114"/>
                  </a:cxn>
                  <a:cxn ang="0">
                    <a:pos x="5" y="95"/>
                  </a:cxn>
                  <a:cxn ang="0">
                    <a:pos x="5" y="77"/>
                  </a:cxn>
                  <a:cxn ang="0">
                    <a:pos x="9" y="59"/>
                  </a:cxn>
                  <a:cxn ang="0">
                    <a:pos x="14" y="45"/>
                  </a:cxn>
                  <a:cxn ang="0">
                    <a:pos x="9" y="41"/>
                  </a:cxn>
                  <a:cxn ang="0">
                    <a:pos x="5" y="45"/>
                  </a:cxn>
                  <a:cxn ang="0">
                    <a:pos x="0" y="50"/>
                  </a:cxn>
                  <a:cxn ang="0">
                    <a:pos x="5" y="41"/>
                  </a:cxn>
                  <a:cxn ang="0">
                    <a:pos x="23" y="22"/>
                  </a:cxn>
                  <a:cxn ang="0">
                    <a:pos x="55" y="4"/>
                  </a:cxn>
                  <a:cxn ang="0">
                    <a:pos x="96" y="4"/>
                  </a:cxn>
                </a:cxnLst>
                <a:rect l="0" t="0" r="r" b="b"/>
                <a:pathLst>
                  <a:path w="169" h="269">
                    <a:moveTo>
                      <a:pt x="96" y="4"/>
                    </a:moveTo>
                    <a:lnTo>
                      <a:pt x="101" y="4"/>
                    </a:lnTo>
                    <a:lnTo>
                      <a:pt x="101" y="4"/>
                    </a:lnTo>
                    <a:lnTo>
                      <a:pt x="105" y="4"/>
                    </a:lnTo>
                    <a:lnTo>
                      <a:pt x="114" y="9"/>
                    </a:lnTo>
                    <a:lnTo>
                      <a:pt x="119" y="9"/>
                    </a:lnTo>
                    <a:lnTo>
                      <a:pt x="128" y="13"/>
                    </a:lnTo>
                    <a:lnTo>
                      <a:pt x="137" y="22"/>
                    </a:lnTo>
                    <a:lnTo>
                      <a:pt x="142" y="27"/>
                    </a:lnTo>
                    <a:lnTo>
                      <a:pt x="151" y="36"/>
                    </a:lnTo>
                    <a:lnTo>
                      <a:pt x="155" y="45"/>
                    </a:lnTo>
                    <a:lnTo>
                      <a:pt x="160" y="54"/>
                    </a:lnTo>
                    <a:lnTo>
                      <a:pt x="165" y="59"/>
                    </a:lnTo>
                    <a:lnTo>
                      <a:pt x="165" y="68"/>
                    </a:lnTo>
                    <a:lnTo>
                      <a:pt x="165" y="73"/>
                    </a:lnTo>
                    <a:lnTo>
                      <a:pt x="169" y="77"/>
                    </a:lnTo>
                    <a:lnTo>
                      <a:pt x="169" y="77"/>
                    </a:lnTo>
                    <a:lnTo>
                      <a:pt x="151" y="63"/>
                    </a:lnTo>
                    <a:lnTo>
                      <a:pt x="151" y="63"/>
                    </a:lnTo>
                    <a:lnTo>
                      <a:pt x="151" y="68"/>
                    </a:lnTo>
                    <a:lnTo>
                      <a:pt x="155" y="77"/>
                    </a:lnTo>
                    <a:lnTo>
                      <a:pt x="160" y="82"/>
                    </a:lnTo>
                    <a:lnTo>
                      <a:pt x="160" y="91"/>
                    </a:lnTo>
                    <a:lnTo>
                      <a:pt x="165" y="100"/>
                    </a:lnTo>
                    <a:lnTo>
                      <a:pt x="165" y="109"/>
                    </a:lnTo>
                    <a:lnTo>
                      <a:pt x="165" y="114"/>
                    </a:lnTo>
                    <a:lnTo>
                      <a:pt x="160" y="118"/>
                    </a:lnTo>
                    <a:lnTo>
                      <a:pt x="160" y="127"/>
                    </a:lnTo>
                    <a:lnTo>
                      <a:pt x="155" y="132"/>
                    </a:lnTo>
                    <a:lnTo>
                      <a:pt x="155" y="141"/>
                    </a:lnTo>
                    <a:lnTo>
                      <a:pt x="151" y="146"/>
                    </a:lnTo>
                    <a:lnTo>
                      <a:pt x="151" y="150"/>
                    </a:lnTo>
                    <a:lnTo>
                      <a:pt x="151" y="155"/>
                    </a:lnTo>
                    <a:lnTo>
                      <a:pt x="151" y="155"/>
                    </a:lnTo>
                    <a:lnTo>
                      <a:pt x="146" y="123"/>
                    </a:lnTo>
                    <a:lnTo>
                      <a:pt x="146" y="123"/>
                    </a:lnTo>
                    <a:lnTo>
                      <a:pt x="142" y="132"/>
                    </a:lnTo>
                    <a:lnTo>
                      <a:pt x="137" y="141"/>
                    </a:lnTo>
                    <a:lnTo>
                      <a:pt x="133" y="150"/>
                    </a:lnTo>
                    <a:lnTo>
                      <a:pt x="128" y="164"/>
                    </a:lnTo>
                    <a:lnTo>
                      <a:pt x="128" y="178"/>
                    </a:lnTo>
                    <a:lnTo>
                      <a:pt x="123" y="191"/>
                    </a:lnTo>
                    <a:lnTo>
                      <a:pt x="128" y="205"/>
                    </a:lnTo>
                    <a:lnTo>
                      <a:pt x="128" y="219"/>
                    </a:lnTo>
                    <a:lnTo>
                      <a:pt x="128" y="228"/>
                    </a:lnTo>
                    <a:lnTo>
                      <a:pt x="128" y="242"/>
                    </a:lnTo>
                    <a:lnTo>
                      <a:pt x="128" y="251"/>
                    </a:lnTo>
                    <a:lnTo>
                      <a:pt x="123" y="255"/>
                    </a:lnTo>
                    <a:lnTo>
                      <a:pt x="123" y="260"/>
                    </a:lnTo>
                    <a:lnTo>
                      <a:pt x="123" y="264"/>
                    </a:lnTo>
                    <a:lnTo>
                      <a:pt x="123" y="269"/>
                    </a:lnTo>
                    <a:lnTo>
                      <a:pt x="119" y="264"/>
                    </a:lnTo>
                    <a:lnTo>
                      <a:pt x="119" y="260"/>
                    </a:lnTo>
                    <a:lnTo>
                      <a:pt x="119" y="246"/>
                    </a:lnTo>
                    <a:lnTo>
                      <a:pt x="114" y="237"/>
                    </a:lnTo>
                    <a:lnTo>
                      <a:pt x="110" y="223"/>
                    </a:lnTo>
                    <a:lnTo>
                      <a:pt x="105" y="214"/>
                    </a:lnTo>
                    <a:lnTo>
                      <a:pt x="101" y="205"/>
                    </a:lnTo>
                    <a:lnTo>
                      <a:pt x="96" y="200"/>
                    </a:lnTo>
                    <a:lnTo>
                      <a:pt x="82" y="196"/>
                    </a:lnTo>
                    <a:lnTo>
                      <a:pt x="73" y="187"/>
                    </a:lnTo>
                    <a:lnTo>
                      <a:pt x="64" y="182"/>
                    </a:lnTo>
                    <a:lnTo>
                      <a:pt x="55" y="169"/>
                    </a:lnTo>
                    <a:lnTo>
                      <a:pt x="50" y="159"/>
                    </a:lnTo>
                    <a:lnTo>
                      <a:pt x="46" y="150"/>
                    </a:lnTo>
                    <a:lnTo>
                      <a:pt x="46" y="146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37" y="141"/>
                    </a:lnTo>
                    <a:lnTo>
                      <a:pt x="37" y="146"/>
                    </a:lnTo>
                    <a:lnTo>
                      <a:pt x="37" y="155"/>
                    </a:lnTo>
                    <a:lnTo>
                      <a:pt x="37" y="164"/>
                    </a:lnTo>
                    <a:lnTo>
                      <a:pt x="37" y="169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2" y="178"/>
                    </a:lnTo>
                    <a:lnTo>
                      <a:pt x="32" y="173"/>
                    </a:lnTo>
                    <a:lnTo>
                      <a:pt x="28" y="169"/>
                    </a:lnTo>
                    <a:lnTo>
                      <a:pt x="23" y="164"/>
                    </a:lnTo>
                    <a:lnTo>
                      <a:pt x="23" y="155"/>
                    </a:lnTo>
                    <a:lnTo>
                      <a:pt x="18" y="146"/>
                    </a:lnTo>
                    <a:lnTo>
                      <a:pt x="18" y="132"/>
                    </a:lnTo>
                    <a:lnTo>
                      <a:pt x="18" y="123"/>
                    </a:lnTo>
                    <a:lnTo>
                      <a:pt x="23" y="109"/>
                    </a:lnTo>
                    <a:lnTo>
                      <a:pt x="23" y="105"/>
                    </a:lnTo>
                    <a:lnTo>
                      <a:pt x="23" y="95"/>
                    </a:lnTo>
                    <a:lnTo>
                      <a:pt x="28" y="91"/>
                    </a:lnTo>
                    <a:lnTo>
                      <a:pt x="28" y="9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5" y="118"/>
                    </a:lnTo>
                    <a:lnTo>
                      <a:pt x="5" y="118"/>
                    </a:lnTo>
                    <a:lnTo>
                      <a:pt x="5" y="114"/>
                    </a:lnTo>
                    <a:lnTo>
                      <a:pt x="5" y="105"/>
                    </a:lnTo>
                    <a:lnTo>
                      <a:pt x="5" y="9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3"/>
                    </a:lnTo>
                    <a:lnTo>
                      <a:pt x="9" y="59"/>
                    </a:lnTo>
                    <a:lnTo>
                      <a:pt x="9" y="50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5" y="45"/>
                    </a:lnTo>
                    <a:lnTo>
                      <a:pt x="5" y="45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5" y="41"/>
                    </a:lnTo>
                    <a:lnTo>
                      <a:pt x="9" y="32"/>
                    </a:lnTo>
                    <a:lnTo>
                      <a:pt x="23" y="22"/>
                    </a:lnTo>
                    <a:lnTo>
                      <a:pt x="37" y="13"/>
                    </a:lnTo>
                    <a:lnTo>
                      <a:pt x="55" y="4"/>
                    </a:lnTo>
                    <a:lnTo>
                      <a:pt x="73" y="0"/>
                    </a:lnTo>
                    <a:lnTo>
                      <a:pt x="96" y="4"/>
                    </a:lnTo>
                    <a:close/>
                  </a:path>
                </a:pathLst>
              </a:custGeom>
              <a:solidFill>
                <a:srgbClr val="876A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8" name="Freeform 606"/>
              <p:cNvSpPr>
                <a:spLocks/>
              </p:cNvSpPr>
              <p:nvPr/>
            </p:nvSpPr>
            <p:spPr bwMode="auto">
              <a:xfrm>
                <a:off x="1651" y="617"/>
                <a:ext cx="169" cy="269"/>
              </a:xfrm>
              <a:custGeom>
                <a:avLst/>
                <a:gdLst/>
                <a:ahLst/>
                <a:cxnLst>
                  <a:cxn ang="0">
                    <a:pos x="101" y="4"/>
                  </a:cxn>
                  <a:cxn ang="0">
                    <a:pos x="105" y="4"/>
                  </a:cxn>
                  <a:cxn ang="0">
                    <a:pos x="119" y="9"/>
                  </a:cxn>
                  <a:cxn ang="0">
                    <a:pos x="137" y="22"/>
                  </a:cxn>
                  <a:cxn ang="0">
                    <a:pos x="151" y="36"/>
                  </a:cxn>
                  <a:cxn ang="0">
                    <a:pos x="160" y="54"/>
                  </a:cxn>
                  <a:cxn ang="0">
                    <a:pos x="165" y="68"/>
                  </a:cxn>
                  <a:cxn ang="0">
                    <a:pos x="169" y="77"/>
                  </a:cxn>
                  <a:cxn ang="0">
                    <a:pos x="151" y="63"/>
                  </a:cxn>
                  <a:cxn ang="0">
                    <a:pos x="151" y="68"/>
                  </a:cxn>
                  <a:cxn ang="0">
                    <a:pos x="160" y="82"/>
                  </a:cxn>
                  <a:cxn ang="0">
                    <a:pos x="165" y="100"/>
                  </a:cxn>
                  <a:cxn ang="0">
                    <a:pos x="165" y="114"/>
                  </a:cxn>
                  <a:cxn ang="0">
                    <a:pos x="160" y="127"/>
                  </a:cxn>
                  <a:cxn ang="0">
                    <a:pos x="155" y="141"/>
                  </a:cxn>
                  <a:cxn ang="0">
                    <a:pos x="151" y="150"/>
                  </a:cxn>
                  <a:cxn ang="0">
                    <a:pos x="151" y="155"/>
                  </a:cxn>
                  <a:cxn ang="0">
                    <a:pos x="146" y="123"/>
                  </a:cxn>
                  <a:cxn ang="0">
                    <a:pos x="137" y="141"/>
                  </a:cxn>
                  <a:cxn ang="0">
                    <a:pos x="128" y="164"/>
                  </a:cxn>
                  <a:cxn ang="0">
                    <a:pos x="123" y="191"/>
                  </a:cxn>
                  <a:cxn ang="0">
                    <a:pos x="128" y="219"/>
                  </a:cxn>
                  <a:cxn ang="0">
                    <a:pos x="128" y="242"/>
                  </a:cxn>
                  <a:cxn ang="0">
                    <a:pos x="123" y="255"/>
                  </a:cxn>
                  <a:cxn ang="0">
                    <a:pos x="123" y="264"/>
                  </a:cxn>
                  <a:cxn ang="0">
                    <a:pos x="119" y="264"/>
                  </a:cxn>
                  <a:cxn ang="0">
                    <a:pos x="119" y="246"/>
                  </a:cxn>
                  <a:cxn ang="0">
                    <a:pos x="110" y="223"/>
                  </a:cxn>
                  <a:cxn ang="0">
                    <a:pos x="101" y="205"/>
                  </a:cxn>
                  <a:cxn ang="0">
                    <a:pos x="82" y="196"/>
                  </a:cxn>
                  <a:cxn ang="0">
                    <a:pos x="64" y="182"/>
                  </a:cxn>
                  <a:cxn ang="0">
                    <a:pos x="50" y="159"/>
                  </a:cxn>
                  <a:cxn ang="0">
                    <a:pos x="46" y="146"/>
                  </a:cxn>
                  <a:cxn ang="0">
                    <a:pos x="41" y="137"/>
                  </a:cxn>
                  <a:cxn ang="0">
                    <a:pos x="37" y="146"/>
                  </a:cxn>
                  <a:cxn ang="0">
                    <a:pos x="37" y="164"/>
                  </a:cxn>
                  <a:cxn ang="0">
                    <a:pos x="37" y="178"/>
                  </a:cxn>
                  <a:cxn ang="0">
                    <a:pos x="37" y="178"/>
                  </a:cxn>
                  <a:cxn ang="0">
                    <a:pos x="32" y="173"/>
                  </a:cxn>
                  <a:cxn ang="0">
                    <a:pos x="23" y="164"/>
                  </a:cxn>
                  <a:cxn ang="0">
                    <a:pos x="18" y="146"/>
                  </a:cxn>
                  <a:cxn ang="0">
                    <a:pos x="18" y="123"/>
                  </a:cxn>
                  <a:cxn ang="0">
                    <a:pos x="23" y="105"/>
                  </a:cxn>
                  <a:cxn ang="0">
                    <a:pos x="28" y="91"/>
                  </a:cxn>
                  <a:cxn ang="0">
                    <a:pos x="28" y="86"/>
                  </a:cxn>
                  <a:cxn ang="0">
                    <a:pos x="5" y="118"/>
                  </a:cxn>
                  <a:cxn ang="0">
                    <a:pos x="5" y="114"/>
                  </a:cxn>
                  <a:cxn ang="0">
                    <a:pos x="5" y="95"/>
                  </a:cxn>
                  <a:cxn ang="0">
                    <a:pos x="5" y="77"/>
                  </a:cxn>
                  <a:cxn ang="0">
                    <a:pos x="9" y="59"/>
                  </a:cxn>
                  <a:cxn ang="0">
                    <a:pos x="14" y="45"/>
                  </a:cxn>
                  <a:cxn ang="0">
                    <a:pos x="9" y="41"/>
                  </a:cxn>
                  <a:cxn ang="0">
                    <a:pos x="5" y="45"/>
                  </a:cxn>
                  <a:cxn ang="0">
                    <a:pos x="0" y="50"/>
                  </a:cxn>
                  <a:cxn ang="0">
                    <a:pos x="5" y="41"/>
                  </a:cxn>
                  <a:cxn ang="0">
                    <a:pos x="23" y="22"/>
                  </a:cxn>
                  <a:cxn ang="0">
                    <a:pos x="55" y="4"/>
                  </a:cxn>
                  <a:cxn ang="0">
                    <a:pos x="96" y="4"/>
                  </a:cxn>
                </a:cxnLst>
                <a:rect l="0" t="0" r="r" b="b"/>
                <a:pathLst>
                  <a:path w="169" h="269">
                    <a:moveTo>
                      <a:pt x="96" y="4"/>
                    </a:moveTo>
                    <a:lnTo>
                      <a:pt x="101" y="4"/>
                    </a:lnTo>
                    <a:lnTo>
                      <a:pt x="101" y="4"/>
                    </a:lnTo>
                    <a:lnTo>
                      <a:pt x="105" y="4"/>
                    </a:lnTo>
                    <a:lnTo>
                      <a:pt x="114" y="9"/>
                    </a:lnTo>
                    <a:lnTo>
                      <a:pt x="119" y="9"/>
                    </a:lnTo>
                    <a:lnTo>
                      <a:pt x="128" y="13"/>
                    </a:lnTo>
                    <a:lnTo>
                      <a:pt x="137" y="22"/>
                    </a:lnTo>
                    <a:lnTo>
                      <a:pt x="142" y="27"/>
                    </a:lnTo>
                    <a:lnTo>
                      <a:pt x="151" y="36"/>
                    </a:lnTo>
                    <a:lnTo>
                      <a:pt x="155" y="45"/>
                    </a:lnTo>
                    <a:lnTo>
                      <a:pt x="160" y="54"/>
                    </a:lnTo>
                    <a:lnTo>
                      <a:pt x="165" y="59"/>
                    </a:lnTo>
                    <a:lnTo>
                      <a:pt x="165" y="68"/>
                    </a:lnTo>
                    <a:lnTo>
                      <a:pt x="165" y="73"/>
                    </a:lnTo>
                    <a:lnTo>
                      <a:pt x="169" y="77"/>
                    </a:lnTo>
                    <a:lnTo>
                      <a:pt x="169" y="77"/>
                    </a:lnTo>
                    <a:lnTo>
                      <a:pt x="151" y="63"/>
                    </a:lnTo>
                    <a:lnTo>
                      <a:pt x="151" y="63"/>
                    </a:lnTo>
                    <a:lnTo>
                      <a:pt x="151" y="68"/>
                    </a:lnTo>
                    <a:lnTo>
                      <a:pt x="155" y="77"/>
                    </a:lnTo>
                    <a:lnTo>
                      <a:pt x="160" y="82"/>
                    </a:lnTo>
                    <a:lnTo>
                      <a:pt x="160" y="91"/>
                    </a:lnTo>
                    <a:lnTo>
                      <a:pt x="165" y="100"/>
                    </a:lnTo>
                    <a:lnTo>
                      <a:pt x="165" y="109"/>
                    </a:lnTo>
                    <a:lnTo>
                      <a:pt x="165" y="114"/>
                    </a:lnTo>
                    <a:lnTo>
                      <a:pt x="160" y="118"/>
                    </a:lnTo>
                    <a:lnTo>
                      <a:pt x="160" y="127"/>
                    </a:lnTo>
                    <a:lnTo>
                      <a:pt x="155" y="132"/>
                    </a:lnTo>
                    <a:lnTo>
                      <a:pt x="155" y="141"/>
                    </a:lnTo>
                    <a:lnTo>
                      <a:pt x="151" y="146"/>
                    </a:lnTo>
                    <a:lnTo>
                      <a:pt x="151" y="150"/>
                    </a:lnTo>
                    <a:lnTo>
                      <a:pt x="151" y="155"/>
                    </a:lnTo>
                    <a:lnTo>
                      <a:pt x="151" y="155"/>
                    </a:lnTo>
                    <a:lnTo>
                      <a:pt x="146" y="123"/>
                    </a:lnTo>
                    <a:lnTo>
                      <a:pt x="146" y="123"/>
                    </a:lnTo>
                    <a:lnTo>
                      <a:pt x="142" y="132"/>
                    </a:lnTo>
                    <a:lnTo>
                      <a:pt x="137" y="141"/>
                    </a:lnTo>
                    <a:lnTo>
                      <a:pt x="133" y="150"/>
                    </a:lnTo>
                    <a:lnTo>
                      <a:pt x="128" y="164"/>
                    </a:lnTo>
                    <a:lnTo>
                      <a:pt x="128" y="178"/>
                    </a:lnTo>
                    <a:lnTo>
                      <a:pt x="123" y="191"/>
                    </a:lnTo>
                    <a:lnTo>
                      <a:pt x="128" y="205"/>
                    </a:lnTo>
                    <a:lnTo>
                      <a:pt x="128" y="219"/>
                    </a:lnTo>
                    <a:lnTo>
                      <a:pt x="128" y="228"/>
                    </a:lnTo>
                    <a:lnTo>
                      <a:pt x="128" y="242"/>
                    </a:lnTo>
                    <a:lnTo>
                      <a:pt x="128" y="251"/>
                    </a:lnTo>
                    <a:lnTo>
                      <a:pt x="123" y="255"/>
                    </a:lnTo>
                    <a:lnTo>
                      <a:pt x="123" y="260"/>
                    </a:lnTo>
                    <a:lnTo>
                      <a:pt x="123" y="264"/>
                    </a:lnTo>
                    <a:lnTo>
                      <a:pt x="123" y="269"/>
                    </a:lnTo>
                    <a:lnTo>
                      <a:pt x="119" y="264"/>
                    </a:lnTo>
                    <a:lnTo>
                      <a:pt x="119" y="260"/>
                    </a:lnTo>
                    <a:lnTo>
                      <a:pt x="119" y="246"/>
                    </a:lnTo>
                    <a:lnTo>
                      <a:pt x="114" y="237"/>
                    </a:lnTo>
                    <a:lnTo>
                      <a:pt x="110" y="223"/>
                    </a:lnTo>
                    <a:lnTo>
                      <a:pt x="105" y="214"/>
                    </a:lnTo>
                    <a:lnTo>
                      <a:pt x="101" y="205"/>
                    </a:lnTo>
                    <a:lnTo>
                      <a:pt x="96" y="200"/>
                    </a:lnTo>
                    <a:lnTo>
                      <a:pt x="82" y="196"/>
                    </a:lnTo>
                    <a:lnTo>
                      <a:pt x="73" y="187"/>
                    </a:lnTo>
                    <a:lnTo>
                      <a:pt x="64" y="182"/>
                    </a:lnTo>
                    <a:lnTo>
                      <a:pt x="55" y="169"/>
                    </a:lnTo>
                    <a:lnTo>
                      <a:pt x="50" y="159"/>
                    </a:lnTo>
                    <a:lnTo>
                      <a:pt x="46" y="150"/>
                    </a:lnTo>
                    <a:lnTo>
                      <a:pt x="46" y="146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37" y="141"/>
                    </a:lnTo>
                    <a:lnTo>
                      <a:pt x="37" y="146"/>
                    </a:lnTo>
                    <a:lnTo>
                      <a:pt x="37" y="155"/>
                    </a:lnTo>
                    <a:lnTo>
                      <a:pt x="37" y="164"/>
                    </a:lnTo>
                    <a:lnTo>
                      <a:pt x="37" y="169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2" y="178"/>
                    </a:lnTo>
                    <a:lnTo>
                      <a:pt x="32" y="173"/>
                    </a:lnTo>
                    <a:lnTo>
                      <a:pt x="28" y="169"/>
                    </a:lnTo>
                    <a:lnTo>
                      <a:pt x="23" y="164"/>
                    </a:lnTo>
                    <a:lnTo>
                      <a:pt x="23" y="155"/>
                    </a:lnTo>
                    <a:lnTo>
                      <a:pt x="18" y="146"/>
                    </a:lnTo>
                    <a:lnTo>
                      <a:pt x="18" y="132"/>
                    </a:lnTo>
                    <a:lnTo>
                      <a:pt x="18" y="123"/>
                    </a:lnTo>
                    <a:lnTo>
                      <a:pt x="23" y="109"/>
                    </a:lnTo>
                    <a:lnTo>
                      <a:pt x="23" y="105"/>
                    </a:lnTo>
                    <a:lnTo>
                      <a:pt x="23" y="95"/>
                    </a:lnTo>
                    <a:lnTo>
                      <a:pt x="28" y="91"/>
                    </a:lnTo>
                    <a:lnTo>
                      <a:pt x="28" y="9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5" y="118"/>
                    </a:lnTo>
                    <a:lnTo>
                      <a:pt x="5" y="118"/>
                    </a:lnTo>
                    <a:lnTo>
                      <a:pt x="5" y="114"/>
                    </a:lnTo>
                    <a:lnTo>
                      <a:pt x="5" y="105"/>
                    </a:lnTo>
                    <a:lnTo>
                      <a:pt x="5" y="9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3"/>
                    </a:lnTo>
                    <a:lnTo>
                      <a:pt x="9" y="59"/>
                    </a:lnTo>
                    <a:lnTo>
                      <a:pt x="9" y="50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5" y="45"/>
                    </a:lnTo>
                    <a:lnTo>
                      <a:pt x="5" y="45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5" y="41"/>
                    </a:lnTo>
                    <a:lnTo>
                      <a:pt x="9" y="32"/>
                    </a:lnTo>
                    <a:lnTo>
                      <a:pt x="23" y="22"/>
                    </a:lnTo>
                    <a:lnTo>
                      <a:pt x="37" y="13"/>
                    </a:lnTo>
                    <a:lnTo>
                      <a:pt x="55" y="4"/>
                    </a:lnTo>
                    <a:lnTo>
                      <a:pt x="73" y="0"/>
                    </a:lnTo>
                    <a:lnTo>
                      <a:pt x="96" y="4"/>
                    </a:lnTo>
                  </a:path>
                </a:pathLst>
              </a:custGeom>
              <a:noFill/>
              <a:ln w="7938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9" name="Freeform 607"/>
              <p:cNvSpPr>
                <a:spLocks/>
              </p:cNvSpPr>
              <p:nvPr/>
            </p:nvSpPr>
            <p:spPr bwMode="auto">
              <a:xfrm>
                <a:off x="2510" y="3982"/>
                <a:ext cx="260" cy="55"/>
              </a:xfrm>
              <a:custGeom>
                <a:avLst/>
                <a:gdLst/>
                <a:ahLst/>
                <a:cxnLst>
                  <a:cxn ang="0">
                    <a:pos x="260" y="0"/>
                  </a:cxn>
                  <a:cxn ang="0">
                    <a:pos x="255" y="0"/>
                  </a:cxn>
                  <a:cxn ang="0">
                    <a:pos x="246" y="0"/>
                  </a:cxn>
                  <a:cxn ang="0">
                    <a:pos x="232" y="5"/>
                  </a:cxn>
                  <a:cxn ang="0">
                    <a:pos x="214" y="5"/>
                  </a:cxn>
                  <a:cxn ang="0">
                    <a:pos x="196" y="9"/>
                  </a:cxn>
                  <a:cxn ang="0">
                    <a:pos x="178" y="18"/>
                  </a:cxn>
                  <a:cxn ang="0">
                    <a:pos x="164" y="27"/>
                  </a:cxn>
                  <a:cxn ang="0">
                    <a:pos x="155" y="37"/>
                  </a:cxn>
                  <a:cxn ang="0">
                    <a:pos x="150" y="37"/>
                  </a:cxn>
                  <a:cxn ang="0">
                    <a:pos x="150" y="37"/>
                  </a:cxn>
                  <a:cxn ang="0">
                    <a:pos x="146" y="41"/>
                  </a:cxn>
                  <a:cxn ang="0">
                    <a:pos x="141" y="41"/>
                  </a:cxn>
                  <a:cxn ang="0">
                    <a:pos x="132" y="46"/>
                  </a:cxn>
                  <a:cxn ang="0">
                    <a:pos x="127" y="50"/>
                  </a:cxn>
                  <a:cxn ang="0">
                    <a:pos x="114" y="50"/>
                  </a:cxn>
                  <a:cxn ang="0">
                    <a:pos x="105" y="55"/>
                  </a:cxn>
                  <a:cxn ang="0">
                    <a:pos x="91" y="55"/>
                  </a:cxn>
                  <a:cxn ang="0">
                    <a:pos x="77" y="55"/>
                  </a:cxn>
                  <a:cxn ang="0">
                    <a:pos x="63" y="50"/>
                  </a:cxn>
                  <a:cxn ang="0">
                    <a:pos x="50" y="50"/>
                  </a:cxn>
                  <a:cxn ang="0">
                    <a:pos x="32" y="50"/>
                  </a:cxn>
                  <a:cxn ang="0">
                    <a:pos x="18" y="46"/>
                  </a:cxn>
                  <a:cxn ang="0">
                    <a:pos x="9" y="46"/>
                  </a:cxn>
                  <a:cxn ang="0">
                    <a:pos x="0" y="46"/>
                  </a:cxn>
                  <a:cxn ang="0">
                    <a:pos x="0" y="46"/>
                  </a:cxn>
                  <a:cxn ang="0">
                    <a:pos x="9" y="46"/>
                  </a:cxn>
                  <a:cxn ang="0">
                    <a:pos x="18" y="46"/>
                  </a:cxn>
                  <a:cxn ang="0">
                    <a:pos x="32" y="46"/>
                  </a:cxn>
                  <a:cxn ang="0">
                    <a:pos x="45" y="41"/>
                  </a:cxn>
                  <a:cxn ang="0">
                    <a:pos x="59" y="41"/>
                  </a:cxn>
                  <a:cxn ang="0">
                    <a:pos x="73" y="41"/>
                  </a:cxn>
                  <a:cxn ang="0">
                    <a:pos x="86" y="37"/>
                  </a:cxn>
                  <a:cxn ang="0">
                    <a:pos x="100" y="37"/>
                  </a:cxn>
                  <a:cxn ang="0">
                    <a:pos x="105" y="37"/>
                  </a:cxn>
                  <a:cxn ang="0">
                    <a:pos x="114" y="37"/>
                  </a:cxn>
                  <a:cxn ang="0">
                    <a:pos x="118" y="37"/>
                  </a:cxn>
                  <a:cxn ang="0">
                    <a:pos x="127" y="32"/>
                  </a:cxn>
                  <a:cxn ang="0">
                    <a:pos x="132" y="32"/>
                  </a:cxn>
                  <a:cxn ang="0">
                    <a:pos x="137" y="32"/>
                  </a:cxn>
                  <a:cxn ang="0">
                    <a:pos x="146" y="27"/>
                  </a:cxn>
                  <a:cxn ang="0">
                    <a:pos x="150" y="23"/>
                  </a:cxn>
                  <a:cxn ang="0">
                    <a:pos x="159" y="18"/>
                  </a:cxn>
                  <a:cxn ang="0">
                    <a:pos x="168" y="14"/>
                  </a:cxn>
                  <a:cxn ang="0">
                    <a:pos x="182" y="9"/>
                  </a:cxn>
                  <a:cxn ang="0">
                    <a:pos x="196" y="5"/>
                  </a:cxn>
                  <a:cxn ang="0">
                    <a:pos x="214" y="5"/>
                  </a:cxn>
                  <a:cxn ang="0">
                    <a:pos x="232" y="0"/>
                  </a:cxn>
                  <a:cxn ang="0">
                    <a:pos x="260" y="0"/>
                  </a:cxn>
                </a:cxnLst>
                <a:rect l="0" t="0" r="r" b="b"/>
                <a:pathLst>
                  <a:path w="260" h="55">
                    <a:moveTo>
                      <a:pt x="260" y="0"/>
                    </a:moveTo>
                    <a:lnTo>
                      <a:pt x="255" y="0"/>
                    </a:lnTo>
                    <a:lnTo>
                      <a:pt x="246" y="0"/>
                    </a:lnTo>
                    <a:lnTo>
                      <a:pt x="232" y="5"/>
                    </a:lnTo>
                    <a:lnTo>
                      <a:pt x="214" y="5"/>
                    </a:lnTo>
                    <a:lnTo>
                      <a:pt x="196" y="9"/>
                    </a:lnTo>
                    <a:lnTo>
                      <a:pt x="178" y="18"/>
                    </a:lnTo>
                    <a:lnTo>
                      <a:pt x="164" y="27"/>
                    </a:lnTo>
                    <a:lnTo>
                      <a:pt x="155" y="37"/>
                    </a:lnTo>
                    <a:lnTo>
                      <a:pt x="150" y="37"/>
                    </a:lnTo>
                    <a:lnTo>
                      <a:pt x="150" y="37"/>
                    </a:lnTo>
                    <a:lnTo>
                      <a:pt x="146" y="41"/>
                    </a:lnTo>
                    <a:lnTo>
                      <a:pt x="141" y="41"/>
                    </a:lnTo>
                    <a:lnTo>
                      <a:pt x="132" y="46"/>
                    </a:lnTo>
                    <a:lnTo>
                      <a:pt x="127" y="50"/>
                    </a:lnTo>
                    <a:lnTo>
                      <a:pt x="114" y="50"/>
                    </a:lnTo>
                    <a:lnTo>
                      <a:pt x="105" y="55"/>
                    </a:lnTo>
                    <a:lnTo>
                      <a:pt x="91" y="55"/>
                    </a:lnTo>
                    <a:lnTo>
                      <a:pt x="77" y="55"/>
                    </a:lnTo>
                    <a:lnTo>
                      <a:pt x="63" y="50"/>
                    </a:lnTo>
                    <a:lnTo>
                      <a:pt x="50" y="50"/>
                    </a:lnTo>
                    <a:lnTo>
                      <a:pt x="32" y="50"/>
                    </a:lnTo>
                    <a:lnTo>
                      <a:pt x="18" y="46"/>
                    </a:lnTo>
                    <a:lnTo>
                      <a:pt x="9" y="4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9" y="46"/>
                    </a:lnTo>
                    <a:lnTo>
                      <a:pt x="18" y="46"/>
                    </a:lnTo>
                    <a:lnTo>
                      <a:pt x="32" y="46"/>
                    </a:lnTo>
                    <a:lnTo>
                      <a:pt x="45" y="41"/>
                    </a:lnTo>
                    <a:lnTo>
                      <a:pt x="59" y="41"/>
                    </a:lnTo>
                    <a:lnTo>
                      <a:pt x="73" y="41"/>
                    </a:lnTo>
                    <a:lnTo>
                      <a:pt x="86" y="37"/>
                    </a:lnTo>
                    <a:lnTo>
                      <a:pt x="100" y="37"/>
                    </a:lnTo>
                    <a:lnTo>
                      <a:pt x="105" y="37"/>
                    </a:lnTo>
                    <a:lnTo>
                      <a:pt x="114" y="37"/>
                    </a:lnTo>
                    <a:lnTo>
                      <a:pt x="118" y="37"/>
                    </a:lnTo>
                    <a:lnTo>
                      <a:pt x="127" y="32"/>
                    </a:lnTo>
                    <a:lnTo>
                      <a:pt x="132" y="32"/>
                    </a:lnTo>
                    <a:lnTo>
                      <a:pt x="137" y="32"/>
                    </a:lnTo>
                    <a:lnTo>
                      <a:pt x="146" y="27"/>
                    </a:lnTo>
                    <a:lnTo>
                      <a:pt x="150" y="23"/>
                    </a:lnTo>
                    <a:lnTo>
                      <a:pt x="159" y="18"/>
                    </a:lnTo>
                    <a:lnTo>
                      <a:pt x="168" y="14"/>
                    </a:lnTo>
                    <a:lnTo>
                      <a:pt x="182" y="9"/>
                    </a:lnTo>
                    <a:lnTo>
                      <a:pt x="196" y="5"/>
                    </a:lnTo>
                    <a:lnTo>
                      <a:pt x="214" y="5"/>
                    </a:lnTo>
                    <a:lnTo>
                      <a:pt x="232" y="0"/>
                    </a:lnTo>
                    <a:lnTo>
                      <a:pt x="260" y="0"/>
                    </a:lnTo>
                    <a:close/>
                  </a:path>
                </a:pathLst>
              </a:custGeom>
              <a:solidFill>
                <a:srgbClr val="2C22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0" name="Freeform 608"/>
              <p:cNvSpPr>
                <a:spLocks/>
              </p:cNvSpPr>
              <p:nvPr/>
            </p:nvSpPr>
            <p:spPr bwMode="auto">
              <a:xfrm>
                <a:off x="2528" y="3959"/>
                <a:ext cx="128" cy="28"/>
              </a:xfrm>
              <a:custGeom>
                <a:avLst/>
                <a:gdLst/>
                <a:ahLst/>
                <a:cxnLst>
                  <a:cxn ang="0">
                    <a:pos x="109" y="14"/>
                  </a:cxn>
                  <a:cxn ang="0">
                    <a:pos x="105" y="14"/>
                  </a:cxn>
                  <a:cxn ang="0">
                    <a:pos x="100" y="14"/>
                  </a:cxn>
                  <a:cxn ang="0">
                    <a:pos x="96" y="18"/>
                  </a:cxn>
                  <a:cxn ang="0">
                    <a:pos x="87" y="18"/>
                  </a:cxn>
                  <a:cxn ang="0">
                    <a:pos x="77" y="23"/>
                  </a:cxn>
                  <a:cxn ang="0">
                    <a:pos x="68" y="28"/>
                  </a:cxn>
                  <a:cxn ang="0">
                    <a:pos x="59" y="28"/>
                  </a:cxn>
                  <a:cxn ang="0">
                    <a:pos x="50" y="28"/>
                  </a:cxn>
                  <a:cxn ang="0">
                    <a:pos x="45" y="28"/>
                  </a:cxn>
                  <a:cxn ang="0">
                    <a:pos x="36" y="28"/>
                  </a:cxn>
                  <a:cxn ang="0">
                    <a:pos x="27" y="28"/>
                  </a:cxn>
                  <a:cxn ang="0">
                    <a:pos x="23" y="28"/>
                  </a:cxn>
                  <a:cxn ang="0">
                    <a:pos x="14" y="28"/>
                  </a:cxn>
                  <a:cxn ang="0">
                    <a:pos x="4" y="28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9" y="28"/>
                  </a:cxn>
                  <a:cxn ang="0">
                    <a:pos x="18" y="23"/>
                  </a:cxn>
                  <a:cxn ang="0">
                    <a:pos x="23" y="23"/>
                  </a:cxn>
                  <a:cxn ang="0">
                    <a:pos x="36" y="23"/>
                  </a:cxn>
                  <a:cxn ang="0">
                    <a:pos x="45" y="18"/>
                  </a:cxn>
                  <a:cxn ang="0">
                    <a:pos x="55" y="18"/>
                  </a:cxn>
                  <a:cxn ang="0">
                    <a:pos x="64" y="18"/>
                  </a:cxn>
                  <a:cxn ang="0">
                    <a:pos x="77" y="14"/>
                  </a:cxn>
                  <a:cxn ang="0">
                    <a:pos x="91" y="14"/>
                  </a:cxn>
                  <a:cxn ang="0">
                    <a:pos x="100" y="9"/>
                  </a:cxn>
                  <a:cxn ang="0">
                    <a:pos x="109" y="5"/>
                  </a:cxn>
                  <a:cxn ang="0">
                    <a:pos x="119" y="5"/>
                  </a:cxn>
                  <a:cxn ang="0">
                    <a:pos x="123" y="0"/>
                  </a:cxn>
                  <a:cxn ang="0">
                    <a:pos x="128" y="0"/>
                  </a:cxn>
                  <a:cxn ang="0">
                    <a:pos x="109" y="14"/>
                  </a:cxn>
                </a:cxnLst>
                <a:rect l="0" t="0" r="r" b="b"/>
                <a:pathLst>
                  <a:path w="128" h="28">
                    <a:moveTo>
                      <a:pt x="109" y="14"/>
                    </a:moveTo>
                    <a:lnTo>
                      <a:pt x="105" y="14"/>
                    </a:lnTo>
                    <a:lnTo>
                      <a:pt x="100" y="14"/>
                    </a:lnTo>
                    <a:lnTo>
                      <a:pt x="96" y="18"/>
                    </a:lnTo>
                    <a:lnTo>
                      <a:pt x="87" y="18"/>
                    </a:lnTo>
                    <a:lnTo>
                      <a:pt x="77" y="23"/>
                    </a:lnTo>
                    <a:lnTo>
                      <a:pt x="68" y="28"/>
                    </a:lnTo>
                    <a:lnTo>
                      <a:pt x="59" y="28"/>
                    </a:lnTo>
                    <a:lnTo>
                      <a:pt x="50" y="28"/>
                    </a:lnTo>
                    <a:lnTo>
                      <a:pt x="45" y="28"/>
                    </a:lnTo>
                    <a:lnTo>
                      <a:pt x="36" y="28"/>
                    </a:lnTo>
                    <a:lnTo>
                      <a:pt x="27" y="28"/>
                    </a:lnTo>
                    <a:lnTo>
                      <a:pt x="23" y="28"/>
                    </a:lnTo>
                    <a:lnTo>
                      <a:pt x="14" y="28"/>
                    </a:lnTo>
                    <a:lnTo>
                      <a:pt x="4" y="28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9" y="28"/>
                    </a:lnTo>
                    <a:lnTo>
                      <a:pt x="18" y="23"/>
                    </a:lnTo>
                    <a:lnTo>
                      <a:pt x="23" y="23"/>
                    </a:lnTo>
                    <a:lnTo>
                      <a:pt x="36" y="23"/>
                    </a:lnTo>
                    <a:lnTo>
                      <a:pt x="45" y="18"/>
                    </a:lnTo>
                    <a:lnTo>
                      <a:pt x="55" y="18"/>
                    </a:lnTo>
                    <a:lnTo>
                      <a:pt x="64" y="18"/>
                    </a:lnTo>
                    <a:lnTo>
                      <a:pt x="77" y="14"/>
                    </a:lnTo>
                    <a:lnTo>
                      <a:pt x="91" y="14"/>
                    </a:lnTo>
                    <a:lnTo>
                      <a:pt x="100" y="9"/>
                    </a:lnTo>
                    <a:lnTo>
                      <a:pt x="109" y="5"/>
                    </a:lnTo>
                    <a:lnTo>
                      <a:pt x="119" y="5"/>
                    </a:lnTo>
                    <a:lnTo>
                      <a:pt x="123" y="0"/>
                    </a:lnTo>
                    <a:lnTo>
                      <a:pt x="128" y="0"/>
                    </a:lnTo>
                    <a:lnTo>
                      <a:pt x="109" y="14"/>
                    </a:lnTo>
                    <a:close/>
                  </a:path>
                </a:pathLst>
              </a:custGeom>
              <a:solidFill>
                <a:srgbClr val="2C22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1" name="Freeform 609"/>
              <p:cNvSpPr>
                <a:spLocks/>
              </p:cNvSpPr>
              <p:nvPr/>
            </p:nvSpPr>
            <p:spPr bwMode="auto">
              <a:xfrm>
                <a:off x="2395" y="3713"/>
                <a:ext cx="46" cy="210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4"/>
                  </a:cxn>
                  <a:cxn ang="0">
                    <a:pos x="5" y="13"/>
                  </a:cxn>
                  <a:cxn ang="0">
                    <a:pos x="10" y="27"/>
                  </a:cxn>
                  <a:cxn ang="0">
                    <a:pos x="10" y="50"/>
                  </a:cxn>
                  <a:cxn ang="0">
                    <a:pos x="14" y="68"/>
                  </a:cxn>
                  <a:cxn ang="0">
                    <a:pos x="14" y="86"/>
                  </a:cxn>
                  <a:cxn ang="0">
                    <a:pos x="19" y="100"/>
                  </a:cxn>
                  <a:cxn ang="0">
                    <a:pos x="19" y="105"/>
                  </a:cxn>
                  <a:cxn ang="0">
                    <a:pos x="19" y="114"/>
                  </a:cxn>
                  <a:cxn ang="0">
                    <a:pos x="19" y="123"/>
                  </a:cxn>
                  <a:cxn ang="0">
                    <a:pos x="19" y="137"/>
                  </a:cxn>
                  <a:cxn ang="0">
                    <a:pos x="23" y="155"/>
                  </a:cxn>
                  <a:cxn ang="0">
                    <a:pos x="23" y="169"/>
                  </a:cxn>
                  <a:cxn ang="0">
                    <a:pos x="28" y="187"/>
                  </a:cxn>
                  <a:cxn ang="0">
                    <a:pos x="37" y="200"/>
                  </a:cxn>
                  <a:cxn ang="0">
                    <a:pos x="46" y="210"/>
                  </a:cxn>
                  <a:cxn ang="0">
                    <a:pos x="46" y="210"/>
                  </a:cxn>
                  <a:cxn ang="0">
                    <a:pos x="42" y="210"/>
                  </a:cxn>
                  <a:cxn ang="0">
                    <a:pos x="37" y="205"/>
                  </a:cxn>
                  <a:cxn ang="0">
                    <a:pos x="37" y="205"/>
                  </a:cxn>
                  <a:cxn ang="0">
                    <a:pos x="28" y="196"/>
                  </a:cxn>
                  <a:cxn ang="0">
                    <a:pos x="23" y="187"/>
                  </a:cxn>
                  <a:cxn ang="0">
                    <a:pos x="19" y="169"/>
                  </a:cxn>
                  <a:cxn ang="0">
                    <a:pos x="14" y="146"/>
                  </a:cxn>
                  <a:cxn ang="0">
                    <a:pos x="14" y="146"/>
                  </a:cxn>
                  <a:cxn ang="0">
                    <a:pos x="14" y="141"/>
                  </a:cxn>
                  <a:cxn ang="0">
                    <a:pos x="10" y="137"/>
                  </a:cxn>
                  <a:cxn ang="0">
                    <a:pos x="10" y="127"/>
                  </a:cxn>
                  <a:cxn ang="0">
                    <a:pos x="5" y="123"/>
                  </a:cxn>
                  <a:cxn ang="0">
                    <a:pos x="5" y="114"/>
                  </a:cxn>
                  <a:cxn ang="0">
                    <a:pos x="0" y="105"/>
                  </a:cxn>
                  <a:cxn ang="0">
                    <a:pos x="0" y="95"/>
                  </a:cxn>
                  <a:cxn ang="0">
                    <a:pos x="0" y="91"/>
                  </a:cxn>
                  <a:cxn ang="0">
                    <a:pos x="0" y="86"/>
                  </a:cxn>
                  <a:cxn ang="0">
                    <a:pos x="5" y="82"/>
                  </a:cxn>
                  <a:cxn ang="0">
                    <a:pos x="5" y="73"/>
                  </a:cxn>
                  <a:cxn ang="0">
                    <a:pos x="5" y="63"/>
                  </a:cxn>
                  <a:cxn ang="0">
                    <a:pos x="5" y="45"/>
                  </a:cxn>
                  <a:cxn ang="0">
                    <a:pos x="5" y="27"/>
                  </a:cxn>
                  <a:cxn ang="0">
                    <a:pos x="5" y="0"/>
                  </a:cxn>
                </a:cxnLst>
                <a:rect l="0" t="0" r="r" b="b"/>
                <a:pathLst>
                  <a:path w="46" h="210">
                    <a:moveTo>
                      <a:pt x="5" y="0"/>
                    </a:moveTo>
                    <a:lnTo>
                      <a:pt x="5" y="4"/>
                    </a:lnTo>
                    <a:lnTo>
                      <a:pt x="5" y="13"/>
                    </a:lnTo>
                    <a:lnTo>
                      <a:pt x="10" y="27"/>
                    </a:lnTo>
                    <a:lnTo>
                      <a:pt x="10" y="50"/>
                    </a:lnTo>
                    <a:lnTo>
                      <a:pt x="14" y="68"/>
                    </a:lnTo>
                    <a:lnTo>
                      <a:pt x="14" y="86"/>
                    </a:lnTo>
                    <a:lnTo>
                      <a:pt x="19" y="100"/>
                    </a:lnTo>
                    <a:lnTo>
                      <a:pt x="19" y="105"/>
                    </a:lnTo>
                    <a:lnTo>
                      <a:pt x="19" y="114"/>
                    </a:lnTo>
                    <a:lnTo>
                      <a:pt x="19" y="123"/>
                    </a:lnTo>
                    <a:lnTo>
                      <a:pt x="19" y="137"/>
                    </a:lnTo>
                    <a:lnTo>
                      <a:pt x="23" y="155"/>
                    </a:lnTo>
                    <a:lnTo>
                      <a:pt x="23" y="169"/>
                    </a:lnTo>
                    <a:lnTo>
                      <a:pt x="28" y="187"/>
                    </a:lnTo>
                    <a:lnTo>
                      <a:pt x="37" y="200"/>
                    </a:lnTo>
                    <a:lnTo>
                      <a:pt x="46" y="210"/>
                    </a:lnTo>
                    <a:lnTo>
                      <a:pt x="46" y="210"/>
                    </a:lnTo>
                    <a:lnTo>
                      <a:pt x="42" y="210"/>
                    </a:lnTo>
                    <a:lnTo>
                      <a:pt x="37" y="205"/>
                    </a:lnTo>
                    <a:lnTo>
                      <a:pt x="37" y="205"/>
                    </a:lnTo>
                    <a:lnTo>
                      <a:pt x="28" y="196"/>
                    </a:lnTo>
                    <a:lnTo>
                      <a:pt x="23" y="187"/>
                    </a:lnTo>
                    <a:lnTo>
                      <a:pt x="19" y="169"/>
                    </a:lnTo>
                    <a:lnTo>
                      <a:pt x="14" y="146"/>
                    </a:lnTo>
                    <a:lnTo>
                      <a:pt x="14" y="146"/>
                    </a:lnTo>
                    <a:lnTo>
                      <a:pt x="14" y="141"/>
                    </a:lnTo>
                    <a:lnTo>
                      <a:pt x="10" y="137"/>
                    </a:lnTo>
                    <a:lnTo>
                      <a:pt x="10" y="127"/>
                    </a:lnTo>
                    <a:lnTo>
                      <a:pt x="5" y="123"/>
                    </a:lnTo>
                    <a:lnTo>
                      <a:pt x="5" y="114"/>
                    </a:lnTo>
                    <a:lnTo>
                      <a:pt x="0" y="105"/>
                    </a:lnTo>
                    <a:lnTo>
                      <a:pt x="0" y="95"/>
                    </a:lnTo>
                    <a:lnTo>
                      <a:pt x="0" y="91"/>
                    </a:lnTo>
                    <a:lnTo>
                      <a:pt x="0" y="86"/>
                    </a:lnTo>
                    <a:lnTo>
                      <a:pt x="5" y="82"/>
                    </a:lnTo>
                    <a:lnTo>
                      <a:pt x="5" y="73"/>
                    </a:lnTo>
                    <a:lnTo>
                      <a:pt x="5" y="63"/>
                    </a:lnTo>
                    <a:lnTo>
                      <a:pt x="5" y="45"/>
                    </a:lnTo>
                    <a:lnTo>
                      <a:pt x="5" y="2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2C22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683" name="Freeform 611"/>
            <p:cNvSpPr>
              <a:spLocks/>
            </p:cNvSpPr>
            <p:nvPr/>
          </p:nvSpPr>
          <p:spPr bwMode="auto">
            <a:xfrm>
              <a:off x="3067" y="3566"/>
              <a:ext cx="232" cy="311"/>
            </a:xfrm>
            <a:custGeom>
              <a:avLst/>
              <a:gdLst/>
              <a:ahLst/>
              <a:cxnLst>
                <a:cxn ang="0">
                  <a:pos x="232" y="0"/>
                </a:cxn>
                <a:cxn ang="0">
                  <a:pos x="228" y="23"/>
                </a:cxn>
                <a:cxn ang="0">
                  <a:pos x="219" y="60"/>
                </a:cxn>
                <a:cxn ang="0">
                  <a:pos x="205" y="92"/>
                </a:cxn>
                <a:cxn ang="0">
                  <a:pos x="187" y="119"/>
                </a:cxn>
                <a:cxn ang="0">
                  <a:pos x="168" y="156"/>
                </a:cxn>
                <a:cxn ang="0">
                  <a:pos x="146" y="192"/>
                </a:cxn>
                <a:cxn ang="0">
                  <a:pos x="123" y="224"/>
                </a:cxn>
                <a:cxn ang="0">
                  <a:pos x="100" y="242"/>
                </a:cxn>
                <a:cxn ang="0">
                  <a:pos x="82" y="261"/>
                </a:cxn>
                <a:cxn ang="0">
                  <a:pos x="63" y="274"/>
                </a:cxn>
                <a:cxn ang="0">
                  <a:pos x="27" y="297"/>
                </a:cxn>
                <a:cxn ang="0">
                  <a:pos x="4" y="306"/>
                </a:cxn>
                <a:cxn ang="0">
                  <a:pos x="36" y="293"/>
                </a:cxn>
                <a:cxn ang="0">
                  <a:pos x="77" y="270"/>
                </a:cxn>
                <a:cxn ang="0">
                  <a:pos x="123" y="238"/>
                </a:cxn>
                <a:cxn ang="0">
                  <a:pos x="159" y="201"/>
                </a:cxn>
                <a:cxn ang="0">
                  <a:pos x="182" y="165"/>
                </a:cxn>
                <a:cxn ang="0">
                  <a:pos x="196" y="147"/>
                </a:cxn>
                <a:cxn ang="0">
                  <a:pos x="205" y="137"/>
                </a:cxn>
                <a:cxn ang="0">
                  <a:pos x="210" y="147"/>
                </a:cxn>
                <a:cxn ang="0">
                  <a:pos x="214" y="160"/>
                </a:cxn>
                <a:cxn ang="0">
                  <a:pos x="219" y="174"/>
                </a:cxn>
                <a:cxn ang="0">
                  <a:pos x="228" y="188"/>
                </a:cxn>
                <a:cxn ang="0">
                  <a:pos x="228" y="188"/>
                </a:cxn>
                <a:cxn ang="0">
                  <a:pos x="223" y="169"/>
                </a:cxn>
                <a:cxn ang="0">
                  <a:pos x="219" y="137"/>
                </a:cxn>
                <a:cxn ang="0">
                  <a:pos x="219" y="105"/>
                </a:cxn>
                <a:cxn ang="0">
                  <a:pos x="223" y="78"/>
                </a:cxn>
                <a:cxn ang="0">
                  <a:pos x="228" y="51"/>
                </a:cxn>
                <a:cxn ang="0">
                  <a:pos x="232" y="19"/>
                </a:cxn>
                <a:cxn ang="0">
                  <a:pos x="232" y="0"/>
                </a:cxn>
              </a:cxnLst>
              <a:rect l="0" t="0" r="r" b="b"/>
              <a:pathLst>
                <a:path w="232" h="311">
                  <a:moveTo>
                    <a:pt x="232" y="0"/>
                  </a:moveTo>
                  <a:lnTo>
                    <a:pt x="232" y="0"/>
                  </a:lnTo>
                  <a:lnTo>
                    <a:pt x="232" y="10"/>
                  </a:lnTo>
                  <a:lnTo>
                    <a:pt x="228" y="23"/>
                  </a:lnTo>
                  <a:lnTo>
                    <a:pt x="223" y="42"/>
                  </a:lnTo>
                  <a:lnTo>
                    <a:pt x="219" y="60"/>
                  </a:lnTo>
                  <a:lnTo>
                    <a:pt x="214" y="78"/>
                  </a:lnTo>
                  <a:lnTo>
                    <a:pt x="205" y="92"/>
                  </a:lnTo>
                  <a:lnTo>
                    <a:pt x="196" y="105"/>
                  </a:lnTo>
                  <a:lnTo>
                    <a:pt x="187" y="119"/>
                  </a:lnTo>
                  <a:lnTo>
                    <a:pt x="178" y="137"/>
                  </a:lnTo>
                  <a:lnTo>
                    <a:pt x="168" y="156"/>
                  </a:lnTo>
                  <a:lnTo>
                    <a:pt x="159" y="174"/>
                  </a:lnTo>
                  <a:lnTo>
                    <a:pt x="146" y="192"/>
                  </a:lnTo>
                  <a:lnTo>
                    <a:pt x="137" y="206"/>
                  </a:lnTo>
                  <a:lnTo>
                    <a:pt x="123" y="224"/>
                  </a:lnTo>
                  <a:lnTo>
                    <a:pt x="109" y="233"/>
                  </a:lnTo>
                  <a:lnTo>
                    <a:pt x="100" y="242"/>
                  </a:lnTo>
                  <a:lnTo>
                    <a:pt x="91" y="252"/>
                  </a:lnTo>
                  <a:lnTo>
                    <a:pt x="82" y="261"/>
                  </a:lnTo>
                  <a:lnTo>
                    <a:pt x="73" y="265"/>
                  </a:lnTo>
                  <a:lnTo>
                    <a:pt x="63" y="274"/>
                  </a:lnTo>
                  <a:lnTo>
                    <a:pt x="45" y="284"/>
                  </a:lnTo>
                  <a:lnTo>
                    <a:pt x="27" y="297"/>
                  </a:lnTo>
                  <a:lnTo>
                    <a:pt x="0" y="311"/>
                  </a:lnTo>
                  <a:lnTo>
                    <a:pt x="4" y="306"/>
                  </a:lnTo>
                  <a:lnTo>
                    <a:pt x="18" y="302"/>
                  </a:lnTo>
                  <a:lnTo>
                    <a:pt x="36" y="293"/>
                  </a:lnTo>
                  <a:lnTo>
                    <a:pt x="54" y="284"/>
                  </a:lnTo>
                  <a:lnTo>
                    <a:pt x="77" y="270"/>
                  </a:lnTo>
                  <a:lnTo>
                    <a:pt x="105" y="256"/>
                  </a:lnTo>
                  <a:lnTo>
                    <a:pt x="123" y="238"/>
                  </a:lnTo>
                  <a:lnTo>
                    <a:pt x="141" y="220"/>
                  </a:lnTo>
                  <a:lnTo>
                    <a:pt x="159" y="201"/>
                  </a:lnTo>
                  <a:lnTo>
                    <a:pt x="168" y="183"/>
                  </a:lnTo>
                  <a:lnTo>
                    <a:pt x="182" y="165"/>
                  </a:lnTo>
                  <a:lnTo>
                    <a:pt x="191" y="156"/>
                  </a:lnTo>
                  <a:lnTo>
                    <a:pt x="196" y="147"/>
                  </a:lnTo>
                  <a:lnTo>
                    <a:pt x="200" y="137"/>
                  </a:lnTo>
                  <a:lnTo>
                    <a:pt x="205" y="137"/>
                  </a:lnTo>
                  <a:lnTo>
                    <a:pt x="210" y="142"/>
                  </a:lnTo>
                  <a:lnTo>
                    <a:pt x="210" y="147"/>
                  </a:lnTo>
                  <a:lnTo>
                    <a:pt x="214" y="151"/>
                  </a:lnTo>
                  <a:lnTo>
                    <a:pt x="214" y="160"/>
                  </a:lnTo>
                  <a:lnTo>
                    <a:pt x="219" y="169"/>
                  </a:lnTo>
                  <a:lnTo>
                    <a:pt x="219" y="174"/>
                  </a:lnTo>
                  <a:lnTo>
                    <a:pt x="223" y="183"/>
                  </a:lnTo>
                  <a:lnTo>
                    <a:pt x="228" y="188"/>
                  </a:lnTo>
                  <a:lnTo>
                    <a:pt x="228" y="192"/>
                  </a:lnTo>
                  <a:lnTo>
                    <a:pt x="228" y="188"/>
                  </a:lnTo>
                  <a:lnTo>
                    <a:pt x="228" y="183"/>
                  </a:lnTo>
                  <a:lnTo>
                    <a:pt x="223" y="169"/>
                  </a:lnTo>
                  <a:lnTo>
                    <a:pt x="223" y="156"/>
                  </a:lnTo>
                  <a:lnTo>
                    <a:pt x="219" y="137"/>
                  </a:lnTo>
                  <a:lnTo>
                    <a:pt x="219" y="124"/>
                  </a:lnTo>
                  <a:lnTo>
                    <a:pt x="219" y="105"/>
                  </a:lnTo>
                  <a:lnTo>
                    <a:pt x="219" y="92"/>
                  </a:lnTo>
                  <a:lnTo>
                    <a:pt x="223" y="78"/>
                  </a:lnTo>
                  <a:lnTo>
                    <a:pt x="223" y="64"/>
                  </a:lnTo>
                  <a:lnTo>
                    <a:pt x="228" y="51"/>
                  </a:lnTo>
                  <a:lnTo>
                    <a:pt x="228" y="32"/>
                  </a:lnTo>
                  <a:lnTo>
                    <a:pt x="232" y="19"/>
                  </a:lnTo>
                  <a:lnTo>
                    <a:pt x="232" y="10"/>
                  </a:lnTo>
                  <a:lnTo>
                    <a:pt x="232" y="0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rgbClr val="2C2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4" name="Freeform 612"/>
            <p:cNvSpPr>
              <a:spLocks/>
            </p:cNvSpPr>
            <p:nvPr/>
          </p:nvSpPr>
          <p:spPr bwMode="auto">
            <a:xfrm>
              <a:off x="3126" y="3324"/>
              <a:ext cx="141" cy="156"/>
            </a:xfrm>
            <a:custGeom>
              <a:avLst/>
              <a:gdLst/>
              <a:ahLst/>
              <a:cxnLst>
                <a:cxn ang="0">
                  <a:pos x="141" y="0"/>
                </a:cxn>
                <a:cxn ang="0">
                  <a:pos x="137" y="5"/>
                </a:cxn>
                <a:cxn ang="0">
                  <a:pos x="132" y="19"/>
                </a:cxn>
                <a:cxn ang="0">
                  <a:pos x="123" y="28"/>
                </a:cxn>
                <a:cxn ang="0">
                  <a:pos x="109" y="37"/>
                </a:cxn>
                <a:cxn ang="0">
                  <a:pos x="105" y="42"/>
                </a:cxn>
                <a:cxn ang="0">
                  <a:pos x="100" y="51"/>
                </a:cxn>
                <a:cxn ang="0">
                  <a:pos x="91" y="60"/>
                </a:cxn>
                <a:cxn ang="0">
                  <a:pos x="78" y="78"/>
                </a:cxn>
                <a:cxn ang="0">
                  <a:pos x="50" y="105"/>
                </a:cxn>
                <a:cxn ang="0">
                  <a:pos x="27" y="133"/>
                </a:cxn>
                <a:cxn ang="0">
                  <a:pos x="4" y="151"/>
                </a:cxn>
                <a:cxn ang="0">
                  <a:pos x="4" y="151"/>
                </a:cxn>
                <a:cxn ang="0">
                  <a:pos x="23" y="133"/>
                </a:cxn>
                <a:cxn ang="0">
                  <a:pos x="55" y="105"/>
                </a:cxn>
                <a:cxn ang="0">
                  <a:pos x="82" y="78"/>
                </a:cxn>
                <a:cxn ang="0">
                  <a:pos x="96" y="69"/>
                </a:cxn>
                <a:cxn ang="0">
                  <a:pos x="100" y="64"/>
                </a:cxn>
                <a:cxn ang="0">
                  <a:pos x="109" y="55"/>
                </a:cxn>
                <a:cxn ang="0">
                  <a:pos x="114" y="60"/>
                </a:cxn>
                <a:cxn ang="0">
                  <a:pos x="109" y="69"/>
                </a:cxn>
                <a:cxn ang="0">
                  <a:pos x="105" y="83"/>
                </a:cxn>
                <a:cxn ang="0">
                  <a:pos x="100" y="96"/>
                </a:cxn>
                <a:cxn ang="0">
                  <a:pos x="100" y="101"/>
                </a:cxn>
                <a:cxn ang="0">
                  <a:pos x="100" y="101"/>
                </a:cxn>
                <a:cxn ang="0">
                  <a:pos x="105" y="92"/>
                </a:cxn>
                <a:cxn ang="0">
                  <a:pos x="114" y="73"/>
                </a:cxn>
                <a:cxn ang="0">
                  <a:pos x="119" y="60"/>
                </a:cxn>
                <a:cxn ang="0">
                  <a:pos x="123" y="46"/>
                </a:cxn>
                <a:cxn ang="0">
                  <a:pos x="128" y="37"/>
                </a:cxn>
                <a:cxn ang="0">
                  <a:pos x="132" y="28"/>
                </a:cxn>
                <a:cxn ang="0">
                  <a:pos x="137" y="23"/>
                </a:cxn>
                <a:cxn ang="0">
                  <a:pos x="141" y="0"/>
                </a:cxn>
              </a:cxnLst>
              <a:rect l="0" t="0" r="r" b="b"/>
              <a:pathLst>
                <a:path w="141" h="156">
                  <a:moveTo>
                    <a:pt x="141" y="0"/>
                  </a:moveTo>
                  <a:lnTo>
                    <a:pt x="141" y="0"/>
                  </a:lnTo>
                  <a:lnTo>
                    <a:pt x="141" y="0"/>
                  </a:lnTo>
                  <a:lnTo>
                    <a:pt x="137" y="5"/>
                  </a:lnTo>
                  <a:lnTo>
                    <a:pt x="137" y="10"/>
                  </a:lnTo>
                  <a:lnTo>
                    <a:pt x="132" y="19"/>
                  </a:lnTo>
                  <a:lnTo>
                    <a:pt x="128" y="23"/>
                  </a:lnTo>
                  <a:lnTo>
                    <a:pt x="123" y="28"/>
                  </a:lnTo>
                  <a:lnTo>
                    <a:pt x="114" y="32"/>
                  </a:lnTo>
                  <a:lnTo>
                    <a:pt x="109" y="37"/>
                  </a:lnTo>
                  <a:lnTo>
                    <a:pt x="109" y="42"/>
                  </a:lnTo>
                  <a:lnTo>
                    <a:pt x="105" y="42"/>
                  </a:lnTo>
                  <a:lnTo>
                    <a:pt x="100" y="46"/>
                  </a:lnTo>
                  <a:lnTo>
                    <a:pt x="100" y="51"/>
                  </a:lnTo>
                  <a:lnTo>
                    <a:pt x="96" y="55"/>
                  </a:lnTo>
                  <a:lnTo>
                    <a:pt x="91" y="60"/>
                  </a:lnTo>
                  <a:lnTo>
                    <a:pt x="87" y="69"/>
                  </a:lnTo>
                  <a:lnTo>
                    <a:pt x="78" y="78"/>
                  </a:lnTo>
                  <a:lnTo>
                    <a:pt x="64" y="92"/>
                  </a:lnTo>
                  <a:lnTo>
                    <a:pt x="50" y="105"/>
                  </a:lnTo>
                  <a:lnTo>
                    <a:pt x="36" y="119"/>
                  </a:lnTo>
                  <a:lnTo>
                    <a:pt x="27" y="133"/>
                  </a:lnTo>
                  <a:lnTo>
                    <a:pt x="14" y="142"/>
                  </a:lnTo>
                  <a:lnTo>
                    <a:pt x="4" y="151"/>
                  </a:lnTo>
                  <a:lnTo>
                    <a:pt x="0" y="156"/>
                  </a:lnTo>
                  <a:lnTo>
                    <a:pt x="4" y="151"/>
                  </a:lnTo>
                  <a:lnTo>
                    <a:pt x="14" y="147"/>
                  </a:lnTo>
                  <a:lnTo>
                    <a:pt x="23" y="133"/>
                  </a:lnTo>
                  <a:lnTo>
                    <a:pt x="41" y="119"/>
                  </a:lnTo>
                  <a:lnTo>
                    <a:pt x="55" y="105"/>
                  </a:lnTo>
                  <a:lnTo>
                    <a:pt x="73" y="92"/>
                  </a:lnTo>
                  <a:lnTo>
                    <a:pt x="82" y="78"/>
                  </a:lnTo>
                  <a:lnTo>
                    <a:pt x="91" y="69"/>
                  </a:lnTo>
                  <a:lnTo>
                    <a:pt x="96" y="69"/>
                  </a:lnTo>
                  <a:lnTo>
                    <a:pt x="96" y="64"/>
                  </a:lnTo>
                  <a:lnTo>
                    <a:pt x="100" y="64"/>
                  </a:lnTo>
                  <a:lnTo>
                    <a:pt x="105" y="60"/>
                  </a:lnTo>
                  <a:lnTo>
                    <a:pt x="109" y="55"/>
                  </a:lnTo>
                  <a:lnTo>
                    <a:pt x="109" y="55"/>
                  </a:lnTo>
                  <a:lnTo>
                    <a:pt x="114" y="60"/>
                  </a:lnTo>
                  <a:lnTo>
                    <a:pt x="114" y="64"/>
                  </a:lnTo>
                  <a:lnTo>
                    <a:pt x="109" y="69"/>
                  </a:lnTo>
                  <a:lnTo>
                    <a:pt x="105" y="78"/>
                  </a:lnTo>
                  <a:lnTo>
                    <a:pt x="105" y="83"/>
                  </a:lnTo>
                  <a:lnTo>
                    <a:pt x="105" y="92"/>
                  </a:lnTo>
                  <a:lnTo>
                    <a:pt x="100" y="96"/>
                  </a:lnTo>
                  <a:lnTo>
                    <a:pt x="100" y="101"/>
                  </a:lnTo>
                  <a:lnTo>
                    <a:pt x="100" y="101"/>
                  </a:lnTo>
                  <a:lnTo>
                    <a:pt x="100" y="101"/>
                  </a:lnTo>
                  <a:lnTo>
                    <a:pt x="100" y="101"/>
                  </a:lnTo>
                  <a:lnTo>
                    <a:pt x="100" y="96"/>
                  </a:lnTo>
                  <a:lnTo>
                    <a:pt x="105" y="92"/>
                  </a:lnTo>
                  <a:lnTo>
                    <a:pt x="109" y="83"/>
                  </a:lnTo>
                  <a:lnTo>
                    <a:pt x="114" y="73"/>
                  </a:lnTo>
                  <a:lnTo>
                    <a:pt x="114" y="69"/>
                  </a:lnTo>
                  <a:lnTo>
                    <a:pt x="119" y="60"/>
                  </a:lnTo>
                  <a:lnTo>
                    <a:pt x="123" y="51"/>
                  </a:lnTo>
                  <a:lnTo>
                    <a:pt x="123" y="46"/>
                  </a:lnTo>
                  <a:lnTo>
                    <a:pt x="123" y="42"/>
                  </a:lnTo>
                  <a:lnTo>
                    <a:pt x="128" y="37"/>
                  </a:lnTo>
                  <a:lnTo>
                    <a:pt x="128" y="32"/>
                  </a:lnTo>
                  <a:lnTo>
                    <a:pt x="132" y="28"/>
                  </a:lnTo>
                  <a:lnTo>
                    <a:pt x="132" y="28"/>
                  </a:lnTo>
                  <a:lnTo>
                    <a:pt x="137" y="23"/>
                  </a:lnTo>
                  <a:lnTo>
                    <a:pt x="137" y="23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2C2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5" name="Freeform 613"/>
            <p:cNvSpPr>
              <a:spLocks/>
            </p:cNvSpPr>
            <p:nvPr/>
          </p:nvSpPr>
          <p:spPr bwMode="auto">
            <a:xfrm>
              <a:off x="3016" y="3187"/>
              <a:ext cx="251" cy="297"/>
            </a:xfrm>
            <a:custGeom>
              <a:avLst/>
              <a:gdLst/>
              <a:ahLst/>
              <a:cxnLst>
                <a:cxn ang="0">
                  <a:pos x="247" y="5"/>
                </a:cxn>
                <a:cxn ang="0">
                  <a:pos x="238" y="19"/>
                </a:cxn>
                <a:cxn ang="0">
                  <a:pos x="219" y="42"/>
                </a:cxn>
                <a:cxn ang="0">
                  <a:pos x="201" y="64"/>
                </a:cxn>
                <a:cxn ang="0">
                  <a:pos x="183" y="78"/>
                </a:cxn>
                <a:cxn ang="0">
                  <a:pos x="169" y="92"/>
                </a:cxn>
                <a:cxn ang="0">
                  <a:pos x="156" y="101"/>
                </a:cxn>
                <a:cxn ang="0">
                  <a:pos x="146" y="110"/>
                </a:cxn>
                <a:cxn ang="0">
                  <a:pos x="146" y="110"/>
                </a:cxn>
                <a:cxn ang="0">
                  <a:pos x="160" y="101"/>
                </a:cxn>
                <a:cxn ang="0">
                  <a:pos x="178" y="96"/>
                </a:cxn>
                <a:cxn ang="0">
                  <a:pos x="188" y="96"/>
                </a:cxn>
                <a:cxn ang="0">
                  <a:pos x="178" y="110"/>
                </a:cxn>
                <a:cxn ang="0">
                  <a:pos x="151" y="133"/>
                </a:cxn>
                <a:cxn ang="0">
                  <a:pos x="119" y="160"/>
                </a:cxn>
                <a:cxn ang="0">
                  <a:pos x="92" y="183"/>
                </a:cxn>
                <a:cxn ang="0">
                  <a:pos x="83" y="197"/>
                </a:cxn>
                <a:cxn ang="0">
                  <a:pos x="55" y="229"/>
                </a:cxn>
                <a:cxn ang="0">
                  <a:pos x="28" y="265"/>
                </a:cxn>
                <a:cxn ang="0">
                  <a:pos x="5" y="293"/>
                </a:cxn>
                <a:cxn ang="0">
                  <a:pos x="5" y="293"/>
                </a:cxn>
                <a:cxn ang="0">
                  <a:pos x="32" y="265"/>
                </a:cxn>
                <a:cxn ang="0">
                  <a:pos x="73" y="220"/>
                </a:cxn>
                <a:cxn ang="0">
                  <a:pos x="119" y="174"/>
                </a:cxn>
                <a:cxn ang="0">
                  <a:pos x="151" y="147"/>
                </a:cxn>
                <a:cxn ang="0">
                  <a:pos x="174" y="128"/>
                </a:cxn>
                <a:cxn ang="0">
                  <a:pos x="192" y="115"/>
                </a:cxn>
                <a:cxn ang="0">
                  <a:pos x="201" y="110"/>
                </a:cxn>
                <a:cxn ang="0">
                  <a:pos x="210" y="101"/>
                </a:cxn>
                <a:cxn ang="0">
                  <a:pos x="224" y="83"/>
                </a:cxn>
                <a:cxn ang="0">
                  <a:pos x="233" y="60"/>
                </a:cxn>
                <a:cxn ang="0">
                  <a:pos x="242" y="46"/>
                </a:cxn>
                <a:cxn ang="0">
                  <a:pos x="251" y="0"/>
                </a:cxn>
              </a:cxnLst>
              <a:rect l="0" t="0" r="r" b="b"/>
              <a:pathLst>
                <a:path w="251" h="297">
                  <a:moveTo>
                    <a:pt x="251" y="0"/>
                  </a:moveTo>
                  <a:lnTo>
                    <a:pt x="247" y="5"/>
                  </a:lnTo>
                  <a:lnTo>
                    <a:pt x="242" y="10"/>
                  </a:lnTo>
                  <a:lnTo>
                    <a:pt x="238" y="19"/>
                  </a:lnTo>
                  <a:lnTo>
                    <a:pt x="229" y="28"/>
                  </a:lnTo>
                  <a:lnTo>
                    <a:pt x="219" y="42"/>
                  </a:lnTo>
                  <a:lnTo>
                    <a:pt x="210" y="51"/>
                  </a:lnTo>
                  <a:lnTo>
                    <a:pt x="201" y="64"/>
                  </a:lnTo>
                  <a:lnTo>
                    <a:pt x="192" y="69"/>
                  </a:lnTo>
                  <a:lnTo>
                    <a:pt x="183" y="78"/>
                  </a:lnTo>
                  <a:lnTo>
                    <a:pt x="174" y="83"/>
                  </a:lnTo>
                  <a:lnTo>
                    <a:pt x="169" y="92"/>
                  </a:lnTo>
                  <a:lnTo>
                    <a:pt x="160" y="96"/>
                  </a:lnTo>
                  <a:lnTo>
                    <a:pt x="156" y="101"/>
                  </a:lnTo>
                  <a:lnTo>
                    <a:pt x="151" y="105"/>
                  </a:lnTo>
                  <a:lnTo>
                    <a:pt x="146" y="110"/>
                  </a:lnTo>
                  <a:lnTo>
                    <a:pt x="146" y="110"/>
                  </a:lnTo>
                  <a:lnTo>
                    <a:pt x="146" y="110"/>
                  </a:lnTo>
                  <a:lnTo>
                    <a:pt x="151" y="105"/>
                  </a:lnTo>
                  <a:lnTo>
                    <a:pt x="160" y="101"/>
                  </a:lnTo>
                  <a:lnTo>
                    <a:pt x="169" y="101"/>
                  </a:lnTo>
                  <a:lnTo>
                    <a:pt x="178" y="96"/>
                  </a:lnTo>
                  <a:lnTo>
                    <a:pt x="183" y="92"/>
                  </a:lnTo>
                  <a:lnTo>
                    <a:pt x="188" y="96"/>
                  </a:lnTo>
                  <a:lnTo>
                    <a:pt x="183" y="101"/>
                  </a:lnTo>
                  <a:lnTo>
                    <a:pt x="178" y="110"/>
                  </a:lnTo>
                  <a:lnTo>
                    <a:pt x="165" y="119"/>
                  </a:lnTo>
                  <a:lnTo>
                    <a:pt x="151" y="133"/>
                  </a:lnTo>
                  <a:lnTo>
                    <a:pt x="133" y="147"/>
                  </a:lnTo>
                  <a:lnTo>
                    <a:pt x="119" y="160"/>
                  </a:lnTo>
                  <a:lnTo>
                    <a:pt x="105" y="174"/>
                  </a:lnTo>
                  <a:lnTo>
                    <a:pt x="92" y="183"/>
                  </a:lnTo>
                  <a:lnTo>
                    <a:pt x="87" y="188"/>
                  </a:lnTo>
                  <a:lnTo>
                    <a:pt x="83" y="197"/>
                  </a:lnTo>
                  <a:lnTo>
                    <a:pt x="69" y="210"/>
                  </a:lnTo>
                  <a:lnTo>
                    <a:pt x="55" y="229"/>
                  </a:lnTo>
                  <a:lnTo>
                    <a:pt x="41" y="247"/>
                  </a:lnTo>
                  <a:lnTo>
                    <a:pt x="28" y="265"/>
                  </a:lnTo>
                  <a:lnTo>
                    <a:pt x="14" y="284"/>
                  </a:lnTo>
                  <a:lnTo>
                    <a:pt x="5" y="293"/>
                  </a:lnTo>
                  <a:lnTo>
                    <a:pt x="0" y="297"/>
                  </a:lnTo>
                  <a:lnTo>
                    <a:pt x="5" y="293"/>
                  </a:lnTo>
                  <a:lnTo>
                    <a:pt x="14" y="284"/>
                  </a:lnTo>
                  <a:lnTo>
                    <a:pt x="32" y="265"/>
                  </a:lnTo>
                  <a:lnTo>
                    <a:pt x="51" y="242"/>
                  </a:lnTo>
                  <a:lnTo>
                    <a:pt x="73" y="220"/>
                  </a:lnTo>
                  <a:lnTo>
                    <a:pt x="96" y="197"/>
                  </a:lnTo>
                  <a:lnTo>
                    <a:pt x="119" y="174"/>
                  </a:lnTo>
                  <a:lnTo>
                    <a:pt x="137" y="160"/>
                  </a:lnTo>
                  <a:lnTo>
                    <a:pt x="151" y="147"/>
                  </a:lnTo>
                  <a:lnTo>
                    <a:pt x="165" y="133"/>
                  </a:lnTo>
                  <a:lnTo>
                    <a:pt x="174" y="128"/>
                  </a:lnTo>
                  <a:lnTo>
                    <a:pt x="183" y="119"/>
                  </a:lnTo>
                  <a:lnTo>
                    <a:pt x="192" y="115"/>
                  </a:lnTo>
                  <a:lnTo>
                    <a:pt x="197" y="115"/>
                  </a:lnTo>
                  <a:lnTo>
                    <a:pt x="201" y="110"/>
                  </a:lnTo>
                  <a:lnTo>
                    <a:pt x="206" y="105"/>
                  </a:lnTo>
                  <a:lnTo>
                    <a:pt x="210" y="101"/>
                  </a:lnTo>
                  <a:lnTo>
                    <a:pt x="215" y="92"/>
                  </a:lnTo>
                  <a:lnTo>
                    <a:pt x="224" y="83"/>
                  </a:lnTo>
                  <a:lnTo>
                    <a:pt x="229" y="73"/>
                  </a:lnTo>
                  <a:lnTo>
                    <a:pt x="233" y="60"/>
                  </a:lnTo>
                  <a:lnTo>
                    <a:pt x="238" y="51"/>
                  </a:lnTo>
                  <a:lnTo>
                    <a:pt x="242" y="46"/>
                  </a:lnTo>
                  <a:lnTo>
                    <a:pt x="242" y="42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2C2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6" name="Freeform 614"/>
            <p:cNvSpPr>
              <a:spLocks/>
            </p:cNvSpPr>
            <p:nvPr/>
          </p:nvSpPr>
          <p:spPr bwMode="auto">
            <a:xfrm>
              <a:off x="2505" y="2786"/>
              <a:ext cx="201" cy="959"/>
            </a:xfrm>
            <a:custGeom>
              <a:avLst/>
              <a:gdLst/>
              <a:ahLst/>
              <a:cxnLst>
                <a:cxn ang="0">
                  <a:pos x="201" y="4"/>
                </a:cxn>
                <a:cxn ang="0">
                  <a:pos x="192" y="41"/>
                </a:cxn>
                <a:cxn ang="0">
                  <a:pos x="173" y="100"/>
                </a:cxn>
                <a:cxn ang="0">
                  <a:pos x="151" y="169"/>
                </a:cxn>
                <a:cxn ang="0">
                  <a:pos x="123" y="237"/>
                </a:cxn>
                <a:cxn ang="0">
                  <a:pos x="96" y="310"/>
                </a:cxn>
                <a:cxn ang="0">
                  <a:pos x="82" y="379"/>
                </a:cxn>
                <a:cxn ang="0">
                  <a:pos x="73" y="443"/>
                </a:cxn>
                <a:cxn ang="0">
                  <a:pos x="82" y="497"/>
                </a:cxn>
                <a:cxn ang="0">
                  <a:pos x="96" y="548"/>
                </a:cxn>
                <a:cxn ang="0">
                  <a:pos x="114" y="593"/>
                </a:cxn>
                <a:cxn ang="0">
                  <a:pos x="123" y="643"/>
                </a:cxn>
                <a:cxn ang="0">
                  <a:pos x="128" y="694"/>
                </a:cxn>
                <a:cxn ang="0">
                  <a:pos x="128" y="735"/>
                </a:cxn>
                <a:cxn ang="0">
                  <a:pos x="128" y="767"/>
                </a:cxn>
                <a:cxn ang="0">
                  <a:pos x="128" y="780"/>
                </a:cxn>
                <a:cxn ang="0">
                  <a:pos x="128" y="780"/>
                </a:cxn>
                <a:cxn ang="0">
                  <a:pos x="128" y="753"/>
                </a:cxn>
                <a:cxn ang="0">
                  <a:pos x="123" y="712"/>
                </a:cxn>
                <a:cxn ang="0">
                  <a:pos x="114" y="680"/>
                </a:cxn>
                <a:cxn ang="0">
                  <a:pos x="105" y="666"/>
                </a:cxn>
                <a:cxn ang="0">
                  <a:pos x="96" y="653"/>
                </a:cxn>
                <a:cxn ang="0">
                  <a:pos x="91" y="653"/>
                </a:cxn>
                <a:cxn ang="0">
                  <a:pos x="87" y="671"/>
                </a:cxn>
                <a:cxn ang="0">
                  <a:pos x="82" y="721"/>
                </a:cxn>
                <a:cxn ang="0">
                  <a:pos x="78" y="780"/>
                </a:cxn>
                <a:cxn ang="0">
                  <a:pos x="78" y="835"/>
                </a:cxn>
                <a:cxn ang="0">
                  <a:pos x="82" y="881"/>
                </a:cxn>
                <a:cxn ang="0">
                  <a:pos x="87" y="908"/>
                </a:cxn>
                <a:cxn ang="0">
                  <a:pos x="96" y="931"/>
                </a:cxn>
                <a:cxn ang="0">
                  <a:pos x="105" y="949"/>
                </a:cxn>
                <a:cxn ang="0">
                  <a:pos x="110" y="959"/>
                </a:cxn>
                <a:cxn ang="0">
                  <a:pos x="105" y="959"/>
                </a:cxn>
                <a:cxn ang="0">
                  <a:pos x="96" y="949"/>
                </a:cxn>
                <a:cxn ang="0">
                  <a:pos x="78" y="913"/>
                </a:cxn>
                <a:cxn ang="0">
                  <a:pos x="64" y="849"/>
                </a:cxn>
                <a:cxn ang="0">
                  <a:pos x="59" y="753"/>
                </a:cxn>
                <a:cxn ang="0">
                  <a:pos x="59" y="694"/>
                </a:cxn>
                <a:cxn ang="0">
                  <a:pos x="64" y="657"/>
                </a:cxn>
                <a:cxn ang="0">
                  <a:pos x="59" y="621"/>
                </a:cxn>
                <a:cxn ang="0">
                  <a:pos x="50" y="566"/>
                </a:cxn>
                <a:cxn ang="0">
                  <a:pos x="41" y="506"/>
                </a:cxn>
                <a:cxn ang="0">
                  <a:pos x="32" y="452"/>
                </a:cxn>
                <a:cxn ang="0">
                  <a:pos x="32" y="401"/>
                </a:cxn>
                <a:cxn ang="0">
                  <a:pos x="41" y="369"/>
                </a:cxn>
                <a:cxn ang="0">
                  <a:pos x="46" y="351"/>
                </a:cxn>
                <a:cxn ang="0">
                  <a:pos x="37" y="347"/>
                </a:cxn>
                <a:cxn ang="0">
                  <a:pos x="27" y="356"/>
                </a:cxn>
                <a:cxn ang="0">
                  <a:pos x="18" y="374"/>
                </a:cxn>
                <a:cxn ang="0">
                  <a:pos x="9" y="392"/>
                </a:cxn>
                <a:cxn ang="0">
                  <a:pos x="5" y="406"/>
                </a:cxn>
                <a:cxn ang="0">
                  <a:pos x="0" y="420"/>
                </a:cxn>
                <a:cxn ang="0">
                  <a:pos x="0" y="415"/>
                </a:cxn>
                <a:cxn ang="0">
                  <a:pos x="5" y="401"/>
                </a:cxn>
                <a:cxn ang="0">
                  <a:pos x="14" y="369"/>
                </a:cxn>
                <a:cxn ang="0">
                  <a:pos x="23" y="333"/>
                </a:cxn>
                <a:cxn ang="0">
                  <a:pos x="46" y="292"/>
                </a:cxn>
                <a:cxn ang="0">
                  <a:pos x="91" y="214"/>
                </a:cxn>
                <a:cxn ang="0">
                  <a:pos x="151" y="123"/>
                </a:cxn>
                <a:cxn ang="0">
                  <a:pos x="192" y="32"/>
                </a:cxn>
              </a:cxnLst>
              <a:rect l="0" t="0" r="r" b="b"/>
              <a:pathLst>
                <a:path w="201" h="959">
                  <a:moveTo>
                    <a:pt x="201" y="0"/>
                  </a:moveTo>
                  <a:lnTo>
                    <a:pt x="201" y="4"/>
                  </a:lnTo>
                  <a:lnTo>
                    <a:pt x="196" y="18"/>
                  </a:lnTo>
                  <a:lnTo>
                    <a:pt x="192" y="41"/>
                  </a:lnTo>
                  <a:lnTo>
                    <a:pt x="183" y="68"/>
                  </a:lnTo>
                  <a:lnTo>
                    <a:pt x="173" y="100"/>
                  </a:lnTo>
                  <a:lnTo>
                    <a:pt x="164" y="132"/>
                  </a:lnTo>
                  <a:lnTo>
                    <a:pt x="151" y="169"/>
                  </a:lnTo>
                  <a:lnTo>
                    <a:pt x="137" y="205"/>
                  </a:lnTo>
                  <a:lnTo>
                    <a:pt x="123" y="237"/>
                  </a:lnTo>
                  <a:lnTo>
                    <a:pt x="110" y="274"/>
                  </a:lnTo>
                  <a:lnTo>
                    <a:pt x="96" y="310"/>
                  </a:lnTo>
                  <a:lnTo>
                    <a:pt x="87" y="342"/>
                  </a:lnTo>
                  <a:lnTo>
                    <a:pt x="82" y="379"/>
                  </a:lnTo>
                  <a:lnTo>
                    <a:pt x="78" y="411"/>
                  </a:lnTo>
                  <a:lnTo>
                    <a:pt x="73" y="443"/>
                  </a:lnTo>
                  <a:lnTo>
                    <a:pt x="78" y="470"/>
                  </a:lnTo>
                  <a:lnTo>
                    <a:pt x="82" y="497"/>
                  </a:lnTo>
                  <a:lnTo>
                    <a:pt x="91" y="525"/>
                  </a:lnTo>
                  <a:lnTo>
                    <a:pt x="96" y="548"/>
                  </a:lnTo>
                  <a:lnTo>
                    <a:pt x="105" y="570"/>
                  </a:lnTo>
                  <a:lnTo>
                    <a:pt x="114" y="593"/>
                  </a:lnTo>
                  <a:lnTo>
                    <a:pt x="119" y="616"/>
                  </a:lnTo>
                  <a:lnTo>
                    <a:pt x="123" y="643"/>
                  </a:lnTo>
                  <a:lnTo>
                    <a:pt x="128" y="666"/>
                  </a:lnTo>
                  <a:lnTo>
                    <a:pt x="128" y="694"/>
                  </a:lnTo>
                  <a:lnTo>
                    <a:pt x="128" y="717"/>
                  </a:lnTo>
                  <a:lnTo>
                    <a:pt x="128" y="735"/>
                  </a:lnTo>
                  <a:lnTo>
                    <a:pt x="128" y="753"/>
                  </a:lnTo>
                  <a:lnTo>
                    <a:pt x="128" y="767"/>
                  </a:lnTo>
                  <a:lnTo>
                    <a:pt x="128" y="776"/>
                  </a:lnTo>
                  <a:lnTo>
                    <a:pt x="128" y="780"/>
                  </a:lnTo>
                  <a:lnTo>
                    <a:pt x="128" y="785"/>
                  </a:lnTo>
                  <a:lnTo>
                    <a:pt x="128" y="780"/>
                  </a:lnTo>
                  <a:lnTo>
                    <a:pt x="128" y="767"/>
                  </a:lnTo>
                  <a:lnTo>
                    <a:pt x="128" y="753"/>
                  </a:lnTo>
                  <a:lnTo>
                    <a:pt x="123" y="730"/>
                  </a:lnTo>
                  <a:lnTo>
                    <a:pt x="123" y="712"/>
                  </a:lnTo>
                  <a:lnTo>
                    <a:pt x="119" y="694"/>
                  </a:lnTo>
                  <a:lnTo>
                    <a:pt x="114" y="680"/>
                  </a:lnTo>
                  <a:lnTo>
                    <a:pt x="110" y="671"/>
                  </a:lnTo>
                  <a:lnTo>
                    <a:pt x="105" y="666"/>
                  </a:lnTo>
                  <a:lnTo>
                    <a:pt x="100" y="657"/>
                  </a:lnTo>
                  <a:lnTo>
                    <a:pt x="96" y="653"/>
                  </a:lnTo>
                  <a:lnTo>
                    <a:pt x="96" y="653"/>
                  </a:lnTo>
                  <a:lnTo>
                    <a:pt x="91" y="653"/>
                  </a:lnTo>
                  <a:lnTo>
                    <a:pt x="91" y="657"/>
                  </a:lnTo>
                  <a:lnTo>
                    <a:pt x="87" y="671"/>
                  </a:lnTo>
                  <a:lnTo>
                    <a:pt x="87" y="694"/>
                  </a:lnTo>
                  <a:lnTo>
                    <a:pt x="82" y="721"/>
                  </a:lnTo>
                  <a:lnTo>
                    <a:pt x="82" y="748"/>
                  </a:lnTo>
                  <a:lnTo>
                    <a:pt x="78" y="780"/>
                  </a:lnTo>
                  <a:lnTo>
                    <a:pt x="78" y="808"/>
                  </a:lnTo>
                  <a:lnTo>
                    <a:pt x="78" y="835"/>
                  </a:lnTo>
                  <a:lnTo>
                    <a:pt x="78" y="863"/>
                  </a:lnTo>
                  <a:lnTo>
                    <a:pt x="82" y="881"/>
                  </a:lnTo>
                  <a:lnTo>
                    <a:pt x="82" y="899"/>
                  </a:lnTo>
                  <a:lnTo>
                    <a:pt x="87" y="908"/>
                  </a:lnTo>
                  <a:lnTo>
                    <a:pt x="91" y="922"/>
                  </a:lnTo>
                  <a:lnTo>
                    <a:pt x="96" y="931"/>
                  </a:lnTo>
                  <a:lnTo>
                    <a:pt x="100" y="940"/>
                  </a:lnTo>
                  <a:lnTo>
                    <a:pt x="105" y="949"/>
                  </a:lnTo>
                  <a:lnTo>
                    <a:pt x="105" y="954"/>
                  </a:lnTo>
                  <a:lnTo>
                    <a:pt x="110" y="959"/>
                  </a:lnTo>
                  <a:lnTo>
                    <a:pt x="110" y="959"/>
                  </a:lnTo>
                  <a:lnTo>
                    <a:pt x="105" y="959"/>
                  </a:lnTo>
                  <a:lnTo>
                    <a:pt x="100" y="954"/>
                  </a:lnTo>
                  <a:lnTo>
                    <a:pt x="96" y="949"/>
                  </a:lnTo>
                  <a:lnTo>
                    <a:pt x="87" y="936"/>
                  </a:lnTo>
                  <a:lnTo>
                    <a:pt x="78" y="913"/>
                  </a:lnTo>
                  <a:lnTo>
                    <a:pt x="73" y="885"/>
                  </a:lnTo>
                  <a:lnTo>
                    <a:pt x="64" y="849"/>
                  </a:lnTo>
                  <a:lnTo>
                    <a:pt x="64" y="799"/>
                  </a:lnTo>
                  <a:lnTo>
                    <a:pt x="59" y="753"/>
                  </a:lnTo>
                  <a:lnTo>
                    <a:pt x="59" y="717"/>
                  </a:lnTo>
                  <a:lnTo>
                    <a:pt x="59" y="694"/>
                  </a:lnTo>
                  <a:lnTo>
                    <a:pt x="64" y="675"/>
                  </a:lnTo>
                  <a:lnTo>
                    <a:pt x="64" y="657"/>
                  </a:lnTo>
                  <a:lnTo>
                    <a:pt x="64" y="639"/>
                  </a:lnTo>
                  <a:lnTo>
                    <a:pt x="59" y="621"/>
                  </a:lnTo>
                  <a:lnTo>
                    <a:pt x="59" y="593"/>
                  </a:lnTo>
                  <a:lnTo>
                    <a:pt x="50" y="566"/>
                  </a:lnTo>
                  <a:lnTo>
                    <a:pt x="46" y="534"/>
                  </a:lnTo>
                  <a:lnTo>
                    <a:pt x="41" y="506"/>
                  </a:lnTo>
                  <a:lnTo>
                    <a:pt x="37" y="479"/>
                  </a:lnTo>
                  <a:lnTo>
                    <a:pt x="32" y="452"/>
                  </a:lnTo>
                  <a:lnTo>
                    <a:pt x="32" y="424"/>
                  </a:lnTo>
                  <a:lnTo>
                    <a:pt x="32" y="401"/>
                  </a:lnTo>
                  <a:lnTo>
                    <a:pt x="37" y="383"/>
                  </a:lnTo>
                  <a:lnTo>
                    <a:pt x="41" y="369"/>
                  </a:lnTo>
                  <a:lnTo>
                    <a:pt x="46" y="356"/>
                  </a:lnTo>
                  <a:lnTo>
                    <a:pt x="46" y="351"/>
                  </a:lnTo>
                  <a:lnTo>
                    <a:pt x="41" y="347"/>
                  </a:lnTo>
                  <a:lnTo>
                    <a:pt x="37" y="347"/>
                  </a:lnTo>
                  <a:lnTo>
                    <a:pt x="32" y="347"/>
                  </a:lnTo>
                  <a:lnTo>
                    <a:pt x="27" y="356"/>
                  </a:lnTo>
                  <a:lnTo>
                    <a:pt x="23" y="360"/>
                  </a:lnTo>
                  <a:lnTo>
                    <a:pt x="18" y="374"/>
                  </a:lnTo>
                  <a:lnTo>
                    <a:pt x="14" y="383"/>
                  </a:lnTo>
                  <a:lnTo>
                    <a:pt x="9" y="392"/>
                  </a:lnTo>
                  <a:lnTo>
                    <a:pt x="9" y="401"/>
                  </a:lnTo>
                  <a:lnTo>
                    <a:pt x="5" y="406"/>
                  </a:lnTo>
                  <a:lnTo>
                    <a:pt x="5" y="415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415"/>
                  </a:lnTo>
                  <a:lnTo>
                    <a:pt x="5" y="411"/>
                  </a:lnTo>
                  <a:lnTo>
                    <a:pt x="5" y="401"/>
                  </a:lnTo>
                  <a:lnTo>
                    <a:pt x="9" y="388"/>
                  </a:lnTo>
                  <a:lnTo>
                    <a:pt x="14" y="369"/>
                  </a:lnTo>
                  <a:lnTo>
                    <a:pt x="18" y="351"/>
                  </a:lnTo>
                  <a:lnTo>
                    <a:pt x="23" y="333"/>
                  </a:lnTo>
                  <a:lnTo>
                    <a:pt x="32" y="315"/>
                  </a:lnTo>
                  <a:lnTo>
                    <a:pt x="46" y="292"/>
                  </a:lnTo>
                  <a:lnTo>
                    <a:pt x="68" y="255"/>
                  </a:lnTo>
                  <a:lnTo>
                    <a:pt x="91" y="214"/>
                  </a:lnTo>
                  <a:lnTo>
                    <a:pt x="123" y="169"/>
                  </a:lnTo>
                  <a:lnTo>
                    <a:pt x="151" y="123"/>
                  </a:lnTo>
                  <a:lnTo>
                    <a:pt x="173" y="77"/>
                  </a:lnTo>
                  <a:lnTo>
                    <a:pt x="192" y="32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2C22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" name="Freeform 615"/>
            <p:cNvSpPr>
              <a:spLocks/>
            </p:cNvSpPr>
            <p:nvPr/>
          </p:nvSpPr>
          <p:spPr bwMode="auto">
            <a:xfrm>
              <a:off x="2569" y="808"/>
              <a:ext cx="82" cy="11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5"/>
                </a:cxn>
                <a:cxn ang="0">
                  <a:pos x="82" y="9"/>
                </a:cxn>
                <a:cxn ang="0">
                  <a:pos x="78" y="23"/>
                </a:cxn>
                <a:cxn ang="0">
                  <a:pos x="73" y="32"/>
                </a:cxn>
                <a:cxn ang="0">
                  <a:pos x="68" y="46"/>
                </a:cxn>
                <a:cxn ang="0">
                  <a:pos x="59" y="60"/>
                </a:cxn>
                <a:cxn ang="0">
                  <a:pos x="50" y="69"/>
                </a:cxn>
                <a:cxn ang="0">
                  <a:pos x="41" y="73"/>
                </a:cxn>
                <a:cxn ang="0">
                  <a:pos x="32" y="78"/>
                </a:cxn>
                <a:cxn ang="0">
                  <a:pos x="23" y="83"/>
                </a:cxn>
                <a:cxn ang="0">
                  <a:pos x="18" y="87"/>
                </a:cxn>
                <a:cxn ang="0">
                  <a:pos x="14" y="92"/>
                </a:cxn>
                <a:cxn ang="0">
                  <a:pos x="9" y="96"/>
                </a:cxn>
                <a:cxn ang="0">
                  <a:pos x="4" y="101"/>
                </a:cxn>
                <a:cxn ang="0">
                  <a:pos x="0" y="105"/>
                </a:cxn>
                <a:cxn ang="0">
                  <a:pos x="0" y="110"/>
                </a:cxn>
              </a:cxnLst>
              <a:rect l="0" t="0" r="r" b="b"/>
              <a:pathLst>
                <a:path w="82" h="110">
                  <a:moveTo>
                    <a:pt x="82" y="0"/>
                  </a:moveTo>
                  <a:lnTo>
                    <a:pt x="82" y="5"/>
                  </a:lnTo>
                  <a:lnTo>
                    <a:pt x="82" y="9"/>
                  </a:lnTo>
                  <a:lnTo>
                    <a:pt x="78" y="23"/>
                  </a:lnTo>
                  <a:lnTo>
                    <a:pt x="73" y="32"/>
                  </a:lnTo>
                  <a:lnTo>
                    <a:pt x="68" y="46"/>
                  </a:lnTo>
                  <a:lnTo>
                    <a:pt x="59" y="60"/>
                  </a:lnTo>
                  <a:lnTo>
                    <a:pt x="50" y="69"/>
                  </a:lnTo>
                  <a:lnTo>
                    <a:pt x="41" y="73"/>
                  </a:lnTo>
                  <a:lnTo>
                    <a:pt x="32" y="78"/>
                  </a:lnTo>
                  <a:lnTo>
                    <a:pt x="23" y="83"/>
                  </a:lnTo>
                  <a:lnTo>
                    <a:pt x="18" y="87"/>
                  </a:lnTo>
                  <a:lnTo>
                    <a:pt x="14" y="92"/>
                  </a:lnTo>
                  <a:lnTo>
                    <a:pt x="9" y="96"/>
                  </a:lnTo>
                  <a:lnTo>
                    <a:pt x="4" y="101"/>
                  </a:lnTo>
                  <a:lnTo>
                    <a:pt x="0" y="105"/>
                  </a:lnTo>
                  <a:lnTo>
                    <a:pt x="0" y="11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" name="Freeform 616"/>
            <p:cNvSpPr>
              <a:spLocks/>
            </p:cNvSpPr>
            <p:nvPr/>
          </p:nvSpPr>
          <p:spPr bwMode="auto">
            <a:xfrm>
              <a:off x="2610" y="813"/>
              <a:ext cx="32" cy="50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32" y="4"/>
                </a:cxn>
                <a:cxn ang="0">
                  <a:pos x="27" y="9"/>
                </a:cxn>
                <a:cxn ang="0">
                  <a:pos x="27" y="14"/>
                </a:cxn>
                <a:cxn ang="0">
                  <a:pos x="23" y="23"/>
                </a:cxn>
                <a:cxn ang="0">
                  <a:pos x="18" y="32"/>
                </a:cxn>
                <a:cxn ang="0">
                  <a:pos x="14" y="36"/>
                </a:cxn>
                <a:cxn ang="0">
                  <a:pos x="5" y="46"/>
                </a:cxn>
                <a:cxn ang="0">
                  <a:pos x="0" y="50"/>
                </a:cxn>
              </a:cxnLst>
              <a:rect l="0" t="0" r="r" b="b"/>
              <a:pathLst>
                <a:path w="32" h="50">
                  <a:moveTo>
                    <a:pt x="32" y="0"/>
                  </a:moveTo>
                  <a:lnTo>
                    <a:pt x="32" y="4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3" y="23"/>
                  </a:lnTo>
                  <a:lnTo>
                    <a:pt x="18" y="32"/>
                  </a:lnTo>
                  <a:lnTo>
                    <a:pt x="14" y="36"/>
                  </a:lnTo>
                  <a:lnTo>
                    <a:pt x="5" y="46"/>
                  </a:lnTo>
                  <a:lnTo>
                    <a:pt x="0" y="5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" name="Freeform 617"/>
            <p:cNvSpPr>
              <a:spLocks/>
            </p:cNvSpPr>
            <p:nvPr/>
          </p:nvSpPr>
          <p:spPr bwMode="auto">
            <a:xfrm>
              <a:off x="2528" y="886"/>
              <a:ext cx="64" cy="164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4" y="0"/>
                </a:cxn>
                <a:cxn ang="0">
                  <a:pos x="59" y="0"/>
                </a:cxn>
                <a:cxn ang="0">
                  <a:pos x="50" y="5"/>
                </a:cxn>
                <a:cxn ang="0">
                  <a:pos x="45" y="14"/>
                </a:cxn>
                <a:cxn ang="0">
                  <a:pos x="36" y="18"/>
                </a:cxn>
                <a:cxn ang="0">
                  <a:pos x="27" y="27"/>
                </a:cxn>
                <a:cxn ang="0">
                  <a:pos x="23" y="32"/>
                </a:cxn>
                <a:cxn ang="0">
                  <a:pos x="18" y="41"/>
                </a:cxn>
                <a:cxn ang="0">
                  <a:pos x="14" y="50"/>
                </a:cxn>
                <a:cxn ang="0">
                  <a:pos x="9" y="64"/>
                </a:cxn>
                <a:cxn ang="0">
                  <a:pos x="4" y="82"/>
                </a:cxn>
                <a:cxn ang="0">
                  <a:pos x="0" y="100"/>
                </a:cxn>
                <a:cxn ang="0">
                  <a:pos x="0" y="119"/>
                </a:cxn>
                <a:cxn ang="0">
                  <a:pos x="0" y="132"/>
                </a:cxn>
                <a:cxn ang="0">
                  <a:pos x="4" y="151"/>
                </a:cxn>
                <a:cxn ang="0">
                  <a:pos x="14" y="164"/>
                </a:cxn>
              </a:cxnLst>
              <a:rect l="0" t="0" r="r" b="b"/>
              <a:pathLst>
                <a:path w="64" h="164">
                  <a:moveTo>
                    <a:pt x="64" y="0"/>
                  </a:moveTo>
                  <a:lnTo>
                    <a:pt x="64" y="0"/>
                  </a:lnTo>
                  <a:lnTo>
                    <a:pt x="59" y="0"/>
                  </a:lnTo>
                  <a:lnTo>
                    <a:pt x="50" y="5"/>
                  </a:lnTo>
                  <a:lnTo>
                    <a:pt x="45" y="14"/>
                  </a:lnTo>
                  <a:lnTo>
                    <a:pt x="36" y="18"/>
                  </a:lnTo>
                  <a:lnTo>
                    <a:pt x="27" y="27"/>
                  </a:lnTo>
                  <a:lnTo>
                    <a:pt x="23" y="32"/>
                  </a:lnTo>
                  <a:lnTo>
                    <a:pt x="18" y="41"/>
                  </a:lnTo>
                  <a:lnTo>
                    <a:pt x="14" y="50"/>
                  </a:lnTo>
                  <a:lnTo>
                    <a:pt x="9" y="64"/>
                  </a:lnTo>
                  <a:lnTo>
                    <a:pt x="4" y="82"/>
                  </a:lnTo>
                  <a:lnTo>
                    <a:pt x="0" y="100"/>
                  </a:lnTo>
                  <a:lnTo>
                    <a:pt x="0" y="119"/>
                  </a:lnTo>
                  <a:lnTo>
                    <a:pt x="0" y="132"/>
                  </a:lnTo>
                  <a:lnTo>
                    <a:pt x="4" y="151"/>
                  </a:lnTo>
                  <a:lnTo>
                    <a:pt x="14" y="164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" name="Freeform 618"/>
            <p:cNvSpPr>
              <a:spLocks/>
            </p:cNvSpPr>
            <p:nvPr/>
          </p:nvSpPr>
          <p:spPr bwMode="auto">
            <a:xfrm>
              <a:off x="2491" y="954"/>
              <a:ext cx="37" cy="261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8" y="0"/>
                </a:cxn>
                <a:cxn ang="0">
                  <a:pos x="23" y="5"/>
                </a:cxn>
                <a:cxn ang="0">
                  <a:pos x="19" y="14"/>
                </a:cxn>
                <a:cxn ang="0">
                  <a:pos x="14" y="19"/>
                </a:cxn>
                <a:cxn ang="0">
                  <a:pos x="9" y="28"/>
                </a:cxn>
                <a:cxn ang="0">
                  <a:pos x="9" y="42"/>
                </a:cxn>
                <a:cxn ang="0">
                  <a:pos x="9" y="51"/>
                </a:cxn>
                <a:cxn ang="0">
                  <a:pos x="9" y="60"/>
                </a:cxn>
                <a:cxn ang="0">
                  <a:pos x="14" y="74"/>
                </a:cxn>
                <a:cxn ang="0">
                  <a:pos x="23" y="87"/>
                </a:cxn>
                <a:cxn ang="0">
                  <a:pos x="28" y="106"/>
                </a:cxn>
                <a:cxn ang="0">
                  <a:pos x="32" y="124"/>
                </a:cxn>
                <a:cxn ang="0">
                  <a:pos x="37" y="147"/>
                </a:cxn>
                <a:cxn ang="0">
                  <a:pos x="37" y="165"/>
                </a:cxn>
                <a:cxn ang="0">
                  <a:pos x="37" y="179"/>
                </a:cxn>
                <a:cxn ang="0">
                  <a:pos x="32" y="192"/>
                </a:cxn>
                <a:cxn ang="0">
                  <a:pos x="23" y="206"/>
                </a:cxn>
                <a:cxn ang="0">
                  <a:pos x="19" y="215"/>
                </a:cxn>
                <a:cxn ang="0">
                  <a:pos x="14" y="224"/>
                </a:cxn>
                <a:cxn ang="0">
                  <a:pos x="9" y="233"/>
                </a:cxn>
                <a:cxn ang="0">
                  <a:pos x="5" y="238"/>
                </a:cxn>
                <a:cxn ang="0">
                  <a:pos x="0" y="247"/>
                </a:cxn>
                <a:cxn ang="0">
                  <a:pos x="0" y="252"/>
                </a:cxn>
                <a:cxn ang="0">
                  <a:pos x="0" y="261"/>
                </a:cxn>
              </a:cxnLst>
              <a:rect l="0" t="0" r="r" b="b"/>
              <a:pathLst>
                <a:path w="37" h="261">
                  <a:moveTo>
                    <a:pt x="28" y="0"/>
                  </a:moveTo>
                  <a:lnTo>
                    <a:pt x="28" y="0"/>
                  </a:lnTo>
                  <a:lnTo>
                    <a:pt x="23" y="5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9" y="28"/>
                  </a:lnTo>
                  <a:lnTo>
                    <a:pt x="9" y="42"/>
                  </a:lnTo>
                  <a:lnTo>
                    <a:pt x="9" y="51"/>
                  </a:lnTo>
                  <a:lnTo>
                    <a:pt x="9" y="60"/>
                  </a:lnTo>
                  <a:lnTo>
                    <a:pt x="14" y="74"/>
                  </a:lnTo>
                  <a:lnTo>
                    <a:pt x="23" y="87"/>
                  </a:lnTo>
                  <a:lnTo>
                    <a:pt x="28" y="106"/>
                  </a:lnTo>
                  <a:lnTo>
                    <a:pt x="32" y="124"/>
                  </a:lnTo>
                  <a:lnTo>
                    <a:pt x="37" y="147"/>
                  </a:lnTo>
                  <a:lnTo>
                    <a:pt x="37" y="165"/>
                  </a:lnTo>
                  <a:lnTo>
                    <a:pt x="37" y="179"/>
                  </a:lnTo>
                  <a:lnTo>
                    <a:pt x="32" y="192"/>
                  </a:lnTo>
                  <a:lnTo>
                    <a:pt x="23" y="206"/>
                  </a:lnTo>
                  <a:lnTo>
                    <a:pt x="19" y="215"/>
                  </a:lnTo>
                  <a:lnTo>
                    <a:pt x="14" y="224"/>
                  </a:lnTo>
                  <a:lnTo>
                    <a:pt x="9" y="233"/>
                  </a:lnTo>
                  <a:lnTo>
                    <a:pt x="5" y="238"/>
                  </a:lnTo>
                  <a:lnTo>
                    <a:pt x="0" y="247"/>
                  </a:lnTo>
                  <a:lnTo>
                    <a:pt x="0" y="252"/>
                  </a:ln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1" name="Freeform 619"/>
            <p:cNvSpPr>
              <a:spLocks/>
            </p:cNvSpPr>
            <p:nvPr/>
          </p:nvSpPr>
          <p:spPr bwMode="auto">
            <a:xfrm>
              <a:off x="2491" y="1196"/>
              <a:ext cx="19" cy="229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5"/>
                </a:cxn>
                <a:cxn ang="0">
                  <a:pos x="14" y="19"/>
                </a:cxn>
                <a:cxn ang="0">
                  <a:pos x="9" y="37"/>
                </a:cxn>
                <a:cxn ang="0">
                  <a:pos x="5" y="60"/>
                </a:cxn>
                <a:cxn ang="0">
                  <a:pos x="0" y="87"/>
                </a:cxn>
                <a:cxn ang="0">
                  <a:pos x="0" y="115"/>
                </a:cxn>
                <a:cxn ang="0">
                  <a:pos x="0" y="137"/>
                </a:cxn>
                <a:cxn ang="0">
                  <a:pos x="5" y="156"/>
                </a:cxn>
                <a:cxn ang="0">
                  <a:pos x="14" y="174"/>
                </a:cxn>
                <a:cxn ang="0">
                  <a:pos x="19" y="188"/>
                </a:cxn>
                <a:cxn ang="0">
                  <a:pos x="19" y="197"/>
                </a:cxn>
                <a:cxn ang="0">
                  <a:pos x="19" y="206"/>
                </a:cxn>
                <a:cxn ang="0">
                  <a:pos x="19" y="211"/>
                </a:cxn>
                <a:cxn ang="0">
                  <a:pos x="19" y="220"/>
                </a:cxn>
                <a:cxn ang="0">
                  <a:pos x="14" y="224"/>
                </a:cxn>
                <a:cxn ang="0">
                  <a:pos x="14" y="229"/>
                </a:cxn>
              </a:cxnLst>
              <a:rect l="0" t="0" r="r" b="b"/>
              <a:pathLst>
                <a:path w="19" h="229">
                  <a:moveTo>
                    <a:pt x="19" y="0"/>
                  </a:moveTo>
                  <a:lnTo>
                    <a:pt x="19" y="5"/>
                  </a:lnTo>
                  <a:lnTo>
                    <a:pt x="14" y="19"/>
                  </a:lnTo>
                  <a:lnTo>
                    <a:pt x="9" y="37"/>
                  </a:lnTo>
                  <a:lnTo>
                    <a:pt x="5" y="60"/>
                  </a:lnTo>
                  <a:lnTo>
                    <a:pt x="0" y="87"/>
                  </a:lnTo>
                  <a:lnTo>
                    <a:pt x="0" y="115"/>
                  </a:lnTo>
                  <a:lnTo>
                    <a:pt x="0" y="137"/>
                  </a:lnTo>
                  <a:lnTo>
                    <a:pt x="5" y="156"/>
                  </a:lnTo>
                  <a:lnTo>
                    <a:pt x="14" y="174"/>
                  </a:lnTo>
                  <a:lnTo>
                    <a:pt x="19" y="188"/>
                  </a:lnTo>
                  <a:lnTo>
                    <a:pt x="19" y="197"/>
                  </a:lnTo>
                  <a:lnTo>
                    <a:pt x="19" y="206"/>
                  </a:lnTo>
                  <a:lnTo>
                    <a:pt x="19" y="211"/>
                  </a:lnTo>
                  <a:lnTo>
                    <a:pt x="19" y="220"/>
                  </a:lnTo>
                  <a:lnTo>
                    <a:pt x="14" y="224"/>
                  </a:lnTo>
                  <a:lnTo>
                    <a:pt x="14" y="229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2" name="Freeform 620"/>
            <p:cNvSpPr>
              <a:spLocks/>
            </p:cNvSpPr>
            <p:nvPr/>
          </p:nvSpPr>
          <p:spPr bwMode="auto">
            <a:xfrm>
              <a:off x="2564" y="1160"/>
              <a:ext cx="64" cy="237"/>
            </a:xfrm>
            <a:custGeom>
              <a:avLst/>
              <a:gdLst/>
              <a:ahLst/>
              <a:cxnLst>
                <a:cxn ang="0">
                  <a:pos x="64" y="237"/>
                </a:cxn>
                <a:cxn ang="0">
                  <a:pos x="64" y="237"/>
                </a:cxn>
                <a:cxn ang="0">
                  <a:pos x="64" y="228"/>
                </a:cxn>
                <a:cxn ang="0">
                  <a:pos x="64" y="215"/>
                </a:cxn>
                <a:cxn ang="0">
                  <a:pos x="64" y="201"/>
                </a:cxn>
                <a:cxn ang="0">
                  <a:pos x="64" y="183"/>
                </a:cxn>
                <a:cxn ang="0">
                  <a:pos x="60" y="169"/>
                </a:cxn>
                <a:cxn ang="0">
                  <a:pos x="55" y="151"/>
                </a:cxn>
                <a:cxn ang="0">
                  <a:pos x="46" y="137"/>
                </a:cxn>
                <a:cxn ang="0">
                  <a:pos x="32" y="123"/>
                </a:cxn>
                <a:cxn ang="0">
                  <a:pos x="23" y="110"/>
                </a:cxn>
                <a:cxn ang="0">
                  <a:pos x="19" y="91"/>
                </a:cxn>
                <a:cxn ang="0">
                  <a:pos x="9" y="68"/>
                </a:cxn>
                <a:cxn ang="0">
                  <a:pos x="5" y="50"/>
                </a:cxn>
                <a:cxn ang="0">
                  <a:pos x="0" y="27"/>
                </a:cxn>
                <a:cxn ang="0">
                  <a:pos x="0" y="14"/>
                </a:cxn>
                <a:cxn ang="0">
                  <a:pos x="0" y="0"/>
                </a:cxn>
              </a:cxnLst>
              <a:rect l="0" t="0" r="r" b="b"/>
              <a:pathLst>
                <a:path w="64" h="237">
                  <a:moveTo>
                    <a:pt x="64" y="237"/>
                  </a:moveTo>
                  <a:lnTo>
                    <a:pt x="64" y="237"/>
                  </a:lnTo>
                  <a:lnTo>
                    <a:pt x="64" y="228"/>
                  </a:lnTo>
                  <a:lnTo>
                    <a:pt x="64" y="215"/>
                  </a:lnTo>
                  <a:lnTo>
                    <a:pt x="64" y="201"/>
                  </a:lnTo>
                  <a:lnTo>
                    <a:pt x="64" y="183"/>
                  </a:lnTo>
                  <a:lnTo>
                    <a:pt x="60" y="169"/>
                  </a:lnTo>
                  <a:lnTo>
                    <a:pt x="55" y="151"/>
                  </a:lnTo>
                  <a:lnTo>
                    <a:pt x="46" y="137"/>
                  </a:lnTo>
                  <a:lnTo>
                    <a:pt x="32" y="123"/>
                  </a:lnTo>
                  <a:lnTo>
                    <a:pt x="23" y="110"/>
                  </a:lnTo>
                  <a:lnTo>
                    <a:pt x="19" y="91"/>
                  </a:lnTo>
                  <a:lnTo>
                    <a:pt x="9" y="68"/>
                  </a:lnTo>
                  <a:lnTo>
                    <a:pt x="5" y="50"/>
                  </a:lnTo>
                  <a:lnTo>
                    <a:pt x="0" y="27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3" name="Freeform 621"/>
            <p:cNvSpPr>
              <a:spLocks/>
            </p:cNvSpPr>
            <p:nvPr/>
          </p:nvSpPr>
          <p:spPr bwMode="auto">
            <a:xfrm>
              <a:off x="2432" y="1224"/>
              <a:ext cx="9" cy="59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0" y="55"/>
                </a:cxn>
                <a:cxn ang="0">
                  <a:pos x="0" y="50"/>
                </a:cxn>
                <a:cxn ang="0">
                  <a:pos x="0" y="46"/>
                </a:cxn>
                <a:cxn ang="0">
                  <a:pos x="0" y="36"/>
                </a:cxn>
                <a:cxn ang="0">
                  <a:pos x="5" y="27"/>
                </a:cxn>
                <a:cxn ang="0">
                  <a:pos x="5" y="14"/>
                </a:cxn>
                <a:cxn ang="0">
                  <a:pos x="9" y="9"/>
                </a:cxn>
                <a:cxn ang="0">
                  <a:pos x="9" y="0"/>
                </a:cxn>
              </a:cxnLst>
              <a:rect l="0" t="0" r="r" b="b"/>
              <a:pathLst>
                <a:path w="9" h="59">
                  <a:moveTo>
                    <a:pt x="0" y="59"/>
                  </a:moveTo>
                  <a:lnTo>
                    <a:pt x="0" y="55"/>
                  </a:lnTo>
                  <a:lnTo>
                    <a:pt x="0" y="50"/>
                  </a:lnTo>
                  <a:lnTo>
                    <a:pt x="0" y="46"/>
                  </a:lnTo>
                  <a:lnTo>
                    <a:pt x="0" y="36"/>
                  </a:lnTo>
                  <a:lnTo>
                    <a:pt x="5" y="27"/>
                  </a:lnTo>
                  <a:lnTo>
                    <a:pt x="5" y="14"/>
                  </a:lnTo>
                  <a:lnTo>
                    <a:pt x="9" y="9"/>
                  </a:lnTo>
                  <a:lnTo>
                    <a:pt x="9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4" name="Freeform 622"/>
            <p:cNvSpPr>
              <a:spLocks/>
            </p:cNvSpPr>
            <p:nvPr/>
          </p:nvSpPr>
          <p:spPr bwMode="auto">
            <a:xfrm>
              <a:off x="2487" y="1078"/>
              <a:ext cx="13" cy="4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3" y="4"/>
                </a:cxn>
                <a:cxn ang="0">
                  <a:pos x="13" y="9"/>
                </a:cxn>
                <a:cxn ang="0">
                  <a:pos x="13" y="13"/>
                </a:cxn>
                <a:cxn ang="0">
                  <a:pos x="13" y="23"/>
                </a:cxn>
                <a:cxn ang="0">
                  <a:pos x="9" y="27"/>
                </a:cxn>
                <a:cxn ang="0">
                  <a:pos x="4" y="36"/>
                </a:cxn>
                <a:cxn ang="0">
                  <a:pos x="0" y="41"/>
                </a:cxn>
              </a:cxnLst>
              <a:rect l="0" t="0" r="r" b="b"/>
              <a:pathLst>
                <a:path w="13" h="41">
                  <a:moveTo>
                    <a:pt x="13" y="0"/>
                  </a:moveTo>
                  <a:lnTo>
                    <a:pt x="13" y="0"/>
                  </a:lnTo>
                  <a:lnTo>
                    <a:pt x="13" y="4"/>
                  </a:lnTo>
                  <a:lnTo>
                    <a:pt x="13" y="9"/>
                  </a:lnTo>
                  <a:lnTo>
                    <a:pt x="13" y="13"/>
                  </a:lnTo>
                  <a:lnTo>
                    <a:pt x="13" y="23"/>
                  </a:lnTo>
                  <a:lnTo>
                    <a:pt x="9" y="27"/>
                  </a:lnTo>
                  <a:lnTo>
                    <a:pt x="4" y="36"/>
                  </a:lnTo>
                  <a:lnTo>
                    <a:pt x="0" y="41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5" name="Freeform 623"/>
            <p:cNvSpPr>
              <a:spLocks/>
            </p:cNvSpPr>
            <p:nvPr/>
          </p:nvSpPr>
          <p:spPr bwMode="auto">
            <a:xfrm>
              <a:off x="2468" y="1096"/>
              <a:ext cx="37" cy="91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5"/>
                </a:cxn>
                <a:cxn ang="0">
                  <a:pos x="37" y="9"/>
                </a:cxn>
                <a:cxn ang="0">
                  <a:pos x="37" y="14"/>
                </a:cxn>
                <a:cxn ang="0">
                  <a:pos x="37" y="18"/>
                </a:cxn>
                <a:cxn ang="0">
                  <a:pos x="37" y="27"/>
                </a:cxn>
                <a:cxn ang="0">
                  <a:pos x="32" y="37"/>
                </a:cxn>
                <a:cxn ang="0">
                  <a:pos x="28" y="41"/>
                </a:cxn>
                <a:cxn ang="0">
                  <a:pos x="23" y="46"/>
                </a:cxn>
                <a:cxn ang="0">
                  <a:pos x="14" y="50"/>
                </a:cxn>
                <a:cxn ang="0">
                  <a:pos x="10" y="59"/>
                </a:cxn>
                <a:cxn ang="0">
                  <a:pos x="10" y="64"/>
                </a:cxn>
                <a:cxn ang="0">
                  <a:pos x="5" y="69"/>
                </a:cxn>
                <a:cxn ang="0">
                  <a:pos x="5" y="78"/>
                </a:cxn>
                <a:cxn ang="0">
                  <a:pos x="0" y="82"/>
                </a:cxn>
                <a:cxn ang="0">
                  <a:pos x="0" y="87"/>
                </a:cxn>
                <a:cxn ang="0">
                  <a:pos x="0" y="91"/>
                </a:cxn>
              </a:cxnLst>
              <a:rect l="0" t="0" r="r" b="b"/>
              <a:pathLst>
                <a:path w="37" h="91">
                  <a:moveTo>
                    <a:pt x="37" y="0"/>
                  </a:moveTo>
                  <a:lnTo>
                    <a:pt x="37" y="5"/>
                  </a:lnTo>
                  <a:lnTo>
                    <a:pt x="37" y="9"/>
                  </a:lnTo>
                  <a:lnTo>
                    <a:pt x="37" y="14"/>
                  </a:lnTo>
                  <a:lnTo>
                    <a:pt x="37" y="18"/>
                  </a:lnTo>
                  <a:lnTo>
                    <a:pt x="37" y="27"/>
                  </a:lnTo>
                  <a:lnTo>
                    <a:pt x="32" y="37"/>
                  </a:lnTo>
                  <a:lnTo>
                    <a:pt x="28" y="41"/>
                  </a:lnTo>
                  <a:lnTo>
                    <a:pt x="23" y="46"/>
                  </a:lnTo>
                  <a:lnTo>
                    <a:pt x="14" y="50"/>
                  </a:lnTo>
                  <a:lnTo>
                    <a:pt x="10" y="59"/>
                  </a:lnTo>
                  <a:lnTo>
                    <a:pt x="10" y="64"/>
                  </a:lnTo>
                  <a:lnTo>
                    <a:pt x="5" y="69"/>
                  </a:lnTo>
                  <a:lnTo>
                    <a:pt x="5" y="78"/>
                  </a:lnTo>
                  <a:lnTo>
                    <a:pt x="0" y="82"/>
                  </a:lnTo>
                  <a:lnTo>
                    <a:pt x="0" y="87"/>
                  </a:lnTo>
                  <a:lnTo>
                    <a:pt x="0" y="91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6" name="Freeform 624"/>
            <p:cNvSpPr>
              <a:spLocks/>
            </p:cNvSpPr>
            <p:nvPr/>
          </p:nvSpPr>
          <p:spPr bwMode="auto">
            <a:xfrm>
              <a:off x="2943" y="813"/>
              <a:ext cx="124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9"/>
                </a:cxn>
                <a:cxn ang="0">
                  <a:pos x="5" y="18"/>
                </a:cxn>
                <a:cxn ang="0">
                  <a:pos x="14" y="27"/>
                </a:cxn>
                <a:cxn ang="0">
                  <a:pos x="19" y="36"/>
                </a:cxn>
                <a:cxn ang="0">
                  <a:pos x="23" y="46"/>
                </a:cxn>
                <a:cxn ang="0">
                  <a:pos x="32" y="55"/>
                </a:cxn>
                <a:cxn ang="0">
                  <a:pos x="41" y="59"/>
                </a:cxn>
                <a:cxn ang="0">
                  <a:pos x="51" y="59"/>
                </a:cxn>
                <a:cxn ang="0">
                  <a:pos x="60" y="64"/>
                </a:cxn>
                <a:cxn ang="0">
                  <a:pos x="73" y="68"/>
                </a:cxn>
                <a:cxn ang="0">
                  <a:pos x="87" y="68"/>
                </a:cxn>
                <a:cxn ang="0">
                  <a:pos x="96" y="73"/>
                </a:cxn>
                <a:cxn ang="0">
                  <a:pos x="110" y="78"/>
                </a:cxn>
                <a:cxn ang="0">
                  <a:pos x="119" y="82"/>
                </a:cxn>
                <a:cxn ang="0">
                  <a:pos x="124" y="87"/>
                </a:cxn>
              </a:cxnLst>
              <a:rect l="0" t="0" r="r" b="b"/>
              <a:pathLst>
                <a:path w="124" h="87">
                  <a:moveTo>
                    <a:pt x="0" y="0"/>
                  </a:moveTo>
                  <a:lnTo>
                    <a:pt x="0" y="0"/>
                  </a:lnTo>
                  <a:lnTo>
                    <a:pt x="5" y="9"/>
                  </a:lnTo>
                  <a:lnTo>
                    <a:pt x="5" y="18"/>
                  </a:lnTo>
                  <a:lnTo>
                    <a:pt x="14" y="27"/>
                  </a:lnTo>
                  <a:lnTo>
                    <a:pt x="19" y="36"/>
                  </a:lnTo>
                  <a:lnTo>
                    <a:pt x="23" y="46"/>
                  </a:lnTo>
                  <a:lnTo>
                    <a:pt x="32" y="55"/>
                  </a:lnTo>
                  <a:lnTo>
                    <a:pt x="41" y="59"/>
                  </a:lnTo>
                  <a:lnTo>
                    <a:pt x="51" y="59"/>
                  </a:lnTo>
                  <a:lnTo>
                    <a:pt x="60" y="64"/>
                  </a:lnTo>
                  <a:lnTo>
                    <a:pt x="73" y="68"/>
                  </a:lnTo>
                  <a:lnTo>
                    <a:pt x="87" y="68"/>
                  </a:lnTo>
                  <a:lnTo>
                    <a:pt x="96" y="73"/>
                  </a:lnTo>
                  <a:lnTo>
                    <a:pt x="110" y="78"/>
                  </a:lnTo>
                  <a:lnTo>
                    <a:pt x="119" y="82"/>
                  </a:lnTo>
                  <a:lnTo>
                    <a:pt x="124" y="87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7" name="Freeform 625"/>
            <p:cNvSpPr>
              <a:spLocks/>
            </p:cNvSpPr>
            <p:nvPr/>
          </p:nvSpPr>
          <p:spPr bwMode="auto">
            <a:xfrm>
              <a:off x="2966" y="840"/>
              <a:ext cx="110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9" y="5"/>
                </a:cxn>
                <a:cxn ang="0">
                  <a:pos x="14" y="9"/>
                </a:cxn>
                <a:cxn ang="0">
                  <a:pos x="23" y="14"/>
                </a:cxn>
                <a:cxn ang="0">
                  <a:pos x="32" y="19"/>
                </a:cxn>
                <a:cxn ang="0">
                  <a:pos x="41" y="23"/>
                </a:cxn>
                <a:cxn ang="0">
                  <a:pos x="55" y="23"/>
                </a:cxn>
                <a:cxn ang="0">
                  <a:pos x="69" y="28"/>
                </a:cxn>
                <a:cxn ang="0">
                  <a:pos x="78" y="28"/>
                </a:cxn>
                <a:cxn ang="0">
                  <a:pos x="87" y="32"/>
                </a:cxn>
                <a:cxn ang="0">
                  <a:pos x="96" y="32"/>
                </a:cxn>
                <a:cxn ang="0">
                  <a:pos x="101" y="37"/>
                </a:cxn>
                <a:cxn ang="0">
                  <a:pos x="105" y="37"/>
                </a:cxn>
                <a:cxn ang="0">
                  <a:pos x="110" y="41"/>
                </a:cxn>
                <a:cxn ang="0">
                  <a:pos x="110" y="41"/>
                </a:cxn>
                <a:cxn ang="0">
                  <a:pos x="110" y="41"/>
                </a:cxn>
              </a:cxnLst>
              <a:rect l="0" t="0" r="r" b="b"/>
              <a:pathLst>
                <a:path w="110" h="41">
                  <a:moveTo>
                    <a:pt x="0" y="0"/>
                  </a:moveTo>
                  <a:lnTo>
                    <a:pt x="5" y="0"/>
                  </a:lnTo>
                  <a:lnTo>
                    <a:pt x="9" y="5"/>
                  </a:lnTo>
                  <a:lnTo>
                    <a:pt x="14" y="9"/>
                  </a:lnTo>
                  <a:lnTo>
                    <a:pt x="23" y="14"/>
                  </a:lnTo>
                  <a:lnTo>
                    <a:pt x="32" y="19"/>
                  </a:lnTo>
                  <a:lnTo>
                    <a:pt x="41" y="23"/>
                  </a:lnTo>
                  <a:lnTo>
                    <a:pt x="55" y="23"/>
                  </a:lnTo>
                  <a:lnTo>
                    <a:pt x="69" y="28"/>
                  </a:lnTo>
                  <a:lnTo>
                    <a:pt x="78" y="28"/>
                  </a:lnTo>
                  <a:lnTo>
                    <a:pt x="87" y="32"/>
                  </a:lnTo>
                  <a:lnTo>
                    <a:pt x="96" y="32"/>
                  </a:lnTo>
                  <a:lnTo>
                    <a:pt x="101" y="37"/>
                  </a:lnTo>
                  <a:lnTo>
                    <a:pt x="105" y="37"/>
                  </a:lnTo>
                  <a:lnTo>
                    <a:pt x="110" y="41"/>
                  </a:lnTo>
                  <a:lnTo>
                    <a:pt x="110" y="41"/>
                  </a:lnTo>
                  <a:lnTo>
                    <a:pt x="110" y="41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8" name="Freeform 626"/>
            <p:cNvSpPr>
              <a:spLocks/>
            </p:cNvSpPr>
            <p:nvPr/>
          </p:nvSpPr>
          <p:spPr bwMode="auto">
            <a:xfrm>
              <a:off x="2998" y="909"/>
              <a:ext cx="128" cy="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5" y="4"/>
                </a:cxn>
                <a:cxn ang="0">
                  <a:pos x="9" y="9"/>
                </a:cxn>
                <a:cxn ang="0">
                  <a:pos x="14" y="14"/>
                </a:cxn>
                <a:cxn ang="0">
                  <a:pos x="23" y="14"/>
                </a:cxn>
                <a:cxn ang="0">
                  <a:pos x="41" y="18"/>
                </a:cxn>
                <a:cxn ang="0">
                  <a:pos x="59" y="18"/>
                </a:cxn>
                <a:cxn ang="0">
                  <a:pos x="78" y="18"/>
                </a:cxn>
                <a:cxn ang="0">
                  <a:pos x="91" y="23"/>
                </a:cxn>
                <a:cxn ang="0">
                  <a:pos x="105" y="27"/>
                </a:cxn>
                <a:cxn ang="0">
                  <a:pos x="114" y="32"/>
                </a:cxn>
                <a:cxn ang="0">
                  <a:pos x="119" y="36"/>
                </a:cxn>
                <a:cxn ang="0">
                  <a:pos x="123" y="45"/>
                </a:cxn>
                <a:cxn ang="0">
                  <a:pos x="128" y="55"/>
                </a:cxn>
                <a:cxn ang="0">
                  <a:pos x="128" y="68"/>
                </a:cxn>
              </a:cxnLst>
              <a:rect l="0" t="0" r="r" b="b"/>
              <a:pathLst>
                <a:path w="128" h="68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5" y="4"/>
                  </a:lnTo>
                  <a:lnTo>
                    <a:pt x="9" y="9"/>
                  </a:lnTo>
                  <a:lnTo>
                    <a:pt x="14" y="14"/>
                  </a:lnTo>
                  <a:lnTo>
                    <a:pt x="23" y="14"/>
                  </a:lnTo>
                  <a:lnTo>
                    <a:pt x="41" y="18"/>
                  </a:lnTo>
                  <a:lnTo>
                    <a:pt x="59" y="18"/>
                  </a:lnTo>
                  <a:lnTo>
                    <a:pt x="78" y="18"/>
                  </a:lnTo>
                  <a:lnTo>
                    <a:pt x="91" y="23"/>
                  </a:lnTo>
                  <a:lnTo>
                    <a:pt x="105" y="27"/>
                  </a:lnTo>
                  <a:lnTo>
                    <a:pt x="114" y="32"/>
                  </a:lnTo>
                  <a:lnTo>
                    <a:pt x="119" y="36"/>
                  </a:lnTo>
                  <a:lnTo>
                    <a:pt x="123" y="45"/>
                  </a:lnTo>
                  <a:lnTo>
                    <a:pt x="128" y="55"/>
                  </a:lnTo>
                  <a:lnTo>
                    <a:pt x="128" y="68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9" name="Freeform 627"/>
            <p:cNvSpPr>
              <a:spLocks/>
            </p:cNvSpPr>
            <p:nvPr/>
          </p:nvSpPr>
          <p:spPr bwMode="auto">
            <a:xfrm>
              <a:off x="2984" y="895"/>
              <a:ext cx="51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10" y="5"/>
                </a:cxn>
                <a:cxn ang="0">
                  <a:pos x="14" y="5"/>
                </a:cxn>
                <a:cxn ang="0">
                  <a:pos x="23" y="9"/>
                </a:cxn>
                <a:cxn ang="0">
                  <a:pos x="32" y="14"/>
                </a:cxn>
                <a:cxn ang="0">
                  <a:pos x="41" y="14"/>
                </a:cxn>
                <a:cxn ang="0">
                  <a:pos x="51" y="14"/>
                </a:cxn>
              </a:cxnLst>
              <a:rect l="0" t="0" r="r" b="b"/>
              <a:pathLst>
                <a:path w="51" h="14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23" y="9"/>
                  </a:lnTo>
                  <a:lnTo>
                    <a:pt x="32" y="14"/>
                  </a:lnTo>
                  <a:lnTo>
                    <a:pt x="41" y="14"/>
                  </a:lnTo>
                  <a:lnTo>
                    <a:pt x="51" y="14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0" name="Freeform 628"/>
            <p:cNvSpPr>
              <a:spLocks/>
            </p:cNvSpPr>
            <p:nvPr/>
          </p:nvSpPr>
          <p:spPr bwMode="auto">
            <a:xfrm>
              <a:off x="3135" y="941"/>
              <a:ext cx="82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"/>
                </a:cxn>
                <a:cxn ang="0">
                  <a:pos x="9" y="9"/>
                </a:cxn>
                <a:cxn ang="0">
                  <a:pos x="18" y="13"/>
                </a:cxn>
                <a:cxn ang="0">
                  <a:pos x="32" y="23"/>
                </a:cxn>
                <a:cxn ang="0">
                  <a:pos x="46" y="36"/>
                </a:cxn>
                <a:cxn ang="0">
                  <a:pos x="59" y="55"/>
                </a:cxn>
                <a:cxn ang="0">
                  <a:pos x="69" y="73"/>
                </a:cxn>
                <a:cxn ang="0">
                  <a:pos x="82" y="96"/>
                </a:cxn>
              </a:cxnLst>
              <a:rect l="0" t="0" r="r" b="b"/>
              <a:pathLst>
                <a:path w="82" h="96">
                  <a:moveTo>
                    <a:pt x="0" y="0"/>
                  </a:moveTo>
                  <a:lnTo>
                    <a:pt x="0" y="4"/>
                  </a:lnTo>
                  <a:lnTo>
                    <a:pt x="9" y="9"/>
                  </a:lnTo>
                  <a:lnTo>
                    <a:pt x="18" y="13"/>
                  </a:lnTo>
                  <a:lnTo>
                    <a:pt x="32" y="23"/>
                  </a:lnTo>
                  <a:lnTo>
                    <a:pt x="46" y="36"/>
                  </a:lnTo>
                  <a:lnTo>
                    <a:pt x="59" y="55"/>
                  </a:lnTo>
                  <a:lnTo>
                    <a:pt x="69" y="73"/>
                  </a:lnTo>
                  <a:lnTo>
                    <a:pt x="82" y="96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1" name="Freeform 629"/>
            <p:cNvSpPr>
              <a:spLocks/>
            </p:cNvSpPr>
            <p:nvPr/>
          </p:nvSpPr>
          <p:spPr bwMode="auto">
            <a:xfrm>
              <a:off x="3185" y="964"/>
              <a:ext cx="28" cy="27"/>
            </a:xfrm>
            <a:custGeom>
              <a:avLst/>
              <a:gdLst/>
              <a:ahLst/>
              <a:cxnLst>
                <a:cxn ang="0">
                  <a:pos x="28" y="27"/>
                </a:cxn>
                <a:cxn ang="0">
                  <a:pos x="23" y="27"/>
                </a:cxn>
                <a:cxn ang="0">
                  <a:pos x="23" y="22"/>
                </a:cxn>
                <a:cxn ang="0">
                  <a:pos x="19" y="18"/>
                </a:cxn>
                <a:cxn ang="0">
                  <a:pos x="14" y="13"/>
                </a:cxn>
                <a:cxn ang="0">
                  <a:pos x="14" y="9"/>
                </a:cxn>
                <a:cxn ang="0">
                  <a:pos x="9" y="4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28" h="27">
                  <a:moveTo>
                    <a:pt x="28" y="27"/>
                  </a:moveTo>
                  <a:lnTo>
                    <a:pt x="23" y="27"/>
                  </a:lnTo>
                  <a:lnTo>
                    <a:pt x="23" y="22"/>
                  </a:lnTo>
                  <a:lnTo>
                    <a:pt x="19" y="18"/>
                  </a:lnTo>
                  <a:lnTo>
                    <a:pt x="14" y="13"/>
                  </a:lnTo>
                  <a:lnTo>
                    <a:pt x="14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2" name="Freeform 630"/>
            <p:cNvSpPr>
              <a:spLocks/>
            </p:cNvSpPr>
            <p:nvPr/>
          </p:nvSpPr>
          <p:spPr bwMode="auto">
            <a:xfrm>
              <a:off x="3076" y="959"/>
              <a:ext cx="32" cy="174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3" y="5"/>
                </a:cxn>
                <a:cxn ang="0">
                  <a:pos x="23" y="5"/>
                </a:cxn>
                <a:cxn ang="0">
                  <a:pos x="27" y="14"/>
                </a:cxn>
                <a:cxn ang="0">
                  <a:pos x="32" y="23"/>
                </a:cxn>
                <a:cxn ang="0">
                  <a:pos x="32" y="32"/>
                </a:cxn>
                <a:cxn ang="0">
                  <a:pos x="32" y="50"/>
                </a:cxn>
                <a:cxn ang="0">
                  <a:pos x="27" y="69"/>
                </a:cxn>
                <a:cxn ang="0">
                  <a:pos x="23" y="87"/>
                </a:cxn>
                <a:cxn ang="0">
                  <a:pos x="18" y="110"/>
                </a:cxn>
                <a:cxn ang="0">
                  <a:pos x="13" y="123"/>
                </a:cxn>
                <a:cxn ang="0">
                  <a:pos x="9" y="137"/>
                </a:cxn>
                <a:cxn ang="0">
                  <a:pos x="4" y="146"/>
                </a:cxn>
                <a:cxn ang="0">
                  <a:pos x="4" y="151"/>
                </a:cxn>
                <a:cxn ang="0">
                  <a:pos x="0" y="160"/>
                </a:cxn>
                <a:cxn ang="0">
                  <a:pos x="0" y="164"/>
                </a:cxn>
                <a:cxn ang="0">
                  <a:pos x="0" y="174"/>
                </a:cxn>
              </a:cxnLst>
              <a:rect l="0" t="0" r="r" b="b"/>
              <a:pathLst>
                <a:path w="32" h="174">
                  <a:moveTo>
                    <a:pt x="23" y="0"/>
                  </a:moveTo>
                  <a:lnTo>
                    <a:pt x="23" y="5"/>
                  </a:lnTo>
                  <a:lnTo>
                    <a:pt x="23" y="5"/>
                  </a:lnTo>
                  <a:lnTo>
                    <a:pt x="27" y="14"/>
                  </a:lnTo>
                  <a:lnTo>
                    <a:pt x="32" y="23"/>
                  </a:lnTo>
                  <a:lnTo>
                    <a:pt x="32" y="32"/>
                  </a:lnTo>
                  <a:lnTo>
                    <a:pt x="32" y="50"/>
                  </a:lnTo>
                  <a:lnTo>
                    <a:pt x="27" y="69"/>
                  </a:lnTo>
                  <a:lnTo>
                    <a:pt x="23" y="87"/>
                  </a:lnTo>
                  <a:lnTo>
                    <a:pt x="18" y="110"/>
                  </a:lnTo>
                  <a:lnTo>
                    <a:pt x="13" y="123"/>
                  </a:lnTo>
                  <a:lnTo>
                    <a:pt x="9" y="137"/>
                  </a:lnTo>
                  <a:lnTo>
                    <a:pt x="4" y="146"/>
                  </a:lnTo>
                  <a:lnTo>
                    <a:pt x="4" y="151"/>
                  </a:lnTo>
                  <a:lnTo>
                    <a:pt x="0" y="160"/>
                  </a:lnTo>
                  <a:lnTo>
                    <a:pt x="0" y="164"/>
                  </a:lnTo>
                  <a:lnTo>
                    <a:pt x="0" y="174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3" name="Freeform 631"/>
            <p:cNvSpPr>
              <a:spLocks/>
            </p:cNvSpPr>
            <p:nvPr/>
          </p:nvSpPr>
          <p:spPr bwMode="auto">
            <a:xfrm>
              <a:off x="3044" y="1110"/>
              <a:ext cx="68" cy="201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64" y="4"/>
                </a:cxn>
                <a:cxn ang="0">
                  <a:pos x="64" y="9"/>
                </a:cxn>
                <a:cxn ang="0">
                  <a:pos x="59" y="18"/>
                </a:cxn>
                <a:cxn ang="0">
                  <a:pos x="55" y="32"/>
                </a:cxn>
                <a:cxn ang="0">
                  <a:pos x="50" y="45"/>
                </a:cxn>
                <a:cxn ang="0">
                  <a:pos x="41" y="59"/>
                </a:cxn>
                <a:cxn ang="0">
                  <a:pos x="36" y="77"/>
                </a:cxn>
                <a:cxn ang="0">
                  <a:pos x="36" y="91"/>
                </a:cxn>
                <a:cxn ang="0">
                  <a:pos x="32" y="105"/>
                </a:cxn>
                <a:cxn ang="0">
                  <a:pos x="27" y="114"/>
                </a:cxn>
                <a:cxn ang="0">
                  <a:pos x="23" y="123"/>
                </a:cxn>
                <a:cxn ang="0">
                  <a:pos x="13" y="132"/>
                </a:cxn>
                <a:cxn ang="0">
                  <a:pos x="9" y="146"/>
                </a:cxn>
                <a:cxn ang="0">
                  <a:pos x="4" y="160"/>
                </a:cxn>
                <a:cxn ang="0">
                  <a:pos x="0" y="178"/>
                </a:cxn>
                <a:cxn ang="0">
                  <a:pos x="0" y="201"/>
                </a:cxn>
              </a:cxnLst>
              <a:rect l="0" t="0" r="r" b="b"/>
              <a:pathLst>
                <a:path w="68" h="201">
                  <a:moveTo>
                    <a:pt x="68" y="0"/>
                  </a:moveTo>
                  <a:lnTo>
                    <a:pt x="64" y="4"/>
                  </a:lnTo>
                  <a:lnTo>
                    <a:pt x="64" y="9"/>
                  </a:lnTo>
                  <a:lnTo>
                    <a:pt x="59" y="18"/>
                  </a:lnTo>
                  <a:lnTo>
                    <a:pt x="55" y="32"/>
                  </a:lnTo>
                  <a:lnTo>
                    <a:pt x="50" y="45"/>
                  </a:lnTo>
                  <a:lnTo>
                    <a:pt x="41" y="59"/>
                  </a:lnTo>
                  <a:lnTo>
                    <a:pt x="36" y="77"/>
                  </a:lnTo>
                  <a:lnTo>
                    <a:pt x="36" y="91"/>
                  </a:lnTo>
                  <a:lnTo>
                    <a:pt x="32" y="105"/>
                  </a:lnTo>
                  <a:lnTo>
                    <a:pt x="27" y="114"/>
                  </a:lnTo>
                  <a:lnTo>
                    <a:pt x="23" y="123"/>
                  </a:lnTo>
                  <a:lnTo>
                    <a:pt x="13" y="132"/>
                  </a:lnTo>
                  <a:lnTo>
                    <a:pt x="9" y="146"/>
                  </a:lnTo>
                  <a:lnTo>
                    <a:pt x="4" y="160"/>
                  </a:lnTo>
                  <a:lnTo>
                    <a:pt x="0" y="178"/>
                  </a:lnTo>
                  <a:lnTo>
                    <a:pt x="0" y="201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4" name="Freeform 632"/>
            <p:cNvSpPr>
              <a:spLocks/>
            </p:cNvSpPr>
            <p:nvPr/>
          </p:nvSpPr>
          <p:spPr bwMode="auto">
            <a:xfrm>
              <a:off x="3003" y="1183"/>
              <a:ext cx="54" cy="109"/>
            </a:xfrm>
            <a:custGeom>
              <a:avLst/>
              <a:gdLst/>
              <a:ahLst/>
              <a:cxnLst>
                <a:cxn ang="0">
                  <a:pos x="0" y="109"/>
                </a:cxn>
                <a:cxn ang="0">
                  <a:pos x="0" y="109"/>
                </a:cxn>
                <a:cxn ang="0">
                  <a:pos x="0" y="105"/>
                </a:cxn>
                <a:cxn ang="0">
                  <a:pos x="0" y="96"/>
                </a:cxn>
                <a:cxn ang="0">
                  <a:pos x="4" y="87"/>
                </a:cxn>
                <a:cxn ang="0">
                  <a:pos x="4" y="77"/>
                </a:cxn>
                <a:cxn ang="0">
                  <a:pos x="9" y="68"/>
                </a:cxn>
                <a:cxn ang="0">
                  <a:pos x="18" y="55"/>
                </a:cxn>
                <a:cxn ang="0">
                  <a:pos x="22" y="45"/>
                </a:cxn>
                <a:cxn ang="0">
                  <a:pos x="32" y="36"/>
                </a:cxn>
                <a:cxn ang="0">
                  <a:pos x="36" y="27"/>
                </a:cxn>
                <a:cxn ang="0">
                  <a:pos x="41" y="18"/>
                </a:cxn>
                <a:cxn ang="0">
                  <a:pos x="45" y="9"/>
                </a:cxn>
                <a:cxn ang="0">
                  <a:pos x="50" y="4"/>
                </a:cxn>
                <a:cxn ang="0">
                  <a:pos x="50" y="0"/>
                </a:cxn>
                <a:cxn ang="0">
                  <a:pos x="54" y="0"/>
                </a:cxn>
                <a:cxn ang="0">
                  <a:pos x="54" y="0"/>
                </a:cxn>
              </a:cxnLst>
              <a:rect l="0" t="0" r="r" b="b"/>
              <a:pathLst>
                <a:path w="54" h="109">
                  <a:moveTo>
                    <a:pt x="0" y="109"/>
                  </a:moveTo>
                  <a:lnTo>
                    <a:pt x="0" y="109"/>
                  </a:lnTo>
                  <a:lnTo>
                    <a:pt x="0" y="105"/>
                  </a:lnTo>
                  <a:lnTo>
                    <a:pt x="0" y="96"/>
                  </a:lnTo>
                  <a:lnTo>
                    <a:pt x="4" y="87"/>
                  </a:lnTo>
                  <a:lnTo>
                    <a:pt x="4" y="77"/>
                  </a:lnTo>
                  <a:lnTo>
                    <a:pt x="9" y="68"/>
                  </a:lnTo>
                  <a:lnTo>
                    <a:pt x="18" y="55"/>
                  </a:lnTo>
                  <a:lnTo>
                    <a:pt x="22" y="45"/>
                  </a:lnTo>
                  <a:lnTo>
                    <a:pt x="32" y="36"/>
                  </a:lnTo>
                  <a:lnTo>
                    <a:pt x="36" y="27"/>
                  </a:lnTo>
                  <a:lnTo>
                    <a:pt x="41" y="18"/>
                  </a:lnTo>
                  <a:lnTo>
                    <a:pt x="45" y="9"/>
                  </a:lnTo>
                  <a:lnTo>
                    <a:pt x="50" y="4"/>
                  </a:lnTo>
                  <a:lnTo>
                    <a:pt x="50" y="0"/>
                  </a:lnTo>
                  <a:lnTo>
                    <a:pt x="54" y="0"/>
                  </a:lnTo>
                  <a:lnTo>
                    <a:pt x="54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5" name="Freeform 633"/>
            <p:cNvSpPr>
              <a:spLocks/>
            </p:cNvSpPr>
            <p:nvPr/>
          </p:nvSpPr>
          <p:spPr bwMode="auto">
            <a:xfrm>
              <a:off x="2925" y="1174"/>
              <a:ext cx="110" cy="137"/>
            </a:xfrm>
            <a:custGeom>
              <a:avLst/>
              <a:gdLst/>
              <a:ahLst/>
              <a:cxnLst>
                <a:cxn ang="0">
                  <a:pos x="0" y="137"/>
                </a:cxn>
                <a:cxn ang="0">
                  <a:pos x="0" y="137"/>
                </a:cxn>
                <a:cxn ang="0">
                  <a:pos x="5" y="132"/>
                </a:cxn>
                <a:cxn ang="0">
                  <a:pos x="9" y="123"/>
                </a:cxn>
                <a:cxn ang="0">
                  <a:pos x="18" y="109"/>
                </a:cxn>
                <a:cxn ang="0">
                  <a:pos x="27" y="100"/>
                </a:cxn>
                <a:cxn ang="0">
                  <a:pos x="37" y="86"/>
                </a:cxn>
                <a:cxn ang="0">
                  <a:pos x="46" y="77"/>
                </a:cxn>
                <a:cxn ang="0">
                  <a:pos x="55" y="68"/>
                </a:cxn>
                <a:cxn ang="0">
                  <a:pos x="64" y="59"/>
                </a:cxn>
                <a:cxn ang="0">
                  <a:pos x="73" y="50"/>
                </a:cxn>
                <a:cxn ang="0">
                  <a:pos x="82" y="41"/>
                </a:cxn>
                <a:cxn ang="0">
                  <a:pos x="91" y="32"/>
                </a:cxn>
                <a:cxn ang="0">
                  <a:pos x="96" y="22"/>
                </a:cxn>
                <a:cxn ang="0">
                  <a:pos x="100" y="13"/>
                </a:cxn>
                <a:cxn ang="0">
                  <a:pos x="105" y="4"/>
                </a:cxn>
                <a:cxn ang="0">
                  <a:pos x="110" y="0"/>
                </a:cxn>
              </a:cxnLst>
              <a:rect l="0" t="0" r="r" b="b"/>
              <a:pathLst>
                <a:path w="110" h="137">
                  <a:moveTo>
                    <a:pt x="0" y="137"/>
                  </a:moveTo>
                  <a:lnTo>
                    <a:pt x="0" y="137"/>
                  </a:lnTo>
                  <a:lnTo>
                    <a:pt x="5" y="132"/>
                  </a:lnTo>
                  <a:lnTo>
                    <a:pt x="9" y="123"/>
                  </a:lnTo>
                  <a:lnTo>
                    <a:pt x="18" y="109"/>
                  </a:lnTo>
                  <a:lnTo>
                    <a:pt x="27" y="100"/>
                  </a:lnTo>
                  <a:lnTo>
                    <a:pt x="37" y="86"/>
                  </a:lnTo>
                  <a:lnTo>
                    <a:pt x="46" y="77"/>
                  </a:lnTo>
                  <a:lnTo>
                    <a:pt x="55" y="68"/>
                  </a:lnTo>
                  <a:lnTo>
                    <a:pt x="64" y="59"/>
                  </a:lnTo>
                  <a:lnTo>
                    <a:pt x="73" y="50"/>
                  </a:lnTo>
                  <a:lnTo>
                    <a:pt x="82" y="41"/>
                  </a:lnTo>
                  <a:lnTo>
                    <a:pt x="91" y="32"/>
                  </a:lnTo>
                  <a:lnTo>
                    <a:pt x="96" y="22"/>
                  </a:lnTo>
                  <a:lnTo>
                    <a:pt x="100" y="13"/>
                  </a:lnTo>
                  <a:lnTo>
                    <a:pt x="105" y="4"/>
                  </a:lnTo>
                  <a:lnTo>
                    <a:pt x="110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6" name="Freeform 634"/>
            <p:cNvSpPr>
              <a:spLocks/>
            </p:cNvSpPr>
            <p:nvPr/>
          </p:nvSpPr>
          <p:spPr bwMode="auto">
            <a:xfrm>
              <a:off x="3035" y="1055"/>
              <a:ext cx="41" cy="141"/>
            </a:xfrm>
            <a:custGeom>
              <a:avLst/>
              <a:gdLst/>
              <a:ahLst/>
              <a:cxnLst>
                <a:cxn ang="0">
                  <a:pos x="0" y="141"/>
                </a:cxn>
                <a:cxn ang="0">
                  <a:pos x="4" y="137"/>
                </a:cxn>
                <a:cxn ang="0">
                  <a:pos x="4" y="132"/>
                </a:cxn>
                <a:cxn ang="0">
                  <a:pos x="9" y="123"/>
                </a:cxn>
                <a:cxn ang="0">
                  <a:pos x="13" y="114"/>
                </a:cxn>
                <a:cxn ang="0">
                  <a:pos x="18" y="100"/>
                </a:cxn>
                <a:cxn ang="0">
                  <a:pos x="22" y="91"/>
                </a:cxn>
                <a:cxn ang="0">
                  <a:pos x="22" y="78"/>
                </a:cxn>
                <a:cxn ang="0">
                  <a:pos x="22" y="73"/>
                </a:cxn>
                <a:cxn ang="0">
                  <a:pos x="22" y="59"/>
                </a:cxn>
                <a:cxn ang="0">
                  <a:pos x="27" y="50"/>
                </a:cxn>
                <a:cxn ang="0">
                  <a:pos x="27" y="36"/>
                </a:cxn>
                <a:cxn ang="0">
                  <a:pos x="32" y="27"/>
                </a:cxn>
                <a:cxn ang="0">
                  <a:pos x="36" y="18"/>
                </a:cxn>
                <a:cxn ang="0">
                  <a:pos x="41" y="9"/>
                </a:cxn>
                <a:cxn ang="0">
                  <a:pos x="41" y="5"/>
                </a:cxn>
                <a:cxn ang="0">
                  <a:pos x="41" y="0"/>
                </a:cxn>
              </a:cxnLst>
              <a:rect l="0" t="0" r="r" b="b"/>
              <a:pathLst>
                <a:path w="41" h="141">
                  <a:moveTo>
                    <a:pt x="0" y="141"/>
                  </a:moveTo>
                  <a:lnTo>
                    <a:pt x="4" y="137"/>
                  </a:lnTo>
                  <a:lnTo>
                    <a:pt x="4" y="132"/>
                  </a:lnTo>
                  <a:lnTo>
                    <a:pt x="9" y="123"/>
                  </a:lnTo>
                  <a:lnTo>
                    <a:pt x="13" y="114"/>
                  </a:lnTo>
                  <a:lnTo>
                    <a:pt x="18" y="100"/>
                  </a:lnTo>
                  <a:lnTo>
                    <a:pt x="22" y="91"/>
                  </a:lnTo>
                  <a:lnTo>
                    <a:pt x="22" y="78"/>
                  </a:lnTo>
                  <a:lnTo>
                    <a:pt x="22" y="73"/>
                  </a:lnTo>
                  <a:lnTo>
                    <a:pt x="22" y="59"/>
                  </a:lnTo>
                  <a:lnTo>
                    <a:pt x="27" y="50"/>
                  </a:lnTo>
                  <a:lnTo>
                    <a:pt x="27" y="36"/>
                  </a:lnTo>
                  <a:lnTo>
                    <a:pt x="32" y="27"/>
                  </a:lnTo>
                  <a:lnTo>
                    <a:pt x="36" y="18"/>
                  </a:lnTo>
                  <a:lnTo>
                    <a:pt x="41" y="9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0">
              <a:solidFill>
                <a:srgbClr val="CFCE8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7" name="Freeform 635"/>
            <p:cNvSpPr>
              <a:spLocks/>
            </p:cNvSpPr>
            <p:nvPr/>
          </p:nvSpPr>
          <p:spPr bwMode="auto">
            <a:xfrm>
              <a:off x="1765" y="658"/>
              <a:ext cx="23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4"/>
                </a:cxn>
                <a:cxn ang="0">
                  <a:pos x="5" y="4"/>
                </a:cxn>
                <a:cxn ang="0">
                  <a:pos x="9" y="9"/>
                </a:cxn>
                <a:cxn ang="0">
                  <a:pos x="14" y="13"/>
                </a:cxn>
                <a:cxn ang="0">
                  <a:pos x="19" y="18"/>
                </a:cxn>
                <a:cxn ang="0">
                  <a:pos x="23" y="27"/>
                </a:cxn>
                <a:cxn ang="0">
                  <a:pos x="23" y="32"/>
                </a:cxn>
                <a:cxn ang="0">
                  <a:pos x="23" y="41"/>
                </a:cxn>
                <a:cxn ang="0">
                  <a:pos x="9" y="32"/>
                </a:cxn>
              </a:cxnLst>
              <a:rect l="0" t="0" r="r" b="b"/>
              <a:pathLst>
                <a:path w="23" h="41">
                  <a:moveTo>
                    <a:pt x="0" y="0"/>
                  </a:moveTo>
                  <a:lnTo>
                    <a:pt x="5" y="4"/>
                  </a:lnTo>
                  <a:lnTo>
                    <a:pt x="5" y="4"/>
                  </a:lnTo>
                  <a:lnTo>
                    <a:pt x="9" y="9"/>
                  </a:lnTo>
                  <a:lnTo>
                    <a:pt x="14" y="13"/>
                  </a:lnTo>
                  <a:lnTo>
                    <a:pt x="19" y="18"/>
                  </a:lnTo>
                  <a:lnTo>
                    <a:pt x="23" y="27"/>
                  </a:lnTo>
                  <a:lnTo>
                    <a:pt x="23" y="32"/>
                  </a:lnTo>
                  <a:lnTo>
                    <a:pt x="23" y="41"/>
                  </a:lnTo>
                  <a:lnTo>
                    <a:pt x="9" y="32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8" name="Freeform 636"/>
            <p:cNvSpPr>
              <a:spLocks/>
            </p:cNvSpPr>
            <p:nvPr/>
          </p:nvSpPr>
          <p:spPr bwMode="auto">
            <a:xfrm>
              <a:off x="1720" y="712"/>
              <a:ext cx="23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4" y="10"/>
                </a:cxn>
                <a:cxn ang="0">
                  <a:pos x="4" y="19"/>
                </a:cxn>
                <a:cxn ang="0">
                  <a:pos x="4" y="23"/>
                </a:cxn>
                <a:cxn ang="0">
                  <a:pos x="9" y="37"/>
                </a:cxn>
                <a:cxn ang="0">
                  <a:pos x="9" y="46"/>
                </a:cxn>
                <a:cxn ang="0">
                  <a:pos x="13" y="55"/>
                </a:cxn>
                <a:cxn ang="0">
                  <a:pos x="23" y="64"/>
                </a:cxn>
                <a:cxn ang="0">
                  <a:pos x="23" y="28"/>
                </a:cxn>
              </a:cxnLst>
              <a:rect l="0" t="0" r="r" b="b"/>
              <a:pathLst>
                <a:path w="23" h="64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19"/>
                  </a:lnTo>
                  <a:lnTo>
                    <a:pt x="4" y="23"/>
                  </a:lnTo>
                  <a:lnTo>
                    <a:pt x="9" y="37"/>
                  </a:lnTo>
                  <a:lnTo>
                    <a:pt x="9" y="46"/>
                  </a:lnTo>
                  <a:lnTo>
                    <a:pt x="13" y="55"/>
                  </a:lnTo>
                  <a:lnTo>
                    <a:pt x="23" y="64"/>
                  </a:lnTo>
                  <a:lnTo>
                    <a:pt x="23" y="28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09" name="Freeform 637"/>
            <p:cNvSpPr>
              <a:spLocks/>
            </p:cNvSpPr>
            <p:nvPr/>
          </p:nvSpPr>
          <p:spPr bwMode="auto">
            <a:xfrm>
              <a:off x="3943" y="196"/>
              <a:ext cx="23" cy="23"/>
            </a:xfrm>
            <a:custGeom>
              <a:avLst/>
              <a:gdLst/>
              <a:ahLst/>
              <a:cxnLst>
                <a:cxn ang="0">
                  <a:pos x="23" y="19"/>
                </a:cxn>
                <a:cxn ang="0">
                  <a:pos x="23" y="19"/>
                </a:cxn>
                <a:cxn ang="0">
                  <a:pos x="23" y="19"/>
                </a:cxn>
                <a:cxn ang="0">
                  <a:pos x="18" y="19"/>
                </a:cxn>
                <a:cxn ang="0">
                  <a:pos x="18" y="19"/>
                </a:cxn>
                <a:cxn ang="0">
                  <a:pos x="18" y="19"/>
                </a:cxn>
                <a:cxn ang="0">
                  <a:pos x="14" y="19"/>
                </a:cxn>
                <a:cxn ang="0">
                  <a:pos x="14" y="19"/>
                </a:cxn>
                <a:cxn ang="0">
                  <a:pos x="14" y="19"/>
                </a:cxn>
                <a:cxn ang="0">
                  <a:pos x="9" y="23"/>
                </a:cxn>
                <a:cxn ang="0">
                  <a:pos x="9" y="19"/>
                </a:cxn>
                <a:cxn ang="0">
                  <a:pos x="5" y="19"/>
                </a:cxn>
                <a:cxn ang="0">
                  <a:pos x="5" y="14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14" y="5"/>
                </a:cxn>
                <a:cxn ang="0">
                  <a:pos x="18" y="10"/>
                </a:cxn>
                <a:cxn ang="0">
                  <a:pos x="18" y="14"/>
                </a:cxn>
                <a:cxn ang="0">
                  <a:pos x="23" y="19"/>
                </a:cxn>
              </a:cxnLst>
              <a:rect l="0" t="0" r="r" b="b"/>
              <a:pathLst>
                <a:path w="23" h="23">
                  <a:moveTo>
                    <a:pt x="23" y="19"/>
                  </a:moveTo>
                  <a:lnTo>
                    <a:pt x="23" y="19"/>
                  </a:lnTo>
                  <a:lnTo>
                    <a:pt x="23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9" y="23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9" y="0"/>
                  </a:lnTo>
                  <a:lnTo>
                    <a:pt x="14" y="5"/>
                  </a:lnTo>
                  <a:lnTo>
                    <a:pt x="18" y="10"/>
                  </a:lnTo>
                  <a:lnTo>
                    <a:pt x="18" y="14"/>
                  </a:lnTo>
                  <a:lnTo>
                    <a:pt x="23" y="19"/>
                  </a:lnTo>
                  <a:close/>
                </a:path>
              </a:pathLst>
            </a:custGeom>
            <a:solidFill>
              <a:srgbClr val="DF1E6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0" name="Freeform 638"/>
            <p:cNvSpPr>
              <a:spLocks/>
            </p:cNvSpPr>
            <p:nvPr/>
          </p:nvSpPr>
          <p:spPr bwMode="auto">
            <a:xfrm>
              <a:off x="3943" y="196"/>
              <a:ext cx="23" cy="23"/>
            </a:xfrm>
            <a:custGeom>
              <a:avLst/>
              <a:gdLst/>
              <a:ahLst/>
              <a:cxnLst>
                <a:cxn ang="0">
                  <a:pos x="23" y="19"/>
                </a:cxn>
                <a:cxn ang="0">
                  <a:pos x="23" y="19"/>
                </a:cxn>
                <a:cxn ang="0">
                  <a:pos x="23" y="19"/>
                </a:cxn>
                <a:cxn ang="0">
                  <a:pos x="18" y="19"/>
                </a:cxn>
                <a:cxn ang="0">
                  <a:pos x="18" y="19"/>
                </a:cxn>
                <a:cxn ang="0">
                  <a:pos x="18" y="19"/>
                </a:cxn>
                <a:cxn ang="0">
                  <a:pos x="14" y="19"/>
                </a:cxn>
                <a:cxn ang="0">
                  <a:pos x="14" y="19"/>
                </a:cxn>
                <a:cxn ang="0">
                  <a:pos x="14" y="19"/>
                </a:cxn>
                <a:cxn ang="0">
                  <a:pos x="9" y="23"/>
                </a:cxn>
                <a:cxn ang="0">
                  <a:pos x="9" y="19"/>
                </a:cxn>
                <a:cxn ang="0">
                  <a:pos x="5" y="19"/>
                </a:cxn>
                <a:cxn ang="0">
                  <a:pos x="5" y="14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14" y="5"/>
                </a:cxn>
                <a:cxn ang="0">
                  <a:pos x="18" y="10"/>
                </a:cxn>
                <a:cxn ang="0">
                  <a:pos x="18" y="14"/>
                </a:cxn>
                <a:cxn ang="0">
                  <a:pos x="23" y="19"/>
                </a:cxn>
              </a:cxnLst>
              <a:rect l="0" t="0" r="r" b="b"/>
              <a:pathLst>
                <a:path w="23" h="23">
                  <a:moveTo>
                    <a:pt x="23" y="19"/>
                  </a:moveTo>
                  <a:lnTo>
                    <a:pt x="23" y="19"/>
                  </a:lnTo>
                  <a:lnTo>
                    <a:pt x="23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9" y="23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9" y="0"/>
                  </a:lnTo>
                  <a:lnTo>
                    <a:pt x="14" y="5"/>
                  </a:lnTo>
                  <a:lnTo>
                    <a:pt x="18" y="10"/>
                  </a:lnTo>
                  <a:lnTo>
                    <a:pt x="18" y="14"/>
                  </a:lnTo>
                  <a:lnTo>
                    <a:pt x="23" y="19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1" name="Freeform 639"/>
            <p:cNvSpPr>
              <a:spLocks/>
            </p:cNvSpPr>
            <p:nvPr/>
          </p:nvSpPr>
          <p:spPr bwMode="auto">
            <a:xfrm>
              <a:off x="3998" y="146"/>
              <a:ext cx="27" cy="28"/>
            </a:xfrm>
            <a:custGeom>
              <a:avLst/>
              <a:gdLst/>
              <a:ahLst/>
              <a:cxnLst>
                <a:cxn ang="0">
                  <a:pos x="27" y="28"/>
                </a:cxn>
                <a:cxn ang="0">
                  <a:pos x="27" y="28"/>
                </a:cxn>
                <a:cxn ang="0">
                  <a:pos x="27" y="28"/>
                </a:cxn>
                <a:cxn ang="0">
                  <a:pos x="23" y="28"/>
                </a:cxn>
                <a:cxn ang="0">
                  <a:pos x="18" y="28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9" y="28"/>
                </a:cxn>
                <a:cxn ang="0">
                  <a:pos x="9" y="28"/>
                </a:cxn>
                <a:cxn ang="0">
                  <a:pos x="5" y="23"/>
                </a:cxn>
                <a:cxn ang="0">
                  <a:pos x="5" y="18"/>
                </a:cxn>
                <a:cxn ang="0">
                  <a:pos x="5" y="14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14" y="0"/>
                </a:cxn>
                <a:cxn ang="0">
                  <a:pos x="14" y="5"/>
                </a:cxn>
                <a:cxn ang="0">
                  <a:pos x="18" y="9"/>
                </a:cxn>
                <a:cxn ang="0">
                  <a:pos x="23" y="14"/>
                </a:cxn>
                <a:cxn ang="0">
                  <a:pos x="27" y="23"/>
                </a:cxn>
                <a:cxn ang="0">
                  <a:pos x="27" y="28"/>
                </a:cxn>
              </a:cxnLst>
              <a:rect l="0" t="0" r="r" b="b"/>
              <a:pathLst>
                <a:path w="27" h="28">
                  <a:moveTo>
                    <a:pt x="27" y="28"/>
                  </a:moveTo>
                  <a:lnTo>
                    <a:pt x="27" y="28"/>
                  </a:lnTo>
                  <a:lnTo>
                    <a:pt x="27" y="28"/>
                  </a:lnTo>
                  <a:lnTo>
                    <a:pt x="23" y="28"/>
                  </a:lnTo>
                  <a:lnTo>
                    <a:pt x="18" y="28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9" y="28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8" y="9"/>
                  </a:lnTo>
                  <a:lnTo>
                    <a:pt x="23" y="14"/>
                  </a:lnTo>
                  <a:lnTo>
                    <a:pt x="27" y="23"/>
                  </a:lnTo>
                  <a:lnTo>
                    <a:pt x="27" y="28"/>
                  </a:lnTo>
                  <a:close/>
                </a:path>
              </a:pathLst>
            </a:custGeom>
            <a:solidFill>
              <a:srgbClr val="DF1E6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2" name="Freeform 640"/>
            <p:cNvSpPr>
              <a:spLocks/>
            </p:cNvSpPr>
            <p:nvPr/>
          </p:nvSpPr>
          <p:spPr bwMode="auto">
            <a:xfrm>
              <a:off x="3998" y="146"/>
              <a:ext cx="27" cy="28"/>
            </a:xfrm>
            <a:custGeom>
              <a:avLst/>
              <a:gdLst/>
              <a:ahLst/>
              <a:cxnLst>
                <a:cxn ang="0">
                  <a:pos x="27" y="28"/>
                </a:cxn>
                <a:cxn ang="0">
                  <a:pos x="27" y="28"/>
                </a:cxn>
                <a:cxn ang="0">
                  <a:pos x="27" y="28"/>
                </a:cxn>
                <a:cxn ang="0">
                  <a:pos x="23" y="28"/>
                </a:cxn>
                <a:cxn ang="0">
                  <a:pos x="18" y="28"/>
                </a:cxn>
                <a:cxn ang="0">
                  <a:pos x="18" y="28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9" y="28"/>
                </a:cxn>
                <a:cxn ang="0">
                  <a:pos x="9" y="28"/>
                </a:cxn>
                <a:cxn ang="0">
                  <a:pos x="5" y="23"/>
                </a:cxn>
                <a:cxn ang="0">
                  <a:pos x="5" y="18"/>
                </a:cxn>
                <a:cxn ang="0">
                  <a:pos x="5" y="14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14" y="0"/>
                </a:cxn>
                <a:cxn ang="0">
                  <a:pos x="14" y="5"/>
                </a:cxn>
                <a:cxn ang="0">
                  <a:pos x="18" y="9"/>
                </a:cxn>
                <a:cxn ang="0">
                  <a:pos x="23" y="14"/>
                </a:cxn>
                <a:cxn ang="0">
                  <a:pos x="27" y="23"/>
                </a:cxn>
                <a:cxn ang="0">
                  <a:pos x="27" y="28"/>
                </a:cxn>
              </a:cxnLst>
              <a:rect l="0" t="0" r="r" b="b"/>
              <a:pathLst>
                <a:path w="27" h="28">
                  <a:moveTo>
                    <a:pt x="27" y="28"/>
                  </a:moveTo>
                  <a:lnTo>
                    <a:pt x="27" y="28"/>
                  </a:lnTo>
                  <a:lnTo>
                    <a:pt x="27" y="28"/>
                  </a:lnTo>
                  <a:lnTo>
                    <a:pt x="23" y="28"/>
                  </a:lnTo>
                  <a:lnTo>
                    <a:pt x="18" y="28"/>
                  </a:lnTo>
                  <a:lnTo>
                    <a:pt x="18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9" y="28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8" y="9"/>
                  </a:lnTo>
                  <a:lnTo>
                    <a:pt x="23" y="14"/>
                  </a:lnTo>
                  <a:lnTo>
                    <a:pt x="27" y="23"/>
                  </a:lnTo>
                  <a:lnTo>
                    <a:pt x="27" y="28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3" name="Freeform 641"/>
            <p:cNvSpPr>
              <a:spLocks/>
            </p:cNvSpPr>
            <p:nvPr/>
          </p:nvSpPr>
          <p:spPr bwMode="auto">
            <a:xfrm>
              <a:off x="4080" y="119"/>
              <a:ext cx="1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23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0" y="41"/>
                </a:cxn>
                <a:cxn ang="0">
                  <a:pos x="0" y="41"/>
                </a:cxn>
                <a:cxn ang="0">
                  <a:pos x="5" y="45"/>
                </a:cxn>
                <a:cxn ang="0">
                  <a:pos x="5" y="45"/>
                </a:cxn>
                <a:cxn ang="0">
                  <a:pos x="5" y="45"/>
                </a:cxn>
                <a:cxn ang="0">
                  <a:pos x="9" y="45"/>
                </a:cxn>
                <a:cxn ang="0">
                  <a:pos x="9" y="45"/>
                </a:cxn>
                <a:cxn ang="0">
                  <a:pos x="14" y="45"/>
                </a:cxn>
                <a:cxn ang="0">
                  <a:pos x="14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1"/>
                </a:cxn>
                <a:cxn ang="0">
                  <a:pos x="18" y="36"/>
                </a:cxn>
                <a:cxn ang="0">
                  <a:pos x="18" y="32"/>
                </a:cxn>
                <a:cxn ang="0">
                  <a:pos x="18" y="27"/>
                </a:cxn>
                <a:cxn ang="0">
                  <a:pos x="18" y="23"/>
                </a:cxn>
                <a:cxn ang="0">
                  <a:pos x="18" y="18"/>
                </a:cxn>
                <a:cxn ang="0">
                  <a:pos x="14" y="9"/>
                </a:cxn>
                <a:cxn ang="0">
                  <a:pos x="14" y="4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18" h="4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23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5" y="45"/>
                  </a:lnTo>
                  <a:lnTo>
                    <a:pt x="5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1"/>
                  </a:lnTo>
                  <a:lnTo>
                    <a:pt x="18" y="36"/>
                  </a:lnTo>
                  <a:lnTo>
                    <a:pt x="18" y="32"/>
                  </a:lnTo>
                  <a:lnTo>
                    <a:pt x="18" y="27"/>
                  </a:lnTo>
                  <a:lnTo>
                    <a:pt x="18" y="23"/>
                  </a:lnTo>
                  <a:lnTo>
                    <a:pt x="18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9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1E6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4" name="Freeform 642"/>
            <p:cNvSpPr>
              <a:spLocks/>
            </p:cNvSpPr>
            <p:nvPr/>
          </p:nvSpPr>
          <p:spPr bwMode="auto">
            <a:xfrm>
              <a:off x="4080" y="119"/>
              <a:ext cx="1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23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0" y="41"/>
                </a:cxn>
                <a:cxn ang="0">
                  <a:pos x="0" y="41"/>
                </a:cxn>
                <a:cxn ang="0">
                  <a:pos x="5" y="45"/>
                </a:cxn>
                <a:cxn ang="0">
                  <a:pos x="5" y="45"/>
                </a:cxn>
                <a:cxn ang="0">
                  <a:pos x="5" y="45"/>
                </a:cxn>
                <a:cxn ang="0">
                  <a:pos x="9" y="45"/>
                </a:cxn>
                <a:cxn ang="0">
                  <a:pos x="9" y="45"/>
                </a:cxn>
                <a:cxn ang="0">
                  <a:pos x="14" y="45"/>
                </a:cxn>
                <a:cxn ang="0">
                  <a:pos x="14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5"/>
                </a:cxn>
                <a:cxn ang="0">
                  <a:pos x="18" y="41"/>
                </a:cxn>
                <a:cxn ang="0">
                  <a:pos x="18" y="36"/>
                </a:cxn>
                <a:cxn ang="0">
                  <a:pos x="18" y="32"/>
                </a:cxn>
                <a:cxn ang="0">
                  <a:pos x="18" y="27"/>
                </a:cxn>
                <a:cxn ang="0">
                  <a:pos x="18" y="23"/>
                </a:cxn>
                <a:cxn ang="0">
                  <a:pos x="18" y="18"/>
                </a:cxn>
                <a:cxn ang="0">
                  <a:pos x="14" y="9"/>
                </a:cxn>
                <a:cxn ang="0">
                  <a:pos x="14" y="4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18" h="4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23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5" y="45"/>
                  </a:lnTo>
                  <a:lnTo>
                    <a:pt x="5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8" y="41"/>
                  </a:lnTo>
                  <a:lnTo>
                    <a:pt x="18" y="36"/>
                  </a:lnTo>
                  <a:lnTo>
                    <a:pt x="18" y="32"/>
                  </a:lnTo>
                  <a:lnTo>
                    <a:pt x="18" y="27"/>
                  </a:lnTo>
                  <a:lnTo>
                    <a:pt x="18" y="23"/>
                  </a:lnTo>
                  <a:lnTo>
                    <a:pt x="18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9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5" name="Freeform 643"/>
            <p:cNvSpPr>
              <a:spLocks/>
            </p:cNvSpPr>
            <p:nvPr/>
          </p:nvSpPr>
          <p:spPr bwMode="auto">
            <a:xfrm>
              <a:off x="4135" y="128"/>
              <a:ext cx="18" cy="50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4" y="5"/>
                </a:cxn>
                <a:cxn ang="0">
                  <a:pos x="4" y="9"/>
                </a:cxn>
                <a:cxn ang="0">
                  <a:pos x="4" y="14"/>
                </a:cxn>
                <a:cxn ang="0">
                  <a:pos x="4" y="18"/>
                </a:cxn>
                <a:cxn ang="0">
                  <a:pos x="0" y="23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0" y="41"/>
                </a:cxn>
                <a:cxn ang="0">
                  <a:pos x="4" y="46"/>
                </a:cxn>
                <a:cxn ang="0">
                  <a:pos x="4" y="50"/>
                </a:cxn>
                <a:cxn ang="0">
                  <a:pos x="4" y="50"/>
                </a:cxn>
                <a:cxn ang="0">
                  <a:pos x="9" y="50"/>
                </a:cxn>
                <a:cxn ang="0">
                  <a:pos x="9" y="50"/>
                </a:cxn>
                <a:cxn ang="0">
                  <a:pos x="14" y="50"/>
                </a:cxn>
                <a:cxn ang="0">
                  <a:pos x="14" y="50"/>
                </a:cxn>
                <a:cxn ang="0">
                  <a:pos x="14" y="50"/>
                </a:cxn>
                <a:cxn ang="0">
                  <a:pos x="18" y="50"/>
                </a:cxn>
                <a:cxn ang="0">
                  <a:pos x="18" y="46"/>
                </a:cxn>
                <a:cxn ang="0">
                  <a:pos x="18" y="41"/>
                </a:cxn>
                <a:cxn ang="0">
                  <a:pos x="18" y="36"/>
                </a:cxn>
                <a:cxn ang="0">
                  <a:pos x="18" y="32"/>
                </a:cxn>
                <a:cxn ang="0">
                  <a:pos x="18" y="27"/>
                </a:cxn>
                <a:cxn ang="0">
                  <a:pos x="18" y="23"/>
                </a:cxn>
                <a:cxn ang="0">
                  <a:pos x="14" y="23"/>
                </a:cxn>
                <a:cxn ang="0">
                  <a:pos x="14" y="23"/>
                </a:cxn>
                <a:cxn ang="0">
                  <a:pos x="14" y="18"/>
                </a:cxn>
                <a:cxn ang="0">
                  <a:pos x="14" y="14"/>
                </a:cxn>
                <a:cxn ang="0">
                  <a:pos x="14" y="9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0"/>
                </a:cxn>
                <a:cxn ang="0">
                  <a:pos x="4" y="5"/>
                </a:cxn>
              </a:cxnLst>
              <a:rect l="0" t="0" r="r" b="b"/>
              <a:pathLst>
                <a:path w="18" h="50">
                  <a:moveTo>
                    <a:pt x="4" y="5"/>
                  </a:moveTo>
                  <a:lnTo>
                    <a:pt x="4" y="5"/>
                  </a:lnTo>
                  <a:lnTo>
                    <a:pt x="4" y="9"/>
                  </a:lnTo>
                  <a:lnTo>
                    <a:pt x="4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4" y="46"/>
                  </a:lnTo>
                  <a:lnTo>
                    <a:pt x="4" y="50"/>
                  </a:lnTo>
                  <a:lnTo>
                    <a:pt x="4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8" y="50"/>
                  </a:lnTo>
                  <a:lnTo>
                    <a:pt x="18" y="46"/>
                  </a:lnTo>
                  <a:lnTo>
                    <a:pt x="18" y="41"/>
                  </a:lnTo>
                  <a:lnTo>
                    <a:pt x="18" y="36"/>
                  </a:lnTo>
                  <a:lnTo>
                    <a:pt x="18" y="32"/>
                  </a:lnTo>
                  <a:lnTo>
                    <a:pt x="18" y="27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DF1E6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16" name="Freeform 644"/>
            <p:cNvSpPr>
              <a:spLocks/>
            </p:cNvSpPr>
            <p:nvPr/>
          </p:nvSpPr>
          <p:spPr bwMode="auto">
            <a:xfrm>
              <a:off x="4135" y="128"/>
              <a:ext cx="18" cy="50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4" y="5"/>
                </a:cxn>
                <a:cxn ang="0">
                  <a:pos x="4" y="9"/>
                </a:cxn>
                <a:cxn ang="0">
                  <a:pos x="4" y="14"/>
                </a:cxn>
                <a:cxn ang="0">
                  <a:pos x="4" y="18"/>
                </a:cxn>
                <a:cxn ang="0">
                  <a:pos x="0" y="23"/>
                </a:cxn>
                <a:cxn ang="0">
                  <a:pos x="0" y="32"/>
                </a:cxn>
                <a:cxn ang="0">
                  <a:pos x="0" y="36"/>
                </a:cxn>
                <a:cxn ang="0">
                  <a:pos x="0" y="41"/>
                </a:cxn>
                <a:cxn ang="0">
                  <a:pos x="4" y="46"/>
                </a:cxn>
                <a:cxn ang="0">
                  <a:pos x="4" y="50"/>
                </a:cxn>
                <a:cxn ang="0">
                  <a:pos x="4" y="50"/>
                </a:cxn>
                <a:cxn ang="0">
                  <a:pos x="9" y="50"/>
                </a:cxn>
                <a:cxn ang="0">
                  <a:pos x="9" y="50"/>
                </a:cxn>
                <a:cxn ang="0">
                  <a:pos x="14" y="50"/>
                </a:cxn>
                <a:cxn ang="0">
                  <a:pos x="14" y="50"/>
                </a:cxn>
                <a:cxn ang="0">
                  <a:pos x="14" y="50"/>
                </a:cxn>
                <a:cxn ang="0">
                  <a:pos x="18" y="50"/>
                </a:cxn>
                <a:cxn ang="0">
                  <a:pos x="18" y="46"/>
                </a:cxn>
                <a:cxn ang="0">
                  <a:pos x="18" y="41"/>
                </a:cxn>
                <a:cxn ang="0">
                  <a:pos x="18" y="36"/>
                </a:cxn>
                <a:cxn ang="0">
                  <a:pos x="18" y="32"/>
                </a:cxn>
                <a:cxn ang="0">
                  <a:pos x="18" y="27"/>
                </a:cxn>
                <a:cxn ang="0">
                  <a:pos x="18" y="23"/>
                </a:cxn>
                <a:cxn ang="0">
                  <a:pos x="14" y="23"/>
                </a:cxn>
                <a:cxn ang="0">
                  <a:pos x="14" y="23"/>
                </a:cxn>
                <a:cxn ang="0">
                  <a:pos x="14" y="18"/>
                </a:cxn>
                <a:cxn ang="0">
                  <a:pos x="14" y="14"/>
                </a:cxn>
                <a:cxn ang="0">
                  <a:pos x="14" y="9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0"/>
                </a:cxn>
                <a:cxn ang="0">
                  <a:pos x="4" y="5"/>
                </a:cxn>
              </a:cxnLst>
              <a:rect l="0" t="0" r="r" b="b"/>
              <a:pathLst>
                <a:path w="18" h="50">
                  <a:moveTo>
                    <a:pt x="4" y="5"/>
                  </a:moveTo>
                  <a:lnTo>
                    <a:pt x="4" y="5"/>
                  </a:lnTo>
                  <a:lnTo>
                    <a:pt x="4" y="9"/>
                  </a:lnTo>
                  <a:lnTo>
                    <a:pt x="4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4" y="46"/>
                  </a:lnTo>
                  <a:lnTo>
                    <a:pt x="4" y="50"/>
                  </a:lnTo>
                  <a:lnTo>
                    <a:pt x="4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8" y="50"/>
                  </a:lnTo>
                  <a:lnTo>
                    <a:pt x="18" y="46"/>
                  </a:lnTo>
                  <a:lnTo>
                    <a:pt x="18" y="41"/>
                  </a:lnTo>
                  <a:lnTo>
                    <a:pt x="18" y="36"/>
                  </a:lnTo>
                  <a:lnTo>
                    <a:pt x="18" y="32"/>
                  </a:lnTo>
                  <a:lnTo>
                    <a:pt x="18" y="27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5"/>
                  </a:lnTo>
                </a:path>
              </a:pathLst>
            </a:custGeom>
            <a:noFill/>
            <a:ln w="0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3074" name="Picture 2" descr="CALD~952"/>
          <p:cNvPicPr>
            <a:picLocks noChangeAspect="1" noChangeArrowheads="1"/>
          </p:cNvPicPr>
          <p:nvPr/>
        </p:nvPicPr>
        <p:blipFill>
          <a:blip r:embed="rId2" cstate="print">
            <a:lum bright="12000"/>
          </a:blip>
          <a:srcRect/>
          <a:stretch>
            <a:fillRect/>
          </a:stretch>
        </p:blipFill>
        <p:spPr bwMode="auto">
          <a:xfrm>
            <a:off x="1524000" y="228600"/>
            <a:ext cx="6072188" cy="6477000"/>
          </a:xfrm>
          <a:prstGeom prst="rect">
            <a:avLst/>
          </a:prstGeom>
          <a:noFill/>
          <a:ln w="76200" cmpd="tri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59A95-F42B-49A4-8E93-A1949BDE3073}" type="slidenum">
              <a:rPr lang="ru-RU"/>
              <a:pPr/>
              <a:t>3</a:t>
            </a:fld>
            <a:endParaRPr lang="ru-RU"/>
          </a:p>
        </p:txBody>
      </p:sp>
      <p:pic>
        <p:nvPicPr>
          <p:cNvPr id="106498" name="Picture 2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-36513" y="1989138"/>
            <a:ext cx="6316663" cy="345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Земля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Скандинавии</a:t>
            </a:r>
            <a:r>
              <a:rPr lang="ru-RU" sz="1400" b="1">
                <a:latin typeface="Arial" charset="0"/>
              </a:rPr>
              <a:t>, где жили племена,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возглавляемые своими вождями –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конунгами</a:t>
            </a:r>
            <a:r>
              <a:rPr lang="ru-RU" sz="1400" b="1">
                <a:latin typeface="Arial" charset="0"/>
              </a:rPr>
              <a:t> или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ярлами</a:t>
            </a:r>
            <a:r>
              <a:rPr lang="ru-RU" sz="1400" b="1">
                <a:latin typeface="Arial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была покрыта лесом и горами и доставляла своим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обитателям лишь скудное пропитание.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Поэтому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скандинавы</a:t>
            </a:r>
            <a:r>
              <a:rPr lang="ru-RU" sz="1400" b="1">
                <a:latin typeface="Arial" charset="0"/>
              </a:rPr>
              <a:t> –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предки позднейших исландцев, норвежцев, датчан и шведов –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часто пускались за добычей в морское плаванье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к берегам более богатых стран за добычей,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ибо для меновой торговли они сами мало что могли предложить.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Во Франции и Италии они были известны под именем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норманов</a:t>
            </a:r>
            <a:r>
              <a:rPr lang="ru-RU" sz="1400" b="1">
                <a:latin typeface="Arial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в Англии их называли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датчанами</a:t>
            </a:r>
            <a:r>
              <a:rPr lang="ru-RU" sz="1400" b="1">
                <a:latin typeface="Arial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в Германии —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аскеманами</a:t>
            </a:r>
            <a:r>
              <a:rPr lang="ru-RU" sz="1400" b="1">
                <a:latin typeface="Arial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среди племен Северо-Восточной Европы их звали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русью</a:t>
            </a:r>
            <a:r>
              <a:rPr lang="ru-RU" sz="1400" b="1">
                <a:latin typeface="Arial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b="1">
                <a:latin typeface="Arial" charset="0"/>
              </a:rPr>
              <a:t>а в Византии —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варангами</a:t>
            </a:r>
            <a:r>
              <a:rPr lang="ru-RU" sz="1400" b="1">
                <a:latin typeface="Arial" charset="0"/>
              </a:rPr>
              <a:t>.</a:t>
            </a:r>
          </a:p>
        </p:txBody>
      </p:sp>
      <p:pic>
        <p:nvPicPr>
          <p:cNvPr id="106500" name="Picture 4" descr="nor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0" y="1268413"/>
            <a:ext cx="3035300" cy="4321175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9640-B525-4F53-A65A-FFC1406F910C}" type="slidenum">
              <a:rPr lang="ru-RU"/>
              <a:pPr/>
              <a:t>4</a:t>
            </a:fld>
            <a:endParaRPr lang="ru-RU"/>
          </a:p>
        </p:txBody>
      </p:sp>
      <p:pic>
        <p:nvPicPr>
          <p:cNvPr id="99330" name="Picture 2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915988"/>
          </a:xfrm>
          <a:prstGeom prst="rect">
            <a:avLst/>
          </a:prstGeom>
          <a:noFill/>
        </p:spPr>
      </p:pic>
      <p:sp>
        <p:nvSpPr>
          <p:cNvPr id="99331" name="Text Box 3"/>
          <p:cNvSpPr txBox="1">
            <a:spLocks noChangeArrowheads="1"/>
          </p:cNvSpPr>
          <p:nvPr>
            <p:ph type="body" sz="half" idx="4294967295"/>
          </p:nvPr>
        </p:nvSpPr>
        <p:spPr>
          <a:xfrm>
            <a:off x="3203575" y="1531938"/>
            <a:ext cx="5940425" cy="40322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Представители мирного населения викингов жили на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скудной, малоплодородной земле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хуторами</a:t>
            </a:r>
            <a:r>
              <a:rPr lang="ru-RU" sz="1400" b="1">
                <a:latin typeface="Arial" charset="0"/>
              </a:rPr>
              <a:t>, где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располагалась одна, но большая семья.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Недалеко от хутора обычно находилось и родовое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кладбище</a:t>
            </a:r>
            <a:r>
              <a:rPr lang="ru-RU" sz="1400" b="1">
                <a:latin typeface="Arial" charset="0"/>
              </a:rPr>
              <a:t>. 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Место</a:t>
            </a:r>
            <a:r>
              <a:rPr lang="ru-RU" sz="1400" b="1">
                <a:latin typeface="Arial" charset="0"/>
              </a:rPr>
              <a:t> обычно выбирали на солнечной стороне, поближе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к воде.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Центром типичного поселения</a:t>
            </a:r>
            <a:r>
              <a:rPr lang="ru-RU" sz="1400" b="1">
                <a:latin typeface="Arial" charset="0"/>
              </a:rPr>
              <a:t> средневековых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скандинавов был длинный – до 30 метров – приземистый дом.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Его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стены</a:t>
            </a:r>
            <a:r>
              <a:rPr lang="ru-RU" sz="1400" b="1">
                <a:latin typeface="Arial" charset="0"/>
              </a:rPr>
              <a:t> возводили или из бревен,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обшитых досками, или же из прутьев, обмазанных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глиной и обложенных камнями и дерном. 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Крышу</a:t>
            </a:r>
            <a:r>
              <a:rPr lang="ru-RU" sz="1400" b="1">
                <a:latin typeface="Arial" charset="0"/>
              </a:rPr>
              <a:t> для надежности подпирали бревнами, а сверху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для большей влагонепроницаемости покрывали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берестой и засыпали торфом.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Вход</a:t>
            </a:r>
            <a:r>
              <a:rPr lang="ru-RU" sz="1400" b="1">
                <a:latin typeface="Arial" charset="0"/>
              </a:rPr>
              <a:t> в единственное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latin typeface="Arial" charset="0"/>
              </a:rPr>
              <a:t>общее помещение располагался всегда с юга.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Окон</a:t>
            </a:r>
            <a:r>
              <a:rPr lang="ru-RU" sz="1400" b="1">
                <a:latin typeface="Arial" charset="0"/>
              </a:rPr>
              <a:t> в доме викингов не было.</a:t>
            </a:r>
          </a:p>
        </p:txBody>
      </p:sp>
      <p:pic>
        <p:nvPicPr>
          <p:cNvPr id="99332" name="Picture 4" descr="268449_s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9388" y="1316038"/>
            <a:ext cx="2971800" cy="4560887"/>
          </a:xfrm>
          <a:noFill/>
          <a:ln w="57150" cmpd="thickThin">
            <a:solidFill>
              <a:srgbClr val="0000FF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4E0A0-95DC-4EAA-8B27-7F82893ABB66}" type="slidenum">
              <a:rPr lang="ru-RU"/>
              <a:pPr/>
              <a:t>5</a:t>
            </a:fld>
            <a:endParaRPr lang="ru-RU"/>
          </a:p>
        </p:txBody>
      </p:sp>
      <p:pic>
        <p:nvPicPr>
          <p:cNvPr id="100354" name="Picture 2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468313" y="4086225"/>
            <a:ext cx="8118475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000FF"/>
                </a:solidFill>
                <a:latin typeface="Arial" charset="0"/>
              </a:rPr>
              <a:t>Жилой дом</a:t>
            </a:r>
            <a:r>
              <a:rPr lang="ru-RU" sz="1400" b="1">
                <a:latin typeface="Arial" charset="0"/>
              </a:rPr>
              <a:t> окружали многочисленные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хозяйственные постройки</a:t>
            </a:r>
            <a:r>
              <a:rPr lang="ru-RU" sz="1400" b="1">
                <a:latin typeface="Arial" charset="0"/>
              </a:rPr>
              <a:t>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загоны</a:t>
            </a:r>
            <a:r>
              <a:rPr lang="ru-RU" sz="1400" b="1">
                <a:latin typeface="Arial" charset="0"/>
              </a:rPr>
              <a:t> для лошадей, коров и овец,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птичники</a:t>
            </a:r>
            <a:r>
              <a:rPr lang="ru-RU" sz="1400" b="1">
                <a:latin typeface="Arial" charset="0"/>
              </a:rPr>
              <a:t>. Во время студеных зим им выделяли место в доме. </a:t>
            </a:r>
          </a:p>
          <a:p>
            <a:endParaRPr lang="ru-RU" sz="1400" b="1">
              <a:latin typeface="Arial" charset="0"/>
            </a:endParaRPr>
          </a:p>
          <a:p>
            <a:r>
              <a:rPr lang="ru-RU" sz="1400" b="1">
                <a:latin typeface="Arial" charset="0"/>
              </a:rPr>
              <a:t>На всех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хуторах</a:t>
            </a:r>
            <a:r>
              <a:rPr lang="ru-RU" sz="1400" b="1">
                <a:latin typeface="Arial" charset="0"/>
              </a:rPr>
              <a:t> имелись собственные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кузни</a:t>
            </a:r>
            <a:r>
              <a:rPr lang="ru-RU" sz="1400" b="1">
                <a:latin typeface="Arial" charset="0"/>
              </a:rPr>
              <a:t>,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сараи</a:t>
            </a:r>
            <a:r>
              <a:rPr lang="ru-RU" sz="1400" b="1">
                <a:latin typeface="Arial" charset="0"/>
              </a:rPr>
              <a:t> как для лодок, так и для многовесельных судов.</a:t>
            </a:r>
          </a:p>
          <a:p>
            <a:endParaRPr lang="ru-RU" sz="1400" b="1">
              <a:latin typeface="Arial" charset="0"/>
            </a:endParaRPr>
          </a:p>
          <a:p>
            <a:r>
              <a:rPr lang="ru-RU" sz="1400" b="1">
                <a:latin typeface="Arial" charset="0"/>
              </a:rPr>
              <a:t>Чтобы на всех хватало хлеба и овсяной каши и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домашние животные</a:t>
            </a:r>
            <a:r>
              <a:rPr lang="ru-RU" sz="1400" b="1">
                <a:latin typeface="Arial" charset="0"/>
              </a:rPr>
              <a:t> – овцы, коровы, лошади – не страдали от бескормицы, хутора располагались в значительном удалении друг от друга.</a:t>
            </a:r>
            <a:r>
              <a:rPr lang="ru-RU" sz="1400">
                <a:latin typeface="Arial" charset="0"/>
              </a:rPr>
              <a:t> </a:t>
            </a:r>
          </a:p>
        </p:txBody>
      </p:sp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3" cstate="print">
            <a:lum bright="12000"/>
          </a:blip>
          <a:srcRect b="6721"/>
          <a:stretch>
            <a:fillRect/>
          </a:stretch>
        </p:blipFill>
        <p:spPr bwMode="auto">
          <a:xfrm>
            <a:off x="2266950" y="333375"/>
            <a:ext cx="4610100" cy="3429000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041D0-A914-4C9A-A270-C4B5DBF67443}" type="slidenum">
              <a:rPr lang="ru-RU"/>
              <a:pPr/>
              <a:t>6</a:t>
            </a:fld>
            <a:endParaRPr lang="ru-RU"/>
          </a:p>
        </p:txBody>
      </p:sp>
      <p:pic>
        <p:nvPicPr>
          <p:cNvPr id="101378" name="Picture 2" descr="268452_s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4788" y="1341438"/>
            <a:ext cx="3359150" cy="4175125"/>
          </a:xfrm>
          <a:noFill/>
          <a:ln w="57150" cmpd="thickThin">
            <a:solidFill>
              <a:srgbClr val="0000FF"/>
            </a:solidFill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35375" y="1371600"/>
            <a:ext cx="5508625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За олениной, кабанятиной и медвежатиной, за шкурами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лис и выдр приходилось отправляться в дальние 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опасные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экспедиции</a:t>
            </a:r>
            <a:r>
              <a:rPr lang="ru-RU" sz="1400" b="1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Копье, лук, силки, капканы шли в ход и во время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промысла морского зверя</a:t>
            </a:r>
            <a:r>
              <a:rPr lang="ru-RU" sz="1400" b="1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Тюлени, моржи, а если повезет, то и киты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разнообразили меню северных жителей, давая к тому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же сырье и материалы для их домашнего хозяйства. </a:t>
            </a:r>
            <a:br>
              <a:rPr lang="ru-RU" sz="1400" b="1">
                <a:latin typeface="Arial" charset="0"/>
              </a:rPr>
            </a:b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 тому же щедрый, теплый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Гольфстрим</a:t>
            </a:r>
            <a:r>
              <a:rPr lang="ru-RU" sz="1400" b="1">
                <a:latin typeface="Arial" charset="0"/>
              </a:rPr>
              <a:t> всегда кормил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скандинавских жителей. </a:t>
            </a:r>
            <a:br>
              <a:rPr lang="ru-RU" sz="1400" b="1">
                <a:latin typeface="Arial" charset="0"/>
              </a:rPr>
            </a:b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Благодаря рыбному изобилию люди полностью были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застрахованы от голода даже в самые неурожайные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годы.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Рыба</a:t>
            </a:r>
            <a:r>
              <a:rPr lang="ru-RU" sz="1400" b="1">
                <a:latin typeface="Arial" charset="0"/>
              </a:rPr>
              <a:t> присутствовала на столе ежедневно,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её подавали вареной, жареной, вяленой, копченой с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хлебом, кашами и овощами. </a:t>
            </a:r>
          </a:p>
        </p:txBody>
      </p:sp>
      <p:pic>
        <p:nvPicPr>
          <p:cNvPr id="101380" name="Picture 4" descr="firks1_05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D38F7-4811-46A4-A975-97F7D864DC4B}" type="slidenum">
              <a:rPr lang="ru-RU"/>
              <a:pPr/>
              <a:t>7</a:t>
            </a:fld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11638" y="2085975"/>
            <a:ext cx="4681537" cy="26860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Если судить по археологическим раскопкам,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викингов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хоронили</a:t>
            </a:r>
            <a:r>
              <a:rPr lang="ru-RU" sz="1400" b="1">
                <a:latin typeface="Arial" charset="0"/>
              </a:rPr>
              <a:t> вместе с теми предметами,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которые могли пригодиться им в загробной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жизни.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Это были оружие, пища, пиво, украшения.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Иногда богатых людей погребали вместе с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рабами, лошадьми и собаками. Их могилы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были очень большими, ведь там должно было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свободно разместиться все то, что они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забирали с собой в другой мир.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</p:txBody>
      </p:sp>
      <p:pic>
        <p:nvPicPr>
          <p:cNvPr id="40965" name="Picture 5" descr="274741_s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828800"/>
            <a:ext cx="3455987" cy="3200400"/>
          </a:xfrm>
          <a:noFill/>
          <a:ln w="57150" cmpd="thickThin">
            <a:solidFill>
              <a:srgbClr val="0000FF"/>
            </a:solidFill>
          </a:ln>
        </p:spPr>
      </p:pic>
      <p:pic>
        <p:nvPicPr>
          <p:cNvPr id="40969" name="Picture 9" descr="firks1_05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>
          <a:xfrm>
            <a:off x="8382000" y="5067300"/>
            <a:ext cx="762000" cy="76200"/>
          </a:xfrm>
          <a:noFill/>
          <a:ln/>
        </p:spPr>
      </p:pic>
      <p:pic>
        <p:nvPicPr>
          <p:cNvPr id="40972" name="Picture 12" descr="firks1_05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3E0F-FC9F-4CEC-9813-E9208646139C}" type="slidenum">
              <a:rPr lang="ru-RU"/>
              <a:pPr/>
              <a:t>8</a:t>
            </a:fld>
            <a:endParaRPr lang="ru-RU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2265363"/>
            <a:ext cx="4537075" cy="2325687"/>
          </a:xfrm>
        </p:spPr>
        <p:txBody>
          <a:bodyPr/>
          <a:lstStyle/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Стены могил состоятельных викингов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отделывали деревом, инкрустированным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серебром. Над могилой возводился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курган</a:t>
            </a:r>
            <a:r>
              <a:rPr lang="ru-RU" sz="1400" b="1">
                <a:latin typeface="Arial" charset="0"/>
              </a:rPr>
              <a:t> и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памятник в виде выложенных из камней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кораблей, размеры которых также зависели от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latin typeface="Arial" charset="0"/>
              </a:rPr>
              <a:t>степени богатства умершего.</a:t>
            </a:r>
          </a:p>
          <a:p>
            <a:pPr algn="r">
              <a:lnSpc>
                <a:spcPct val="90000"/>
              </a:lnSpc>
              <a:buFontTx/>
              <a:buNone/>
            </a:pPr>
            <a:endParaRPr lang="ru-RU" sz="1400" b="1">
              <a:solidFill>
                <a:srgbClr val="FF0000"/>
              </a:solidFill>
              <a:latin typeface="Arial" charset="0"/>
            </a:endParaRP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solidFill>
                  <a:srgbClr val="FF0000"/>
                </a:solidFill>
                <a:latin typeface="Arial" charset="0"/>
              </a:rPr>
              <a:t>Чем был выше статус викинга, тем более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1400" b="1">
                <a:solidFill>
                  <a:srgbClr val="FF0000"/>
                </a:solidFill>
                <a:latin typeface="Arial" charset="0"/>
              </a:rPr>
              <a:t>роскошным был обряд его погребения.</a:t>
            </a:r>
            <a:r>
              <a:rPr lang="ru-RU" sz="1400" b="1">
                <a:latin typeface="Arial" charset="0"/>
              </a:rPr>
              <a:t> </a:t>
            </a:r>
          </a:p>
        </p:txBody>
      </p:sp>
      <p:pic>
        <p:nvPicPr>
          <p:cNvPr id="108549" name="Picture 5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pic>
        <p:nvPicPr>
          <p:cNvPr id="108550" name="Picture 6" descr="osehnc009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875" y="1827213"/>
            <a:ext cx="3203575" cy="3203575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85B8-B5E4-4492-B02D-8B6E857AF8F0}" type="slidenum">
              <a:rPr lang="ru-RU"/>
              <a:pPr/>
              <a:t>9</a:t>
            </a:fld>
            <a:endParaRPr lang="ru-RU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ru-RU" sz="3200" b="1">
                <a:solidFill>
                  <a:srgbClr val="0000FF"/>
                </a:solidFill>
                <a:latin typeface="Arial" charset="0"/>
              </a:rPr>
              <a:t>ЗАВОЕВАНИЯ ВИКИНГОВ</a:t>
            </a:r>
            <a:br>
              <a:rPr lang="ru-RU" sz="3200" b="1">
                <a:solidFill>
                  <a:srgbClr val="0000FF"/>
                </a:solidFill>
                <a:latin typeface="Arial" charset="0"/>
              </a:rPr>
            </a:br>
            <a:r>
              <a:rPr lang="ru-RU" sz="2400" b="1">
                <a:solidFill>
                  <a:srgbClr val="009900"/>
                </a:solidFill>
                <a:latin typeface="Arial" charset="0"/>
              </a:rPr>
              <a:t>(конец VIII — середина XI века)</a:t>
            </a:r>
            <a:endParaRPr lang="ru-RU" sz="2400">
              <a:solidFill>
                <a:srgbClr val="009900"/>
              </a:solidFill>
              <a:latin typeface="Arial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422525"/>
            <a:ext cx="5041900" cy="2735263"/>
          </a:xfrm>
        </p:spPr>
        <p:txBody>
          <a:bodyPr/>
          <a:lstStyle/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Викинги были бесстрашными воинами.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Они верили, что только погибшие в бою попадут в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0000FF"/>
                </a:solidFill>
                <a:latin typeface="Arial" charset="0"/>
              </a:rPr>
              <a:t>Вальхаллу</a:t>
            </a:r>
            <a:r>
              <a:rPr lang="ru-RU" sz="1400" b="1">
                <a:latin typeface="Arial" charset="0"/>
              </a:rPr>
              <a:t> – золоченые палаты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древнескандинавского бога воинов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Одина</a:t>
            </a:r>
            <a:r>
              <a:rPr lang="ru-RU" sz="1400" b="1">
                <a:latin typeface="Arial" charset="0"/>
              </a:rPr>
              <a:t>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вместе с которым будут сражаться в последней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битве богов с силами зла, во главе которых будут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Великий волк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Фенрир</a:t>
            </a:r>
            <a:r>
              <a:rPr lang="ru-RU" sz="1400" b="1">
                <a:latin typeface="Arial" charset="0"/>
              </a:rPr>
              <a:t> и Мировой змей </a:t>
            </a:r>
            <a:r>
              <a:rPr lang="ru-RU" sz="1400" b="1">
                <a:solidFill>
                  <a:srgbClr val="0000FF"/>
                </a:solidFill>
                <a:latin typeface="Arial" charset="0"/>
              </a:rPr>
              <a:t>Ёрмунганде</a:t>
            </a:r>
            <a:r>
              <a:rPr lang="ru-RU" sz="1400" b="1">
                <a:latin typeface="Arial" charset="0"/>
              </a:rPr>
              <a:t>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Поэтому викинги почти никогда не сдавались в плен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и не отступали  даже в безнадежной ситуации,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стремясь лишь уничтожить как можно больше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1400" b="1">
                <a:latin typeface="Arial" charset="0"/>
              </a:rPr>
              <a:t>врагов в бою.</a:t>
            </a:r>
          </a:p>
          <a:p>
            <a:pPr algn="r">
              <a:lnSpc>
                <a:spcPct val="80000"/>
              </a:lnSpc>
              <a:buFontTx/>
              <a:buNone/>
            </a:pPr>
            <a:endParaRPr lang="ru-RU" sz="1400" b="1">
              <a:latin typeface="Arial" charset="0"/>
            </a:endParaRPr>
          </a:p>
        </p:txBody>
      </p:sp>
      <p:pic>
        <p:nvPicPr>
          <p:cNvPr id="78854" name="Picture 6" descr="firks1_05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5942013"/>
            <a:ext cx="9144000" cy="915987"/>
          </a:xfrm>
          <a:prstGeom prst="rect">
            <a:avLst/>
          </a:prstGeom>
          <a:noFill/>
        </p:spPr>
      </p:pic>
      <p:pic>
        <p:nvPicPr>
          <p:cNvPr id="78855" name="Picture 7" descr="osehnc127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7038" y="2481263"/>
            <a:ext cx="3313112" cy="2617787"/>
          </a:xfrm>
          <a:prstGeom prst="rect">
            <a:avLst/>
          </a:prstGeom>
          <a:noFill/>
          <a:ln w="57150" cmpd="thickThin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1412</Words>
  <Application>Microsoft Office PowerPoint</Application>
  <PresentationFormat>Экран (4:3)</PresentationFormat>
  <Paragraphs>213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Times New Roman</vt:lpstr>
      <vt:lpstr>Monotype Corsiva</vt:lpstr>
      <vt:lpstr>Arial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ЗАВОЕВАНИЯ ВИКИНГОВ (конец VIII — середина XI века)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SCHOOL 173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Викинги</dc:title>
  <dc:creator>ALAN</dc:creator>
  <cp:lastModifiedBy>Admin</cp:lastModifiedBy>
  <cp:revision>42</cp:revision>
  <dcterms:created xsi:type="dcterms:W3CDTF">2002-07-08T11:25:41Z</dcterms:created>
  <dcterms:modified xsi:type="dcterms:W3CDTF">2011-12-07T21:34:25Z</dcterms:modified>
</cp:coreProperties>
</file>