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  <p:sldMasterId id="2147483674" r:id="rId3"/>
  </p:sldMasterIdLst>
  <p:notesMasterIdLst>
    <p:notesMasterId r:id="rId28"/>
  </p:notesMasterIdLst>
  <p:handoutMasterIdLst>
    <p:handoutMasterId r:id="rId29"/>
  </p:handoutMasterIdLst>
  <p:sldIdLst>
    <p:sldId id="256" r:id="rId4"/>
    <p:sldId id="264" r:id="rId5"/>
    <p:sldId id="279" r:id="rId6"/>
    <p:sldId id="265" r:id="rId7"/>
    <p:sldId id="277" r:id="rId8"/>
    <p:sldId id="258" r:id="rId9"/>
    <p:sldId id="259" r:id="rId10"/>
    <p:sldId id="260" r:id="rId11"/>
    <p:sldId id="261" r:id="rId12"/>
    <p:sldId id="262" r:id="rId13"/>
    <p:sldId id="263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80" r:id="rId26"/>
    <p:sldId id="278" r:id="rId2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Cyr" charset="-52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Cyr" charset="-5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8080"/>
    <a:srgbClr val="FF0000"/>
    <a:srgbClr val="0000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958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 i="1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Щелкните для правки стилей образца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000" i="1"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 i="1">
                <a:latin typeface="Arial" pitchFamily="34" charset="0"/>
              </a:defRPr>
            </a:lvl1pPr>
          </a:lstStyle>
          <a:p>
            <a:fld id="{E0FD57D7-89D5-46F1-979E-89C428355A9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273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935687-433A-4151-B6B3-10E5DF749A3A}" type="slidenum">
              <a:rPr lang="ru-RU"/>
              <a:pPr/>
              <a:t>1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9994DA-F42B-4989-A1AC-633B363B7D91}" type="slidenum">
              <a:rPr lang="ru-RU"/>
              <a:pPr/>
              <a:t>12</a:t>
            </a:fld>
            <a:endParaRPr lang="ru-RU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1617B3-A15D-4A94-ACDC-F37E70F6D731}" type="slidenum">
              <a:rPr lang="ru-RU"/>
              <a:pPr/>
              <a:t>2</a:t>
            </a:fld>
            <a:endParaRPr lang="ru-RU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090BB-4009-4DF5-852C-BDB4CFDCF13A}" type="slidenum">
              <a:rPr lang="ru-RU"/>
              <a:pPr/>
              <a:t>4</a:t>
            </a:fld>
            <a:endParaRPr lang="ru-RU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EF1178-47A6-48EA-BDF1-3A5BF04CCD4A}" type="slidenum">
              <a:rPr lang="ru-RU"/>
              <a:pPr/>
              <a:t>6</a:t>
            </a:fld>
            <a:endParaRPr 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6371D9-42BE-43EA-9205-E017171B1420}" type="slidenum">
              <a:rPr lang="ru-RU"/>
              <a:pPr/>
              <a:t>7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AACD9-501B-412D-8F0F-8B2357D08B3A}" type="slidenum">
              <a:rPr lang="ru-RU"/>
              <a:pPr/>
              <a:t>8</a:t>
            </a:fld>
            <a:endParaRPr 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F41DB-0871-4411-A295-72FF9345185C}" type="slidenum">
              <a:rPr lang="ru-RU"/>
              <a:pPr/>
              <a:t>9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FAFDF-39E8-4A39-8F4F-707FDCF9D08C}" type="slidenum">
              <a:rPr lang="ru-RU"/>
              <a:pPr/>
              <a:t>10</a:t>
            </a:fld>
            <a:endParaRPr lang="ru-RU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8CC35-D0F8-44A2-B861-133C5CA49877}" type="slidenum">
              <a:rPr lang="ru-RU"/>
              <a:pPr/>
              <a:t>11</a:t>
            </a:fld>
            <a:endParaRPr lang="ru-RU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5" name="Group 33"/>
          <p:cNvGrpSpPr>
            <a:grpSpLocks/>
          </p:cNvGrpSpPr>
          <p:nvPr/>
        </p:nvGrpSpPr>
        <p:grpSpPr bwMode="auto">
          <a:xfrm>
            <a:off x="0" y="533400"/>
            <a:ext cx="9177338" cy="6324600"/>
            <a:chOff x="0" y="336"/>
            <a:chExt cx="5781" cy="3984"/>
          </a:xfrm>
        </p:grpSpPr>
        <p:sp>
          <p:nvSpPr>
            <p:cNvPr id="3074" name="Rectangle 2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4" name="Group 12"/>
            <p:cNvGrpSpPr>
              <a:grpSpLocks/>
            </p:cNvGrpSpPr>
            <p:nvPr/>
          </p:nvGrpSpPr>
          <p:grpSpPr bwMode="auto">
            <a:xfrm>
              <a:off x="0" y="336"/>
              <a:ext cx="1441" cy="3984"/>
              <a:chOff x="0" y="336"/>
              <a:chExt cx="1441" cy="3984"/>
            </a:xfrm>
          </p:grpSpPr>
          <p:sp>
            <p:nvSpPr>
              <p:cNvPr id="3075" name="Freeform 3"/>
              <p:cNvSpPr>
                <a:spLocks/>
              </p:cNvSpPr>
              <p:nvPr/>
            </p:nvSpPr>
            <p:spPr bwMode="ltGray">
              <a:xfrm>
                <a:off x="200" y="1331"/>
                <a:ext cx="237" cy="2989"/>
              </a:xfrm>
              <a:custGeom>
                <a:avLst/>
                <a:gdLst/>
                <a:ahLst/>
                <a:cxnLst>
                  <a:cxn ang="0">
                    <a:pos x="0" y="178"/>
                  </a:cxn>
                  <a:cxn ang="0">
                    <a:pos x="35" y="874"/>
                  </a:cxn>
                  <a:cxn ang="0">
                    <a:pos x="70" y="1436"/>
                  </a:cxn>
                  <a:cxn ang="0">
                    <a:pos x="95" y="1851"/>
                  </a:cxn>
                  <a:cxn ang="0">
                    <a:pos x="88" y="2988"/>
                  </a:cxn>
                  <a:cxn ang="0">
                    <a:pos x="135" y="2988"/>
                  </a:cxn>
                  <a:cxn ang="0">
                    <a:pos x="156" y="1773"/>
                  </a:cxn>
                  <a:cxn ang="0">
                    <a:pos x="165" y="1409"/>
                  </a:cxn>
                  <a:cxn ang="0">
                    <a:pos x="182" y="1069"/>
                  </a:cxn>
                  <a:cxn ang="0">
                    <a:pos x="193" y="812"/>
                  </a:cxn>
                  <a:cxn ang="0">
                    <a:pos x="212" y="440"/>
                  </a:cxn>
                  <a:cxn ang="0">
                    <a:pos x="236" y="120"/>
                  </a:cxn>
                  <a:cxn ang="0">
                    <a:pos x="221" y="38"/>
                  </a:cxn>
                  <a:cxn ang="0">
                    <a:pos x="196" y="0"/>
                  </a:cxn>
                  <a:cxn ang="0">
                    <a:pos x="168" y="394"/>
                  </a:cxn>
                  <a:cxn ang="0">
                    <a:pos x="144" y="729"/>
                  </a:cxn>
                  <a:cxn ang="0">
                    <a:pos x="135" y="991"/>
                  </a:cxn>
                  <a:cxn ang="0">
                    <a:pos x="128" y="1267"/>
                  </a:cxn>
                  <a:cxn ang="0">
                    <a:pos x="107" y="1544"/>
                  </a:cxn>
                  <a:cxn ang="0">
                    <a:pos x="79" y="1063"/>
                  </a:cxn>
                  <a:cxn ang="0">
                    <a:pos x="47" y="609"/>
                  </a:cxn>
                  <a:cxn ang="0">
                    <a:pos x="0" y="178"/>
                  </a:cxn>
                </a:cxnLst>
                <a:rect l="0" t="0" r="r" b="b"/>
                <a:pathLst>
                  <a:path w="237" h="2989">
                    <a:moveTo>
                      <a:pt x="0" y="178"/>
                    </a:moveTo>
                    <a:lnTo>
                      <a:pt x="35" y="874"/>
                    </a:lnTo>
                    <a:lnTo>
                      <a:pt x="70" y="1436"/>
                    </a:lnTo>
                    <a:lnTo>
                      <a:pt x="95" y="1851"/>
                    </a:lnTo>
                    <a:lnTo>
                      <a:pt x="88" y="2988"/>
                    </a:lnTo>
                    <a:lnTo>
                      <a:pt x="135" y="2988"/>
                    </a:lnTo>
                    <a:lnTo>
                      <a:pt x="156" y="1773"/>
                    </a:lnTo>
                    <a:lnTo>
                      <a:pt x="165" y="1409"/>
                    </a:lnTo>
                    <a:lnTo>
                      <a:pt x="182" y="1069"/>
                    </a:lnTo>
                    <a:lnTo>
                      <a:pt x="193" y="812"/>
                    </a:lnTo>
                    <a:lnTo>
                      <a:pt x="212" y="440"/>
                    </a:lnTo>
                    <a:lnTo>
                      <a:pt x="236" y="120"/>
                    </a:lnTo>
                    <a:lnTo>
                      <a:pt x="221" y="38"/>
                    </a:lnTo>
                    <a:lnTo>
                      <a:pt x="196" y="0"/>
                    </a:lnTo>
                    <a:lnTo>
                      <a:pt x="168" y="394"/>
                    </a:lnTo>
                    <a:lnTo>
                      <a:pt x="144" y="729"/>
                    </a:lnTo>
                    <a:lnTo>
                      <a:pt x="135" y="991"/>
                    </a:lnTo>
                    <a:lnTo>
                      <a:pt x="128" y="1267"/>
                    </a:lnTo>
                    <a:lnTo>
                      <a:pt x="107" y="1544"/>
                    </a:lnTo>
                    <a:lnTo>
                      <a:pt x="79" y="1063"/>
                    </a:lnTo>
                    <a:lnTo>
                      <a:pt x="47" y="609"/>
                    </a:lnTo>
                    <a:lnTo>
                      <a:pt x="0" y="17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76" name="Freeform 4"/>
              <p:cNvSpPr>
                <a:spLocks/>
              </p:cNvSpPr>
              <p:nvPr/>
            </p:nvSpPr>
            <p:spPr bwMode="ltGray">
              <a:xfrm>
                <a:off x="377" y="2153"/>
                <a:ext cx="380" cy="2166"/>
              </a:xfrm>
              <a:custGeom>
                <a:avLst/>
                <a:gdLst/>
                <a:ahLst/>
                <a:cxnLst>
                  <a:cxn ang="0">
                    <a:pos x="0" y="525"/>
                  </a:cxn>
                  <a:cxn ang="0">
                    <a:pos x="32" y="754"/>
                  </a:cxn>
                  <a:cxn ang="0">
                    <a:pos x="64" y="939"/>
                  </a:cxn>
                  <a:cxn ang="0">
                    <a:pos x="85" y="1074"/>
                  </a:cxn>
                  <a:cxn ang="0">
                    <a:pos x="54" y="2165"/>
                  </a:cxn>
                  <a:cxn ang="0">
                    <a:pos x="103" y="2119"/>
                  </a:cxn>
                  <a:cxn ang="0">
                    <a:pos x="140" y="1050"/>
                  </a:cxn>
                  <a:cxn ang="0">
                    <a:pos x="145" y="930"/>
                  </a:cxn>
                  <a:cxn ang="0">
                    <a:pos x="165" y="818"/>
                  </a:cxn>
                  <a:cxn ang="0">
                    <a:pos x="172" y="734"/>
                  </a:cxn>
                  <a:cxn ang="0">
                    <a:pos x="190" y="612"/>
                  </a:cxn>
                  <a:cxn ang="0">
                    <a:pos x="210" y="507"/>
                  </a:cxn>
                  <a:cxn ang="0">
                    <a:pos x="228" y="414"/>
                  </a:cxn>
                  <a:cxn ang="0">
                    <a:pos x="246" y="314"/>
                  </a:cxn>
                  <a:cxn ang="0">
                    <a:pos x="275" y="214"/>
                  </a:cxn>
                  <a:cxn ang="0">
                    <a:pos x="308" y="130"/>
                  </a:cxn>
                  <a:cxn ang="0">
                    <a:pos x="361" y="50"/>
                  </a:cxn>
                  <a:cxn ang="0">
                    <a:pos x="379" y="18"/>
                  </a:cxn>
                  <a:cxn ang="0">
                    <a:pos x="356" y="0"/>
                  </a:cxn>
                  <a:cxn ang="0">
                    <a:pos x="322" y="32"/>
                  </a:cxn>
                  <a:cxn ang="0">
                    <a:pos x="275" y="109"/>
                  </a:cxn>
                  <a:cxn ang="0">
                    <a:pos x="240" y="185"/>
                  </a:cxn>
                  <a:cxn ang="0">
                    <a:pos x="210" y="265"/>
                  </a:cxn>
                  <a:cxn ang="0">
                    <a:pos x="193" y="369"/>
                  </a:cxn>
                  <a:cxn ang="0">
                    <a:pos x="175" y="467"/>
                  </a:cxn>
                  <a:cxn ang="0">
                    <a:pos x="150" y="598"/>
                  </a:cxn>
                  <a:cxn ang="0">
                    <a:pos x="128" y="707"/>
                  </a:cxn>
                  <a:cxn ang="0">
                    <a:pos x="120" y="792"/>
                  </a:cxn>
                  <a:cxn ang="0">
                    <a:pos x="115" y="883"/>
                  </a:cxn>
                  <a:cxn ang="0">
                    <a:pos x="97" y="974"/>
                  </a:cxn>
                  <a:cxn ang="0">
                    <a:pos x="70" y="816"/>
                  </a:cxn>
                  <a:cxn ang="0">
                    <a:pos x="42" y="667"/>
                  </a:cxn>
                  <a:cxn ang="0">
                    <a:pos x="0" y="525"/>
                  </a:cxn>
                </a:cxnLst>
                <a:rect l="0" t="0" r="r" b="b"/>
                <a:pathLst>
                  <a:path w="380" h="2166">
                    <a:moveTo>
                      <a:pt x="0" y="525"/>
                    </a:moveTo>
                    <a:lnTo>
                      <a:pt x="32" y="754"/>
                    </a:lnTo>
                    <a:lnTo>
                      <a:pt x="64" y="939"/>
                    </a:lnTo>
                    <a:lnTo>
                      <a:pt x="85" y="1074"/>
                    </a:lnTo>
                    <a:lnTo>
                      <a:pt x="54" y="2165"/>
                    </a:lnTo>
                    <a:lnTo>
                      <a:pt x="103" y="2119"/>
                    </a:lnTo>
                    <a:lnTo>
                      <a:pt x="140" y="1050"/>
                    </a:lnTo>
                    <a:lnTo>
                      <a:pt x="145" y="930"/>
                    </a:lnTo>
                    <a:lnTo>
                      <a:pt x="165" y="818"/>
                    </a:lnTo>
                    <a:lnTo>
                      <a:pt x="172" y="734"/>
                    </a:lnTo>
                    <a:lnTo>
                      <a:pt x="190" y="612"/>
                    </a:lnTo>
                    <a:lnTo>
                      <a:pt x="210" y="507"/>
                    </a:lnTo>
                    <a:lnTo>
                      <a:pt x="228" y="414"/>
                    </a:lnTo>
                    <a:lnTo>
                      <a:pt x="246" y="314"/>
                    </a:lnTo>
                    <a:lnTo>
                      <a:pt x="275" y="214"/>
                    </a:lnTo>
                    <a:lnTo>
                      <a:pt x="308" y="130"/>
                    </a:lnTo>
                    <a:lnTo>
                      <a:pt x="361" y="50"/>
                    </a:lnTo>
                    <a:lnTo>
                      <a:pt x="379" y="18"/>
                    </a:lnTo>
                    <a:lnTo>
                      <a:pt x="356" y="0"/>
                    </a:lnTo>
                    <a:lnTo>
                      <a:pt x="322" y="32"/>
                    </a:lnTo>
                    <a:lnTo>
                      <a:pt x="275" y="109"/>
                    </a:lnTo>
                    <a:lnTo>
                      <a:pt x="240" y="185"/>
                    </a:lnTo>
                    <a:lnTo>
                      <a:pt x="210" y="265"/>
                    </a:lnTo>
                    <a:lnTo>
                      <a:pt x="193" y="369"/>
                    </a:lnTo>
                    <a:lnTo>
                      <a:pt x="175" y="467"/>
                    </a:lnTo>
                    <a:lnTo>
                      <a:pt x="150" y="598"/>
                    </a:lnTo>
                    <a:lnTo>
                      <a:pt x="128" y="707"/>
                    </a:lnTo>
                    <a:lnTo>
                      <a:pt x="120" y="792"/>
                    </a:lnTo>
                    <a:lnTo>
                      <a:pt x="115" y="883"/>
                    </a:lnTo>
                    <a:lnTo>
                      <a:pt x="97" y="974"/>
                    </a:lnTo>
                    <a:lnTo>
                      <a:pt x="70" y="816"/>
                    </a:lnTo>
                    <a:lnTo>
                      <a:pt x="42" y="667"/>
                    </a:lnTo>
                    <a:lnTo>
                      <a:pt x="0" y="525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77" name="Freeform 5"/>
              <p:cNvSpPr>
                <a:spLocks/>
              </p:cNvSpPr>
              <p:nvPr/>
            </p:nvSpPr>
            <p:spPr bwMode="ltGray">
              <a:xfrm>
                <a:off x="0" y="1090"/>
                <a:ext cx="833" cy="1263"/>
              </a:xfrm>
              <a:custGeom>
                <a:avLst/>
                <a:gdLst/>
                <a:ahLst/>
                <a:cxnLst>
                  <a:cxn ang="0">
                    <a:pos x="337" y="398"/>
                  </a:cxn>
                  <a:cxn ang="0">
                    <a:pos x="364" y="438"/>
                  </a:cxn>
                  <a:cxn ang="0">
                    <a:pos x="511" y="370"/>
                  </a:cxn>
                  <a:cxn ang="0">
                    <a:pos x="665" y="263"/>
                  </a:cxn>
                  <a:cxn ang="0">
                    <a:pos x="731" y="149"/>
                  </a:cxn>
                  <a:cxn ang="0">
                    <a:pos x="693" y="249"/>
                  </a:cxn>
                  <a:cxn ang="0">
                    <a:pos x="576" y="352"/>
                  </a:cxn>
                  <a:cxn ang="0">
                    <a:pos x="448" y="449"/>
                  </a:cxn>
                  <a:cxn ang="0">
                    <a:pos x="323" y="516"/>
                  </a:cxn>
                  <a:cxn ang="0">
                    <a:pos x="374" y="576"/>
                  </a:cxn>
                  <a:cxn ang="0">
                    <a:pos x="519" y="589"/>
                  </a:cxn>
                  <a:cxn ang="0">
                    <a:pos x="654" y="614"/>
                  </a:cxn>
                  <a:cxn ang="0">
                    <a:pos x="781" y="674"/>
                  </a:cxn>
                  <a:cxn ang="0">
                    <a:pos x="767" y="691"/>
                  </a:cxn>
                  <a:cxn ang="0">
                    <a:pos x="643" y="656"/>
                  </a:cxn>
                  <a:cxn ang="0">
                    <a:pos x="479" y="643"/>
                  </a:cxn>
                  <a:cxn ang="0">
                    <a:pos x="323" y="623"/>
                  </a:cxn>
                  <a:cxn ang="0">
                    <a:pos x="293" y="696"/>
                  </a:cxn>
                  <a:cxn ang="0">
                    <a:pos x="292" y="840"/>
                  </a:cxn>
                  <a:cxn ang="0">
                    <a:pos x="289" y="1025"/>
                  </a:cxn>
                  <a:cxn ang="0">
                    <a:pos x="230" y="1176"/>
                  </a:cxn>
                  <a:cxn ang="0">
                    <a:pos x="141" y="1236"/>
                  </a:cxn>
                  <a:cxn ang="0">
                    <a:pos x="166" y="1092"/>
                  </a:cxn>
                  <a:cxn ang="0">
                    <a:pos x="196" y="923"/>
                  </a:cxn>
                  <a:cxn ang="0">
                    <a:pos x="212" y="749"/>
                  </a:cxn>
                  <a:cxn ang="0">
                    <a:pos x="196" y="607"/>
                  </a:cxn>
                  <a:cxn ang="0">
                    <a:pos x="144" y="751"/>
                  </a:cxn>
                  <a:cxn ang="0">
                    <a:pos x="120" y="916"/>
                  </a:cxn>
                  <a:cxn ang="0">
                    <a:pos x="95" y="1078"/>
                  </a:cxn>
                  <a:cxn ang="0">
                    <a:pos x="17" y="1192"/>
                  </a:cxn>
                  <a:cxn ang="0">
                    <a:pos x="7" y="1051"/>
                  </a:cxn>
                  <a:cxn ang="0">
                    <a:pos x="66" y="901"/>
                  </a:cxn>
                  <a:cxn ang="0">
                    <a:pos x="113" y="754"/>
                  </a:cxn>
                  <a:cxn ang="0">
                    <a:pos x="131" y="640"/>
                  </a:cxn>
                  <a:cxn ang="0">
                    <a:pos x="59" y="605"/>
                  </a:cxn>
                  <a:cxn ang="0">
                    <a:pos x="7" y="598"/>
                  </a:cxn>
                  <a:cxn ang="0">
                    <a:pos x="54" y="490"/>
                  </a:cxn>
                  <a:cxn ang="0">
                    <a:pos x="0" y="405"/>
                  </a:cxn>
                  <a:cxn ang="0">
                    <a:pos x="60" y="380"/>
                  </a:cxn>
                  <a:cxn ang="0">
                    <a:pos x="144" y="485"/>
                  </a:cxn>
                  <a:cxn ang="0">
                    <a:pos x="190" y="449"/>
                  </a:cxn>
                  <a:cxn ang="0">
                    <a:pos x="100" y="323"/>
                  </a:cxn>
                  <a:cxn ang="0">
                    <a:pos x="7" y="210"/>
                  </a:cxn>
                  <a:cxn ang="0">
                    <a:pos x="7" y="156"/>
                  </a:cxn>
                  <a:cxn ang="0">
                    <a:pos x="95" y="281"/>
                  </a:cxn>
                  <a:cxn ang="0">
                    <a:pos x="193" y="449"/>
                  </a:cxn>
                  <a:cxn ang="0">
                    <a:pos x="253" y="410"/>
                  </a:cxn>
                  <a:cxn ang="0">
                    <a:pos x="334" y="283"/>
                  </a:cxn>
                  <a:cxn ang="0">
                    <a:pos x="436" y="129"/>
                  </a:cxn>
                  <a:cxn ang="0">
                    <a:pos x="520" y="21"/>
                  </a:cxn>
                  <a:cxn ang="0">
                    <a:pos x="513" y="96"/>
                  </a:cxn>
                  <a:cxn ang="0">
                    <a:pos x="430" y="249"/>
                  </a:cxn>
                </a:cxnLst>
                <a:rect l="0" t="0" r="r" b="b"/>
                <a:pathLst>
                  <a:path w="833" h="1263">
                    <a:moveTo>
                      <a:pt x="392" y="309"/>
                    </a:moveTo>
                    <a:lnTo>
                      <a:pt x="376" y="329"/>
                    </a:lnTo>
                    <a:lnTo>
                      <a:pt x="362" y="350"/>
                    </a:lnTo>
                    <a:lnTo>
                      <a:pt x="351" y="372"/>
                    </a:lnTo>
                    <a:lnTo>
                      <a:pt x="337" y="398"/>
                    </a:lnTo>
                    <a:lnTo>
                      <a:pt x="327" y="420"/>
                    </a:lnTo>
                    <a:lnTo>
                      <a:pt x="323" y="441"/>
                    </a:lnTo>
                    <a:lnTo>
                      <a:pt x="315" y="460"/>
                    </a:lnTo>
                    <a:lnTo>
                      <a:pt x="336" y="449"/>
                    </a:lnTo>
                    <a:lnTo>
                      <a:pt x="364" y="438"/>
                    </a:lnTo>
                    <a:lnTo>
                      <a:pt x="393" y="425"/>
                    </a:lnTo>
                    <a:lnTo>
                      <a:pt x="423" y="412"/>
                    </a:lnTo>
                    <a:lnTo>
                      <a:pt x="454" y="401"/>
                    </a:lnTo>
                    <a:lnTo>
                      <a:pt x="485" y="387"/>
                    </a:lnTo>
                    <a:lnTo>
                      <a:pt x="511" y="370"/>
                    </a:lnTo>
                    <a:lnTo>
                      <a:pt x="550" y="349"/>
                    </a:lnTo>
                    <a:lnTo>
                      <a:pt x="578" y="327"/>
                    </a:lnTo>
                    <a:lnTo>
                      <a:pt x="615" y="303"/>
                    </a:lnTo>
                    <a:lnTo>
                      <a:pt x="640" y="289"/>
                    </a:lnTo>
                    <a:lnTo>
                      <a:pt x="665" y="263"/>
                    </a:lnTo>
                    <a:lnTo>
                      <a:pt x="685" y="243"/>
                    </a:lnTo>
                    <a:lnTo>
                      <a:pt x="703" y="216"/>
                    </a:lnTo>
                    <a:lnTo>
                      <a:pt x="715" y="190"/>
                    </a:lnTo>
                    <a:lnTo>
                      <a:pt x="724" y="167"/>
                    </a:lnTo>
                    <a:lnTo>
                      <a:pt x="731" y="149"/>
                    </a:lnTo>
                    <a:lnTo>
                      <a:pt x="733" y="169"/>
                    </a:lnTo>
                    <a:lnTo>
                      <a:pt x="733" y="181"/>
                    </a:lnTo>
                    <a:lnTo>
                      <a:pt x="727" y="200"/>
                    </a:lnTo>
                    <a:lnTo>
                      <a:pt x="713" y="220"/>
                    </a:lnTo>
                    <a:lnTo>
                      <a:pt x="693" y="249"/>
                    </a:lnTo>
                    <a:lnTo>
                      <a:pt x="681" y="270"/>
                    </a:lnTo>
                    <a:lnTo>
                      <a:pt x="660" y="285"/>
                    </a:lnTo>
                    <a:lnTo>
                      <a:pt x="635" y="305"/>
                    </a:lnTo>
                    <a:lnTo>
                      <a:pt x="604" y="329"/>
                    </a:lnTo>
                    <a:lnTo>
                      <a:pt x="576" y="352"/>
                    </a:lnTo>
                    <a:lnTo>
                      <a:pt x="545" y="376"/>
                    </a:lnTo>
                    <a:lnTo>
                      <a:pt x="525" y="396"/>
                    </a:lnTo>
                    <a:lnTo>
                      <a:pt x="501" y="418"/>
                    </a:lnTo>
                    <a:lnTo>
                      <a:pt x="475" y="432"/>
                    </a:lnTo>
                    <a:lnTo>
                      <a:pt x="448" y="449"/>
                    </a:lnTo>
                    <a:lnTo>
                      <a:pt x="420" y="465"/>
                    </a:lnTo>
                    <a:lnTo>
                      <a:pt x="393" y="480"/>
                    </a:lnTo>
                    <a:lnTo>
                      <a:pt x="371" y="492"/>
                    </a:lnTo>
                    <a:lnTo>
                      <a:pt x="342" y="507"/>
                    </a:lnTo>
                    <a:lnTo>
                      <a:pt x="323" y="516"/>
                    </a:lnTo>
                    <a:lnTo>
                      <a:pt x="314" y="521"/>
                    </a:lnTo>
                    <a:lnTo>
                      <a:pt x="323" y="536"/>
                    </a:lnTo>
                    <a:lnTo>
                      <a:pt x="333" y="550"/>
                    </a:lnTo>
                    <a:lnTo>
                      <a:pt x="348" y="570"/>
                    </a:lnTo>
                    <a:lnTo>
                      <a:pt x="374" y="576"/>
                    </a:lnTo>
                    <a:lnTo>
                      <a:pt x="393" y="578"/>
                    </a:lnTo>
                    <a:lnTo>
                      <a:pt x="424" y="583"/>
                    </a:lnTo>
                    <a:lnTo>
                      <a:pt x="454" y="585"/>
                    </a:lnTo>
                    <a:lnTo>
                      <a:pt x="488" y="585"/>
                    </a:lnTo>
                    <a:lnTo>
                      <a:pt x="519" y="589"/>
                    </a:lnTo>
                    <a:lnTo>
                      <a:pt x="551" y="590"/>
                    </a:lnTo>
                    <a:lnTo>
                      <a:pt x="581" y="596"/>
                    </a:lnTo>
                    <a:lnTo>
                      <a:pt x="606" y="600"/>
                    </a:lnTo>
                    <a:lnTo>
                      <a:pt x="634" y="607"/>
                    </a:lnTo>
                    <a:lnTo>
                      <a:pt x="654" y="614"/>
                    </a:lnTo>
                    <a:lnTo>
                      <a:pt x="677" y="625"/>
                    </a:lnTo>
                    <a:lnTo>
                      <a:pt x="694" y="636"/>
                    </a:lnTo>
                    <a:lnTo>
                      <a:pt x="721" y="647"/>
                    </a:lnTo>
                    <a:lnTo>
                      <a:pt x="750" y="661"/>
                    </a:lnTo>
                    <a:lnTo>
                      <a:pt x="781" y="674"/>
                    </a:lnTo>
                    <a:lnTo>
                      <a:pt x="805" y="683"/>
                    </a:lnTo>
                    <a:lnTo>
                      <a:pt x="832" y="692"/>
                    </a:lnTo>
                    <a:lnTo>
                      <a:pt x="811" y="698"/>
                    </a:lnTo>
                    <a:lnTo>
                      <a:pt x="790" y="696"/>
                    </a:lnTo>
                    <a:lnTo>
                      <a:pt x="767" y="691"/>
                    </a:lnTo>
                    <a:lnTo>
                      <a:pt x="743" y="683"/>
                    </a:lnTo>
                    <a:lnTo>
                      <a:pt x="709" y="672"/>
                    </a:lnTo>
                    <a:lnTo>
                      <a:pt x="690" y="667"/>
                    </a:lnTo>
                    <a:lnTo>
                      <a:pt x="669" y="661"/>
                    </a:lnTo>
                    <a:lnTo>
                      <a:pt x="643" y="656"/>
                    </a:lnTo>
                    <a:lnTo>
                      <a:pt x="613" y="652"/>
                    </a:lnTo>
                    <a:lnTo>
                      <a:pt x="579" y="649"/>
                    </a:lnTo>
                    <a:lnTo>
                      <a:pt x="545" y="645"/>
                    </a:lnTo>
                    <a:lnTo>
                      <a:pt x="508" y="643"/>
                    </a:lnTo>
                    <a:lnTo>
                      <a:pt x="479" y="643"/>
                    </a:lnTo>
                    <a:lnTo>
                      <a:pt x="446" y="641"/>
                    </a:lnTo>
                    <a:lnTo>
                      <a:pt x="421" y="640"/>
                    </a:lnTo>
                    <a:lnTo>
                      <a:pt x="392" y="638"/>
                    </a:lnTo>
                    <a:lnTo>
                      <a:pt x="359" y="631"/>
                    </a:lnTo>
                    <a:lnTo>
                      <a:pt x="323" y="623"/>
                    </a:lnTo>
                    <a:lnTo>
                      <a:pt x="290" y="614"/>
                    </a:lnTo>
                    <a:lnTo>
                      <a:pt x="252" y="609"/>
                    </a:lnTo>
                    <a:lnTo>
                      <a:pt x="264" y="631"/>
                    </a:lnTo>
                    <a:lnTo>
                      <a:pt x="278" y="660"/>
                    </a:lnTo>
                    <a:lnTo>
                      <a:pt x="293" y="696"/>
                    </a:lnTo>
                    <a:lnTo>
                      <a:pt x="297" y="723"/>
                    </a:lnTo>
                    <a:lnTo>
                      <a:pt x="299" y="756"/>
                    </a:lnTo>
                    <a:lnTo>
                      <a:pt x="297" y="780"/>
                    </a:lnTo>
                    <a:lnTo>
                      <a:pt x="295" y="805"/>
                    </a:lnTo>
                    <a:lnTo>
                      <a:pt x="292" y="840"/>
                    </a:lnTo>
                    <a:lnTo>
                      <a:pt x="289" y="885"/>
                    </a:lnTo>
                    <a:lnTo>
                      <a:pt x="290" y="923"/>
                    </a:lnTo>
                    <a:lnTo>
                      <a:pt x="292" y="963"/>
                    </a:lnTo>
                    <a:lnTo>
                      <a:pt x="292" y="994"/>
                    </a:lnTo>
                    <a:lnTo>
                      <a:pt x="289" y="1025"/>
                    </a:lnTo>
                    <a:lnTo>
                      <a:pt x="280" y="1056"/>
                    </a:lnTo>
                    <a:lnTo>
                      <a:pt x="268" y="1094"/>
                    </a:lnTo>
                    <a:lnTo>
                      <a:pt x="258" y="1121"/>
                    </a:lnTo>
                    <a:lnTo>
                      <a:pt x="244" y="1145"/>
                    </a:lnTo>
                    <a:lnTo>
                      <a:pt x="230" y="1176"/>
                    </a:lnTo>
                    <a:lnTo>
                      <a:pt x="218" y="1194"/>
                    </a:lnTo>
                    <a:lnTo>
                      <a:pt x="196" y="1218"/>
                    </a:lnTo>
                    <a:lnTo>
                      <a:pt x="168" y="1238"/>
                    </a:lnTo>
                    <a:lnTo>
                      <a:pt x="144" y="1262"/>
                    </a:lnTo>
                    <a:lnTo>
                      <a:pt x="141" y="1236"/>
                    </a:lnTo>
                    <a:lnTo>
                      <a:pt x="144" y="1205"/>
                    </a:lnTo>
                    <a:lnTo>
                      <a:pt x="148" y="1172"/>
                    </a:lnTo>
                    <a:lnTo>
                      <a:pt x="151" y="1143"/>
                    </a:lnTo>
                    <a:lnTo>
                      <a:pt x="159" y="1121"/>
                    </a:lnTo>
                    <a:lnTo>
                      <a:pt x="166" y="1092"/>
                    </a:lnTo>
                    <a:lnTo>
                      <a:pt x="178" y="1061"/>
                    </a:lnTo>
                    <a:lnTo>
                      <a:pt x="184" y="1036"/>
                    </a:lnTo>
                    <a:lnTo>
                      <a:pt x="185" y="1012"/>
                    </a:lnTo>
                    <a:lnTo>
                      <a:pt x="191" y="969"/>
                    </a:lnTo>
                    <a:lnTo>
                      <a:pt x="196" y="923"/>
                    </a:lnTo>
                    <a:lnTo>
                      <a:pt x="200" y="883"/>
                    </a:lnTo>
                    <a:lnTo>
                      <a:pt x="205" y="843"/>
                    </a:lnTo>
                    <a:lnTo>
                      <a:pt x="210" y="801"/>
                    </a:lnTo>
                    <a:lnTo>
                      <a:pt x="212" y="772"/>
                    </a:lnTo>
                    <a:lnTo>
                      <a:pt x="212" y="749"/>
                    </a:lnTo>
                    <a:lnTo>
                      <a:pt x="213" y="720"/>
                    </a:lnTo>
                    <a:lnTo>
                      <a:pt x="212" y="687"/>
                    </a:lnTo>
                    <a:lnTo>
                      <a:pt x="209" y="669"/>
                    </a:lnTo>
                    <a:lnTo>
                      <a:pt x="202" y="641"/>
                    </a:lnTo>
                    <a:lnTo>
                      <a:pt x="196" y="607"/>
                    </a:lnTo>
                    <a:lnTo>
                      <a:pt x="184" y="632"/>
                    </a:lnTo>
                    <a:lnTo>
                      <a:pt x="171" y="660"/>
                    </a:lnTo>
                    <a:lnTo>
                      <a:pt x="159" y="687"/>
                    </a:lnTo>
                    <a:lnTo>
                      <a:pt x="151" y="718"/>
                    </a:lnTo>
                    <a:lnTo>
                      <a:pt x="144" y="751"/>
                    </a:lnTo>
                    <a:lnTo>
                      <a:pt x="138" y="776"/>
                    </a:lnTo>
                    <a:lnTo>
                      <a:pt x="135" y="807"/>
                    </a:lnTo>
                    <a:lnTo>
                      <a:pt x="129" y="843"/>
                    </a:lnTo>
                    <a:lnTo>
                      <a:pt x="125" y="883"/>
                    </a:lnTo>
                    <a:lnTo>
                      <a:pt x="120" y="916"/>
                    </a:lnTo>
                    <a:lnTo>
                      <a:pt x="116" y="956"/>
                    </a:lnTo>
                    <a:lnTo>
                      <a:pt x="113" y="987"/>
                    </a:lnTo>
                    <a:lnTo>
                      <a:pt x="106" y="1021"/>
                    </a:lnTo>
                    <a:lnTo>
                      <a:pt x="101" y="1054"/>
                    </a:lnTo>
                    <a:lnTo>
                      <a:pt x="95" y="1078"/>
                    </a:lnTo>
                    <a:lnTo>
                      <a:pt x="82" y="1101"/>
                    </a:lnTo>
                    <a:lnTo>
                      <a:pt x="67" y="1129"/>
                    </a:lnTo>
                    <a:lnTo>
                      <a:pt x="50" y="1154"/>
                    </a:lnTo>
                    <a:lnTo>
                      <a:pt x="32" y="1180"/>
                    </a:lnTo>
                    <a:lnTo>
                      <a:pt x="17" y="1192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180"/>
                    </a:lnTo>
                    <a:lnTo>
                      <a:pt x="7" y="1114"/>
                    </a:lnTo>
                    <a:lnTo>
                      <a:pt x="7" y="1051"/>
                    </a:lnTo>
                    <a:lnTo>
                      <a:pt x="16" y="1025"/>
                    </a:lnTo>
                    <a:lnTo>
                      <a:pt x="30" y="992"/>
                    </a:lnTo>
                    <a:lnTo>
                      <a:pt x="42" y="963"/>
                    </a:lnTo>
                    <a:lnTo>
                      <a:pt x="54" y="931"/>
                    </a:lnTo>
                    <a:lnTo>
                      <a:pt x="66" y="901"/>
                    </a:lnTo>
                    <a:lnTo>
                      <a:pt x="79" y="869"/>
                    </a:lnTo>
                    <a:lnTo>
                      <a:pt x="88" y="838"/>
                    </a:lnTo>
                    <a:lnTo>
                      <a:pt x="98" y="807"/>
                    </a:lnTo>
                    <a:lnTo>
                      <a:pt x="109" y="776"/>
                    </a:lnTo>
                    <a:lnTo>
                      <a:pt x="113" y="754"/>
                    </a:lnTo>
                    <a:lnTo>
                      <a:pt x="122" y="731"/>
                    </a:lnTo>
                    <a:lnTo>
                      <a:pt x="129" y="701"/>
                    </a:lnTo>
                    <a:lnTo>
                      <a:pt x="138" y="680"/>
                    </a:lnTo>
                    <a:lnTo>
                      <a:pt x="134" y="661"/>
                    </a:lnTo>
                    <a:lnTo>
                      <a:pt x="131" y="640"/>
                    </a:lnTo>
                    <a:lnTo>
                      <a:pt x="132" y="621"/>
                    </a:lnTo>
                    <a:lnTo>
                      <a:pt x="137" y="600"/>
                    </a:lnTo>
                    <a:lnTo>
                      <a:pt x="113" y="596"/>
                    </a:lnTo>
                    <a:lnTo>
                      <a:pt x="84" y="589"/>
                    </a:lnTo>
                    <a:lnTo>
                      <a:pt x="59" y="605"/>
                    </a:lnTo>
                    <a:lnTo>
                      <a:pt x="35" y="618"/>
                    </a:lnTo>
                    <a:lnTo>
                      <a:pt x="10" y="631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7" y="598"/>
                    </a:lnTo>
                    <a:lnTo>
                      <a:pt x="7" y="532"/>
                    </a:lnTo>
                    <a:lnTo>
                      <a:pt x="16" y="532"/>
                    </a:lnTo>
                    <a:lnTo>
                      <a:pt x="42" y="521"/>
                    </a:lnTo>
                    <a:lnTo>
                      <a:pt x="48" y="505"/>
                    </a:lnTo>
                    <a:lnTo>
                      <a:pt x="54" y="490"/>
                    </a:lnTo>
                    <a:lnTo>
                      <a:pt x="60" y="474"/>
                    </a:lnTo>
                    <a:lnTo>
                      <a:pt x="59" y="469"/>
                    </a:lnTo>
                    <a:lnTo>
                      <a:pt x="42" y="449"/>
                    </a:lnTo>
                    <a:lnTo>
                      <a:pt x="19" y="427"/>
                    </a:lnTo>
                    <a:lnTo>
                      <a:pt x="0" y="405"/>
                    </a:lnTo>
                    <a:lnTo>
                      <a:pt x="7" y="403"/>
                    </a:lnTo>
                    <a:lnTo>
                      <a:pt x="7" y="340"/>
                    </a:lnTo>
                    <a:lnTo>
                      <a:pt x="4" y="334"/>
                    </a:lnTo>
                    <a:lnTo>
                      <a:pt x="35" y="358"/>
                    </a:lnTo>
                    <a:lnTo>
                      <a:pt x="60" y="380"/>
                    </a:lnTo>
                    <a:lnTo>
                      <a:pt x="76" y="396"/>
                    </a:lnTo>
                    <a:lnTo>
                      <a:pt x="89" y="416"/>
                    </a:lnTo>
                    <a:lnTo>
                      <a:pt x="110" y="443"/>
                    </a:lnTo>
                    <a:lnTo>
                      <a:pt x="128" y="465"/>
                    </a:lnTo>
                    <a:lnTo>
                      <a:pt x="144" y="485"/>
                    </a:lnTo>
                    <a:lnTo>
                      <a:pt x="166" y="510"/>
                    </a:lnTo>
                    <a:lnTo>
                      <a:pt x="175" y="501"/>
                    </a:lnTo>
                    <a:lnTo>
                      <a:pt x="185" y="481"/>
                    </a:lnTo>
                    <a:lnTo>
                      <a:pt x="196" y="465"/>
                    </a:lnTo>
                    <a:lnTo>
                      <a:pt x="190" y="449"/>
                    </a:lnTo>
                    <a:lnTo>
                      <a:pt x="175" y="423"/>
                    </a:lnTo>
                    <a:lnTo>
                      <a:pt x="160" y="398"/>
                    </a:lnTo>
                    <a:lnTo>
                      <a:pt x="144" y="374"/>
                    </a:lnTo>
                    <a:lnTo>
                      <a:pt x="128" y="352"/>
                    </a:lnTo>
                    <a:lnTo>
                      <a:pt x="100" y="323"/>
                    </a:lnTo>
                    <a:lnTo>
                      <a:pt x="76" y="294"/>
                    </a:lnTo>
                    <a:lnTo>
                      <a:pt x="56" y="272"/>
                    </a:lnTo>
                    <a:lnTo>
                      <a:pt x="38" y="252"/>
                    </a:lnTo>
                    <a:lnTo>
                      <a:pt x="19" y="229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210"/>
                    </a:lnTo>
                    <a:lnTo>
                      <a:pt x="7" y="145"/>
                    </a:lnTo>
                    <a:lnTo>
                      <a:pt x="7" y="174"/>
                    </a:lnTo>
                    <a:lnTo>
                      <a:pt x="7" y="156"/>
                    </a:lnTo>
                    <a:lnTo>
                      <a:pt x="14" y="180"/>
                    </a:lnTo>
                    <a:lnTo>
                      <a:pt x="36" y="205"/>
                    </a:lnTo>
                    <a:lnTo>
                      <a:pt x="54" y="229"/>
                    </a:lnTo>
                    <a:lnTo>
                      <a:pt x="79" y="261"/>
                    </a:lnTo>
                    <a:lnTo>
                      <a:pt x="95" y="281"/>
                    </a:lnTo>
                    <a:lnTo>
                      <a:pt x="116" y="309"/>
                    </a:lnTo>
                    <a:lnTo>
                      <a:pt x="135" y="345"/>
                    </a:lnTo>
                    <a:lnTo>
                      <a:pt x="153" y="372"/>
                    </a:lnTo>
                    <a:lnTo>
                      <a:pt x="169" y="401"/>
                    </a:lnTo>
                    <a:lnTo>
                      <a:pt x="193" y="449"/>
                    </a:lnTo>
                    <a:lnTo>
                      <a:pt x="202" y="474"/>
                    </a:lnTo>
                    <a:lnTo>
                      <a:pt x="208" y="490"/>
                    </a:lnTo>
                    <a:lnTo>
                      <a:pt x="219" y="465"/>
                    </a:lnTo>
                    <a:lnTo>
                      <a:pt x="236" y="438"/>
                    </a:lnTo>
                    <a:lnTo>
                      <a:pt x="253" y="410"/>
                    </a:lnTo>
                    <a:lnTo>
                      <a:pt x="268" y="383"/>
                    </a:lnTo>
                    <a:lnTo>
                      <a:pt x="283" y="358"/>
                    </a:lnTo>
                    <a:lnTo>
                      <a:pt x="297" y="334"/>
                    </a:lnTo>
                    <a:lnTo>
                      <a:pt x="314" y="312"/>
                    </a:lnTo>
                    <a:lnTo>
                      <a:pt x="334" y="283"/>
                    </a:lnTo>
                    <a:lnTo>
                      <a:pt x="356" y="254"/>
                    </a:lnTo>
                    <a:lnTo>
                      <a:pt x="377" y="221"/>
                    </a:lnTo>
                    <a:lnTo>
                      <a:pt x="399" y="189"/>
                    </a:lnTo>
                    <a:lnTo>
                      <a:pt x="416" y="161"/>
                    </a:lnTo>
                    <a:lnTo>
                      <a:pt x="436" y="129"/>
                    </a:lnTo>
                    <a:lnTo>
                      <a:pt x="452" y="107"/>
                    </a:lnTo>
                    <a:lnTo>
                      <a:pt x="473" y="85"/>
                    </a:lnTo>
                    <a:lnTo>
                      <a:pt x="491" y="69"/>
                    </a:lnTo>
                    <a:lnTo>
                      <a:pt x="505" y="49"/>
                    </a:lnTo>
                    <a:lnTo>
                      <a:pt x="520" y="21"/>
                    </a:lnTo>
                    <a:lnTo>
                      <a:pt x="534" y="0"/>
                    </a:lnTo>
                    <a:lnTo>
                      <a:pt x="531" y="18"/>
                    </a:lnTo>
                    <a:lnTo>
                      <a:pt x="528" y="43"/>
                    </a:lnTo>
                    <a:lnTo>
                      <a:pt x="523" y="70"/>
                    </a:lnTo>
                    <a:lnTo>
                      <a:pt x="513" y="96"/>
                    </a:lnTo>
                    <a:lnTo>
                      <a:pt x="501" y="120"/>
                    </a:lnTo>
                    <a:lnTo>
                      <a:pt x="482" y="154"/>
                    </a:lnTo>
                    <a:lnTo>
                      <a:pt x="467" y="183"/>
                    </a:lnTo>
                    <a:lnTo>
                      <a:pt x="449" y="220"/>
                    </a:lnTo>
                    <a:lnTo>
                      <a:pt x="430" y="249"/>
                    </a:lnTo>
                    <a:lnTo>
                      <a:pt x="410" y="283"/>
                    </a:lnTo>
                    <a:lnTo>
                      <a:pt x="392" y="30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082" name="Group 10"/>
              <p:cNvGrpSpPr>
                <a:grpSpLocks/>
              </p:cNvGrpSpPr>
              <p:nvPr/>
            </p:nvGrpSpPr>
            <p:grpSpPr bwMode="auto">
              <a:xfrm>
                <a:off x="215" y="1772"/>
                <a:ext cx="1226" cy="1195"/>
                <a:chOff x="215" y="1772"/>
                <a:chExt cx="1226" cy="1195"/>
              </a:xfrm>
            </p:grpSpPr>
            <p:sp>
              <p:nvSpPr>
                <p:cNvPr id="3078" name="Freeform 6"/>
                <p:cNvSpPr>
                  <a:spLocks/>
                </p:cNvSpPr>
                <p:nvPr/>
              </p:nvSpPr>
              <p:spPr bwMode="ltGray">
                <a:xfrm>
                  <a:off x="331" y="1772"/>
                  <a:ext cx="1110" cy="1113"/>
                </a:xfrm>
                <a:custGeom>
                  <a:avLst/>
                  <a:gdLst/>
                  <a:ahLst/>
                  <a:cxnLst>
                    <a:cxn ang="0">
                      <a:pos x="422" y="140"/>
                    </a:cxn>
                    <a:cxn ang="0">
                      <a:pos x="512" y="47"/>
                    </a:cxn>
                    <a:cxn ang="0">
                      <a:pos x="619" y="10"/>
                    </a:cxn>
                    <a:cxn ang="0">
                      <a:pos x="738" y="9"/>
                    </a:cxn>
                    <a:cxn ang="0">
                      <a:pos x="768" y="23"/>
                    </a:cxn>
                    <a:cxn ang="0">
                      <a:pos x="688" y="49"/>
                    </a:cxn>
                    <a:cxn ang="0">
                      <a:pos x="596" y="85"/>
                    </a:cxn>
                    <a:cxn ang="0">
                      <a:pos x="493" y="180"/>
                    </a:cxn>
                    <a:cxn ang="0">
                      <a:pos x="484" y="307"/>
                    </a:cxn>
                    <a:cxn ang="0">
                      <a:pos x="637" y="229"/>
                    </a:cxn>
                    <a:cxn ang="0">
                      <a:pos x="762" y="220"/>
                    </a:cxn>
                    <a:cxn ang="0">
                      <a:pos x="895" y="236"/>
                    </a:cxn>
                    <a:cxn ang="0">
                      <a:pos x="1052" y="260"/>
                    </a:cxn>
                    <a:cxn ang="0">
                      <a:pos x="1055" y="262"/>
                    </a:cxn>
                    <a:cxn ang="0">
                      <a:pos x="903" y="271"/>
                    </a:cxn>
                    <a:cxn ang="0">
                      <a:pos x="764" y="274"/>
                    </a:cxn>
                    <a:cxn ang="0">
                      <a:pos x="643" y="294"/>
                    </a:cxn>
                    <a:cxn ang="0">
                      <a:pos x="507" y="338"/>
                    </a:cxn>
                    <a:cxn ang="0">
                      <a:pos x="562" y="404"/>
                    </a:cxn>
                    <a:cxn ang="0">
                      <a:pos x="601" y="465"/>
                    </a:cxn>
                    <a:cxn ang="0">
                      <a:pos x="465" y="407"/>
                    </a:cxn>
                    <a:cxn ang="0">
                      <a:pos x="438" y="444"/>
                    </a:cxn>
                    <a:cxn ang="0">
                      <a:pos x="586" y="475"/>
                    </a:cxn>
                    <a:cxn ang="0">
                      <a:pos x="712" y="515"/>
                    </a:cxn>
                    <a:cxn ang="0">
                      <a:pos x="811" y="620"/>
                    </a:cxn>
                    <a:cxn ang="0">
                      <a:pos x="886" y="766"/>
                    </a:cxn>
                    <a:cxn ang="0">
                      <a:pos x="871" y="789"/>
                    </a:cxn>
                    <a:cxn ang="0">
                      <a:pos x="768" y="698"/>
                    </a:cxn>
                    <a:cxn ang="0">
                      <a:pos x="656" y="598"/>
                    </a:cxn>
                    <a:cxn ang="0">
                      <a:pos x="534" y="529"/>
                    </a:cxn>
                    <a:cxn ang="0">
                      <a:pos x="457" y="507"/>
                    </a:cxn>
                    <a:cxn ang="0">
                      <a:pos x="521" y="618"/>
                    </a:cxn>
                    <a:cxn ang="0">
                      <a:pos x="602" y="766"/>
                    </a:cxn>
                    <a:cxn ang="0">
                      <a:pos x="647" y="899"/>
                    </a:cxn>
                    <a:cxn ang="0">
                      <a:pos x="644" y="1022"/>
                    </a:cxn>
                    <a:cxn ang="0">
                      <a:pos x="587" y="886"/>
                    </a:cxn>
                    <a:cxn ang="0">
                      <a:pos x="526" y="737"/>
                    </a:cxn>
                    <a:cxn ang="0">
                      <a:pos x="458" y="606"/>
                    </a:cxn>
                    <a:cxn ang="0">
                      <a:pos x="397" y="487"/>
                    </a:cxn>
                    <a:cxn ang="0">
                      <a:pos x="291" y="555"/>
                    </a:cxn>
                    <a:cxn ang="0">
                      <a:pos x="204" y="722"/>
                    </a:cxn>
                    <a:cxn ang="0">
                      <a:pos x="130" y="891"/>
                    </a:cxn>
                    <a:cxn ang="0">
                      <a:pos x="47" y="1048"/>
                    </a:cxn>
                    <a:cxn ang="0">
                      <a:pos x="22" y="1030"/>
                    </a:cxn>
                    <a:cxn ang="0">
                      <a:pos x="120" y="833"/>
                    </a:cxn>
                    <a:cxn ang="0">
                      <a:pos x="207" y="678"/>
                    </a:cxn>
                    <a:cxn ang="0">
                      <a:pos x="284" y="529"/>
                    </a:cxn>
                    <a:cxn ang="0">
                      <a:pos x="352" y="411"/>
                    </a:cxn>
                    <a:cxn ang="0">
                      <a:pos x="251" y="272"/>
                    </a:cxn>
                    <a:cxn ang="0">
                      <a:pos x="111" y="196"/>
                    </a:cxn>
                    <a:cxn ang="0">
                      <a:pos x="52" y="156"/>
                    </a:cxn>
                    <a:cxn ang="0">
                      <a:pos x="159" y="200"/>
                    </a:cxn>
                    <a:cxn ang="0">
                      <a:pos x="309" y="296"/>
                    </a:cxn>
                  </a:cxnLst>
                  <a:rect l="0" t="0" r="r" b="b"/>
                  <a:pathLst>
                    <a:path w="1110" h="1113">
                      <a:moveTo>
                        <a:pt x="349" y="283"/>
                      </a:moveTo>
                      <a:lnTo>
                        <a:pt x="358" y="256"/>
                      </a:lnTo>
                      <a:lnTo>
                        <a:pt x="371" y="225"/>
                      </a:lnTo>
                      <a:lnTo>
                        <a:pt x="386" y="194"/>
                      </a:lnTo>
                      <a:lnTo>
                        <a:pt x="404" y="167"/>
                      </a:lnTo>
                      <a:lnTo>
                        <a:pt x="422" y="140"/>
                      </a:lnTo>
                      <a:lnTo>
                        <a:pt x="435" y="120"/>
                      </a:lnTo>
                      <a:lnTo>
                        <a:pt x="450" y="101"/>
                      </a:lnTo>
                      <a:lnTo>
                        <a:pt x="466" y="85"/>
                      </a:lnTo>
                      <a:lnTo>
                        <a:pt x="481" y="70"/>
                      </a:lnTo>
                      <a:lnTo>
                        <a:pt x="495" y="58"/>
                      </a:lnTo>
                      <a:lnTo>
                        <a:pt x="512" y="47"/>
                      </a:lnTo>
                      <a:lnTo>
                        <a:pt x="527" y="36"/>
                      </a:lnTo>
                      <a:lnTo>
                        <a:pt x="543" y="29"/>
                      </a:lnTo>
                      <a:lnTo>
                        <a:pt x="562" y="23"/>
                      </a:lnTo>
                      <a:lnTo>
                        <a:pt x="582" y="18"/>
                      </a:lnTo>
                      <a:lnTo>
                        <a:pt x="600" y="12"/>
                      </a:lnTo>
                      <a:lnTo>
                        <a:pt x="619" y="10"/>
                      </a:lnTo>
                      <a:lnTo>
                        <a:pt x="638" y="9"/>
                      </a:lnTo>
                      <a:lnTo>
                        <a:pt x="658" y="7"/>
                      </a:lnTo>
                      <a:lnTo>
                        <a:pt x="684" y="3"/>
                      </a:lnTo>
                      <a:lnTo>
                        <a:pt x="703" y="7"/>
                      </a:lnTo>
                      <a:lnTo>
                        <a:pt x="721" y="9"/>
                      </a:lnTo>
                      <a:lnTo>
                        <a:pt x="738" y="9"/>
                      </a:lnTo>
                      <a:lnTo>
                        <a:pt x="755" y="7"/>
                      </a:lnTo>
                      <a:lnTo>
                        <a:pt x="775" y="3"/>
                      </a:lnTo>
                      <a:lnTo>
                        <a:pt x="795" y="0"/>
                      </a:lnTo>
                      <a:lnTo>
                        <a:pt x="785" y="7"/>
                      </a:lnTo>
                      <a:lnTo>
                        <a:pt x="775" y="14"/>
                      </a:lnTo>
                      <a:lnTo>
                        <a:pt x="768" y="23"/>
                      </a:lnTo>
                      <a:lnTo>
                        <a:pt x="760" y="34"/>
                      </a:lnTo>
                      <a:lnTo>
                        <a:pt x="746" y="34"/>
                      </a:lnTo>
                      <a:lnTo>
                        <a:pt x="729" y="36"/>
                      </a:lnTo>
                      <a:lnTo>
                        <a:pt x="717" y="40"/>
                      </a:lnTo>
                      <a:lnTo>
                        <a:pt x="703" y="45"/>
                      </a:lnTo>
                      <a:lnTo>
                        <a:pt x="688" y="49"/>
                      </a:lnTo>
                      <a:lnTo>
                        <a:pt x="674" y="52"/>
                      </a:lnTo>
                      <a:lnTo>
                        <a:pt x="658" y="58"/>
                      </a:lnTo>
                      <a:lnTo>
                        <a:pt x="643" y="63"/>
                      </a:lnTo>
                      <a:lnTo>
                        <a:pt x="626" y="70"/>
                      </a:lnTo>
                      <a:lnTo>
                        <a:pt x="611" y="78"/>
                      </a:lnTo>
                      <a:lnTo>
                        <a:pt x="596" y="85"/>
                      </a:lnTo>
                      <a:lnTo>
                        <a:pt x="578" y="96"/>
                      </a:lnTo>
                      <a:lnTo>
                        <a:pt x="562" y="107"/>
                      </a:lnTo>
                      <a:lnTo>
                        <a:pt x="544" y="120"/>
                      </a:lnTo>
                      <a:lnTo>
                        <a:pt x="527" y="134"/>
                      </a:lnTo>
                      <a:lnTo>
                        <a:pt x="508" y="156"/>
                      </a:lnTo>
                      <a:lnTo>
                        <a:pt x="493" y="180"/>
                      </a:lnTo>
                      <a:lnTo>
                        <a:pt x="477" y="211"/>
                      </a:lnTo>
                      <a:lnTo>
                        <a:pt x="459" y="251"/>
                      </a:lnTo>
                      <a:lnTo>
                        <a:pt x="442" y="294"/>
                      </a:lnTo>
                      <a:lnTo>
                        <a:pt x="422" y="347"/>
                      </a:lnTo>
                      <a:lnTo>
                        <a:pt x="456" y="325"/>
                      </a:lnTo>
                      <a:lnTo>
                        <a:pt x="484" y="307"/>
                      </a:lnTo>
                      <a:lnTo>
                        <a:pt x="522" y="282"/>
                      </a:lnTo>
                      <a:lnTo>
                        <a:pt x="562" y="256"/>
                      </a:lnTo>
                      <a:lnTo>
                        <a:pt x="578" y="251"/>
                      </a:lnTo>
                      <a:lnTo>
                        <a:pt x="596" y="242"/>
                      </a:lnTo>
                      <a:lnTo>
                        <a:pt x="615" y="236"/>
                      </a:lnTo>
                      <a:lnTo>
                        <a:pt x="637" y="229"/>
                      </a:lnTo>
                      <a:lnTo>
                        <a:pt x="660" y="223"/>
                      </a:lnTo>
                      <a:lnTo>
                        <a:pt x="680" y="222"/>
                      </a:lnTo>
                      <a:lnTo>
                        <a:pt x="697" y="220"/>
                      </a:lnTo>
                      <a:lnTo>
                        <a:pt x="722" y="216"/>
                      </a:lnTo>
                      <a:lnTo>
                        <a:pt x="744" y="218"/>
                      </a:lnTo>
                      <a:lnTo>
                        <a:pt x="762" y="220"/>
                      </a:lnTo>
                      <a:lnTo>
                        <a:pt x="786" y="223"/>
                      </a:lnTo>
                      <a:lnTo>
                        <a:pt x="808" y="225"/>
                      </a:lnTo>
                      <a:lnTo>
                        <a:pt x="829" y="227"/>
                      </a:lnTo>
                      <a:lnTo>
                        <a:pt x="851" y="231"/>
                      </a:lnTo>
                      <a:lnTo>
                        <a:pt x="872" y="232"/>
                      </a:lnTo>
                      <a:lnTo>
                        <a:pt x="895" y="236"/>
                      </a:lnTo>
                      <a:lnTo>
                        <a:pt x="917" y="238"/>
                      </a:lnTo>
                      <a:lnTo>
                        <a:pt x="939" y="242"/>
                      </a:lnTo>
                      <a:lnTo>
                        <a:pt x="964" y="245"/>
                      </a:lnTo>
                      <a:lnTo>
                        <a:pt x="990" y="249"/>
                      </a:lnTo>
                      <a:lnTo>
                        <a:pt x="1014" y="252"/>
                      </a:lnTo>
                      <a:lnTo>
                        <a:pt x="1052" y="260"/>
                      </a:lnTo>
                      <a:lnTo>
                        <a:pt x="1066" y="258"/>
                      </a:lnTo>
                      <a:lnTo>
                        <a:pt x="1075" y="260"/>
                      </a:lnTo>
                      <a:lnTo>
                        <a:pt x="1087" y="265"/>
                      </a:lnTo>
                      <a:lnTo>
                        <a:pt x="1109" y="274"/>
                      </a:lnTo>
                      <a:lnTo>
                        <a:pt x="1071" y="265"/>
                      </a:lnTo>
                      <a:lnTo>
                        <a:pt x="1055" y="262"/>
                      </a:lnTo>
                      <a:lnTo>
                        <a:pt x="1038" y="262"/>
                      </a:lnTo>
                      <a:lnTo>
                        <a:pt x="1005" y="265"/>
                      </a:lnTo>
                      <a:lnTo>
                        <a:pt x="982" y="267"/>
                      </a:lnTo>
                      <a:lnTo>
                        <a:pt x="952" y="269"/>
                      </a:lnTo>
                      <a:lnTo>
                        <a:pt x="927" y="269"/>
                      </a:lnTo>
                      <a:lnTo>
                        <a:pt x="903" y="271"/>
                      </a:lnTo>
                      <a:lnTo>
                        <a:pt x="880" y="272"/>
                      </a:lnTo>
                      <a:lnTo>
                        <a:pt x="859" y="269"/>
                      </a:lnTo>
                      <a:lnTo>
                        <a:pt x="834" y="267"/>
                      </a:lnTo>
                      <a:lnTo>
                        <a:pt x="808" y="269"/>
                      </a:lnTo>
                      <a:lnTo>
                        <a:pt x="785" y="272"/>
                      </a:lnTo>
                      <a:lnTo>
                        <a:pt x="764" y="274"/>
                      </a:lnTo>
                      <a:lnTo>
                        <a:pt x="740" y="276"/>
                      </a:lnTo>
                      <a:lnTo>
                        <a:pt x="722" y="276"/>
                      </a:lnTo>
                      <a:lnTo>
                        <a:pt x="699" y="278"/>
                      </a:lnTo>
                      <a:lnTo>
                        <a:pt x="680" y="283"/>
                      </a:lnTo>
                      <a:lnTo>
                        <a:pt x="661" y="289"/>
                      </a:lnTo>
                      <a:lnTo>
                        <a:pt x="643" y="294"/>
                      </a:lnTo>
                      <a:lnTo>
                        <a:pt x="623" y="300"/>
                      </a:lnTo>
                      <a:lnTo>
                        <a:pt x="602" y="307"/>
                      </a:lnTo>
                      <a:lnTo>
                        <a:pt x="580" y="314"/>
                      </a:lnTo>
                      <a:lnTo>
                        <a:pt x="562" y="320"/>
                      </a:lnTo>
                      <a:lnTo>
                        <a:pt x="527" y="333"/>
                      </a:lnTo>
                      <a:lnTo>
                        <a:pt x="507" y="338"/>
                      </a:lnTo>
                      <a:lnTo>
                        <a:pt x="477" y="354"/>
                      </a:lnTo>
                      <a:lnTo>
                        <a:pt x="435" y="376"/>
                      </a:lnTo>
                      <a:lnTo>
                        <a:pt x="479" y="382"/>
                      </a:lnTo>
                      <a:lnTo>
                        <a:pt x="528" y="385"/>
                      </a:lnTo>
                      <a:lnTo>
                        <a:pt x="538" y="387"/>
                      </a:lnTo>
                      <a:lnTo>
                        <a:pt x="562" y="404"/>
                      </a:lnTo>
                      <a:lnTo>
                        <a:pt x="577" y="413"/>
                      </a:lnTo>
                      <a:lnTo>
                        <a:pt x="592" y="422"/>
                      </a:lnTo>
                      <a:lnTo>
                        <a:pt x="594" y="427"/>
                      </a:lnTo>
                      <a:lnTo>
                        <a:pt x="602" y="447"/>
                      </a:lnTo>
                      <a:lnTo>
                        <a:pt x="619" y="478"/>
                      </a:lnTo>
                      <a:lnTo>
                        <a:pt x="601" y="465"/>
                      </a:lnTo>
                      <a:lnTo>
                        <a:pt x="580" y="449"/>
                      </a:lnTo>
                      <a:lnTo>
                        <a:pt x="562" y="442"/>
                      </a:lnTo>
                      <a:lnTo>
                        <a:pt x="528" y="431"/>
                      </a:lnTo>
                      <a:lnTo>
                        <a:pt x="503" y="422"/>
                      </a:lnTo>
                      <a:lnTo>
                        <a:pt x="479" y="413"/>
                      </a:lnTo>
                      <a:lnTo>
                        <a:pt x="465" y="407"/>
                      </a:lnTo>
                      <a:lnTo>
                        <a:pt x="436" y="413"/>
                      </a:lnTo>
                      <a:lnTo>
                        <a:pt x="417" y="416"/>
                      </a:lnTo>
                      <a:lnTo>
                        <a:pt x="393" y="422"/>
                      </a:lnTo>
                      <a:lnTo>
                        <a:pt x="405" y="427"/>
                      </a:lnTo>
                      <a:lnTo>
                        <a:pt x="420" y="433"/>
                      </a:lnTo>
                      <a:lnTo>
                        <a:pt x="438" y="444"/>
                      </a:lnTo>
                      <a:lnTo>
                        <a:pt x="459" y="442"/>
                      </a:lnTo>
                      <a:lnTo>
                        <a:pt x="494" y="444"/>
                      </a:lnTo>
                      <a:lnTo>
                        <a:pt x="514" y="449"/>
                      </a:lnTo>
                      <a:lnTo>
                        <a:pt x="543" y="458"/>
                      </a:lnTo>
                      <a:lnTo>
                        <a:pt x="562" y="467"/>
                      </a:lnTo>
                      <a:lnTo>
                        <a:pt x="586" y="475"/>
                      </a:lnTo>
                      <a:lnTo>
                        <a:pt x="612" y="484"/>
                      </a:lnTo>
                      <a:lnTo>
                        <a:pt x="636" y="493"/>
                      </a:lnTo>
                      <a:lnTo>
                        <a:pt x="656" y="496"/>
                      </a:lnTo>
                      <a:lnTo>
                        <a:pt x="674" y="500"/>
                      </a:lnTo>
                      <a:lnTo>
                        <a:pt x="691" y="507"/>
                      </a:lnTo>
                      <a:lnTo>
                        <a:pt x="712" y="515"/>
                      </a:lnTo>
                      <a:lnTo>
                        <a:pt x="735" y="527"/>
                      </a:lnTo>
                      <a:lnTo>
                        <a:pt x="756" y="540"/>
                      </a:lnTo>
                      <a:lnTo>
                        <a:pt x="766" y="551"/>
                      </a:lnTo>
                      <a:lnTo>
                        <a:pt x="780" y="573"/>
                      </a:lnTo>
                      <a:lnTo>
                        <a:pt x="799" y="598"/>
                      </a:lnTo>
                      <a:lnTo>
                        <a:pt x="811" y="620"/>
                      </a:lnTo>
                      <a:lnTo>
                        <a:pt x="824" y="644"/>
                      </a:lnTo>
                      <a:lnTo>
                        <a:pt x="836" y="667"/>
                      </a:lnTo>
                      <a:lnTo>
                        <a:pt x="848" y="691"/>
                      </a:lnTo>
                      <a:lnTo>
                        <a:pt x="859" y="713"/>
                      </a:lnTo>
                      <a:lnTo>
                        <a:pt x="872" y="737"/>
                      </a:lnTo>
                      <a:lnTo>
                        <a:pt x="886" y="766"/>
                      </a:lnTo>
                      <a:lnTo>
                        <a:pt x="900" y="793"/>
                      </a:lnTo>
                      <a:lnTo>
                        <a:pt x="913" y="817"/>
                      </a:lnTo>
                      <a:lnTo>
                        <a:pt x="931" y="842"/>
                      </a:lnTo>
                      <a:lnTo>
                        <a:pt x="908" y="820"/>
                      </a:lnTo>
                      <a:lnTo>
                        <a:pt x="892" y="808"/>
                      </a:lnTo>
                      <a:lnTo>
                        <a:pt x="871" y="789"/>
                      </a:lnTo>
                      <a:lnTo>
                        <a:pt x="851" y="771"/>
                      </a:lnTo>
                      <a:lnTo>
                        <a:pt x="834" y="753"/>
                      </a:lnTo>
                      <a:lnTo>
                        <a:pt x="817" y="738"/>
                      </a:lnTo>
                      <a:lnTo>
                        <a:pt x="802" y="726"/>
                      </a:lnTo>
                      <a:lnTo>
                        <a:pt x="786" y="713"/>
                      </a:lnTo>
                      <a:lnTo>
                        <a:pt x="768" y="698"/>
                      </a:lnTo>
                      <a:lnTo>
                        <a:pt x="752" y="686"/>
                      </a:lnTo>
                      <a:lnTo>
                        <a:pt x="736" y="671"/>
                      </a:lnTo>
                      <a:lnTo>
                        <a:pt x="717" y="655"/>
                      </a:lnTo>
                      <a:lnTo>
                        <a:pt x="697" y="636"/>
                      </a:lnTo>
                      <a:lnTo>
                        <a:pt x="676" y="616"/>
                      </a:lnTo>
                      <a:lnTo>
                        <a:pt x="656" y="598"/>
                      </a:lnTo>
                      <a:lnTo>
                        <a:pt x="638" y="584"/>
                      </a:lnTo>
                      <a:lnTo>
                        <a:pt x="620" y="569"/>
                      </a:lnTo>
                      <a:lnTo>
                        <a:pt x="599" y="556"/>
                      </a:lnTo>
                      <a:lnTo>
                        <a:pt x="580" y="547"/>
                      </a:lnTo>
                      <a:lnTo>
                        <a:pt x="562" y="538"/>
                      </a:lnTo>
                      <a:lnTo>
                        <a:pt x="534" y="529"/>
                      </a:lnTo>
                      <a:lnTo>
                        <a:pt x="509" y="520"/>
                      </a:lnTo>
                      <a:lnTo>
                        <a:pt x="491" y="513"/>
                      </a:lnTo>
                      <a:lnTo>
                        <a:pt x="471" y="505"/>
                      </a:lnTo>
                      <a:lnTo>
                        <a:pt x="442" y="487"/>
                      </a:lnTo>
                      <a:lnTo>
                        <a:pt x="414" y="471"/>
                      </a:lnTo>
                      <a:lnTo>
                        <a:pt x="457" y="507"/>
                      </a:lnTo>
                      <a:lnTo>
                        <a:pt x="461" y="515"/>
                      </a:lnTo>
                      <a:lnTo>
                        <a:pt x="471" y="531"/>
                      </a:lnTo>
                      <a:lnTo>
                        <a:pt x="482" y="549"/>
                      </a:lnTo>
                      <a:lnTo>
                        <a:pt x="494" y="573"/>
                      </a:lnTo>
                      <a:lnTo>
                        <a:pt x="508" y="595"/>
                      </a:lnTo>
                      <a:lnTo>
                        <a:pt x="521" y="618"/>
                      </a:lnTo>
                      <a:lnTo>
                        <a:pt x="537" y="644"/>
                      </a:lnTo>
                      <a:lnTo>
                        <a:pt x="549" y="666"/>
                      </a:lnTo>
                      <a:lnTo>
                        <a:pt x="562" y="686"/>
                      </a:lnTo>
                      <a:lnTo>
                        <a:pt x="574" y="709"/>
                      </a:lnTo>
                      <a:lnTo>
                        <a:pt x="589" y="740"/>
                      </a:lnTo>
                      <a:lnTo>
                        <a:pt x="602" y="766"/>
                      </a:lnTo>
                      <a:lnTo>
                        <a:pt x="613" y="786"/>
                      </a:lnTo>
                      <a:lnTo>
                        <a:pt x="623" y="809"/>
                      </a:lnTo>
                      <a:lnTo>
                        <a:pt x="632" y="833"/>
                      </a:lnTo>
                      <a:lnTo>
                        <a:pt x="638" y="857"/>
                      </a:lnTo>
                      <a:lnTo>
                        <a:pt x="643" y="873"/>
                      </a:lnTo>
                      <a:lnTo>
                        <a:pt x="647" y="899"/>
                      </a:lnTo>
                      <a:lnTo>
                        <a:pt x="649" y="930"/>
                      </a:lnTo>
                      <a:lnTo>
                        <a:pt x="651" y="960"/>
                      </a:lnTo>
                      <a:lnTo>
                        <a:pt x="656" y="993"/>
                      </a:lnTo>
                      <a:lnTo>
                        <a:pt x="660" y="1022"/>
                      </a:lnTo>
                      <a:lnTo>
                        <a:pt x="662" y="1055"/>
                      </a:lnTo>
                      <a:lnTo>
                        <a:pt x="644" y="1022"/>
                      </a:lnTo>
                      <a:lnTo>
                        <a:pt x="631" y="1002"/>
                      </a:lnTo>
                      <a:lnTo>
                        <a:pt x="619" y="980"/>
                      </a:lnTo>
                      <a:lnTo>
                        <a:pt x="611" y="962"/>
                      </a:lnTo>
                      <a:lnTo>
                        <a:pt x="602" y="940"/>
                      </a:lnTo>
                      <a:lnTo>
                        <a:pt x="596" y="915"/>
                      </a:lnTo>
                      <a:lnTo>
                        <a:pt x="587" y="886"/>
                      </a:lnTo>
                      <a:lnTo>
                        <a:pt x="577" y="859"/>
                      </a:lnTo>
                      <a:lnTo>
                        <a:pt x="568" y="829"/>
                      </a:lnTo>
                      <a:lnTo>
                        <a:pt x="559" y="804"/>
                      </a:lnTo>
                      <a:lnTo>
                        <a:pt x="549" y="778"/>
                      </a:lnTo>
                      <a:lnTo>
                        <a:pt x="537" y="757"/>
                      </a:lnTo>
                      <a:lnTo>
                        <a:pt x="526" y="737"/>
                      </a:lnTo>
                      <a:lnTo>
                        <a:pt x="512" y="713"/>
                      </a:lnTo>
                      <a:lnTo>
                        <a:pt x="495" y="689"/>
                      </a:lnTo>
                      <a:lnTo>
                        <a:pt x="483" y="671"/>
                      </a:lnTo>
                      <a:lnTo>
                        <a:pt x="470" y="651"/>
                      </a:lnTo>
                      <a:lnTo>
                        <a:pt x="467" y="633"/>
                      </a:lnTo>
                      <a:lnTo>
                        <a:pt x="458" y="606"/>
                      </a:lnTo>
                      <a:lnTo>
                        <a:pt x="448" y="584"/>
                      </a:lnTo>
                      <a:lnTo>
                        <a:pt x="441" y="560"/>
                      </a:lnTo>
                      <a:lnTo>
                        <a:pt x="435" y="551"/>
                      </a:lnTo>
                      <a:lnTo>
                        <a:pt x="419" y="529"/>
                      </a:lnTo>
                      <a:lnTo>
                        <a:pt x="408" y="507"/>
                      </a:lnTo>
                      <a:lnTo>
                        <a:pt x="397" y="487"/>
                      </a:lnTo>
                      <a:lnTo>
                        <a:pt x="386" y="467"/>
                      </a:lnTo>
                      <a:lnTo>
                        <a:pt x="366" y="478"/>
                      </a:lnTo>
                      <a:lnTo>
                        <a:pt x="347" y="495"/>
                      </a:lnTo>
                      <a:lnTo>
                        <a:pt x="327" y="516"/>
                      </a:lnTo>
                      <a:lnTo>
                        <a:pt x="306" y="536"/>
                      </a:lnTo>
                      <a:lnTo>
                        <a:pt x="291" y="555"/>
                      </a:lnTo>
                      <a:lnTo>
                        <a:pt x="278" y="576"/>
                      </a:lnTo>
                      <a:lnTo>
                        <a:pt x="263" y="604"/>
                      </a:lnTo>
                      <a:lnTo>
                        <a:pt x="247" y="636"/>
                      </a:lnTo>
                      <a:lnTo>
                        <a:pt x="232" y="662"/>
                      </a:lnTo>
                      <a:lnTo>
                        <a:pt x="216" y="693"/>
                      </a:lnTo>
                      <a:lnTo>
                        <a:pt x="204" y="722"/>
                      </a:lnTo>
                      <a:lnTo>
                        <a:pt x="192" y="748"/>
                      </a:lnTo>
                      <a:lnTo>
                        <a:pt x="180" y="773"/>
                      </a:lnTo>
                      <a:lnTo>
                        <a:pt x="169" y="800"/>
                      </a:lnTo>
                      <a:lnTo>
                        <a:pt x="157" y="829"/>
                      </a:lnTo>
                      <a:lnTo>
                        <a:pt x="146" y="859"/>
                      </a:lnTo>
                      <a:lnTo>
                        <a:pt x="130" y="891"/>
                      </a:lnTo>
                      <a:lnTo>
                        <a:pt x="115" y="924"/>
                      </a:lnTo>
                      <a:lnTo>
                        <a:pt x="97" y="959"/>
                      </a:lnTo>
                      <a:lnTo>
                        <a:pt x="83" y="990"/>
                      </a:lnTo>
                      <a:lnTo>
                        <a:pt x="72" y="1008"/>
                      </a:lnTo>
                      <a:lnTo>
                        <a:pt x="60" y="1028"/>
                      </a:lnTo>
                      <a:lnTo>
                        <a:pt x="47" y="1048"/>
                      </a:lnTo>
                      <a:lnTo>
                        <a:pt x="33" y="1068"/>
                      </a:lnTo>
                      <a:lnTo>
                        <a:pt x="19" y="1086"/>
                      </a:lnTo>
                      <a:lnTo>
                        <a:pt x="0" y="1112"/>
                      </a:lnTo>
                      <a:lnTo>
                        <a:pt x="7" y="1081"/>
                      </a:lnTo>
                      <a:lnTo>
                        <a:pt x="13" y="1057"/>
                      </a:lnTo>
                      <a:lnTo>
                        <a:pt x="22" y="1030"/>
                      </a:lnTo>
                      <a:lnTo>
                        <a:pt x="33" y="1008"/>
                      </a:lnTo>
                      <a:lnTo>
                        <a:pt x="51" y="973"/>
                      </a:lnTo>
                      <a:lnTo>
                        <a:pt x="69" y="939"/>
                      </a:lnTo>
                      <a:lnTo>
                        <a:pt x="89" y="899"/>
                      </a:lnTo>
                      <a:lnTo>
                        <a:pt x="105" y="864"/>
                      </a:lnTo>
                      <a:lnTo>
                        <a:pt x="120" y="833"/>
                      </a:lnTo>
                      <a:lnTo>
                        <a:pt x="137" y="804"/>
                      </a:lnTo>
                      <a:lnTo>
                        <a:pt x="149" y="778"/>
                      </a:lnTo>
                      <a:lnTo>
                        <a:pt x="163" y="753"/>
                      </a:lnTo>
                      <a:lnTo>
                        <a:pt x="175" y="733"/>
                      </a:lnTo>
                      <a:lnTo>
                        <a:pt x="192" y="706"/>
                      </a:lnTo>
                      <a:lnTo>
                        <a:pt x="207" y="678"/>
                      </a:lnTo>
                      <a:lnTo>
                        <a:pt x="223" y="651"/>
                      </a:lnTo>
                      <a:lnTo>
                        <a:pt x="241" y="622"/>
                      </a:lnTo>
                      <a:lnTo>
                        <a:pt x="254" y="596"/>
                      </a:lnTo>
                      <a:lnTo>
                        <a:pt x="266" y="571"/>
                      </a:lnTo>
                      <a:lnTo>
                        <a:pt x="278" y="547"/>
                      </a:lnTo>
                      <a:lnTo>
                        <a:pt x="284" y="529"/>
                      </a:lnTo>
                      <a:lnTo>
                        <a:pt x="290" y="511"/>
                      </a:lnTo>
                      <a:lnTo>
                        <a:pt x="298" y="493"/>
                      </a:lnTo>
                      <a:lnTo>
                        <a:pt x="309" y="475"/>
                      </a:lnTo>
                      <a:lnTo>
                        <a:pt x="325" y="451"/>
                      </a:lnTo>
                      <a:lnTo>
                        <a:pt x="339" y="427"/>
                      </a:lnTo>
                      <a:lnTo>
                        <a:pt x="352" y="411"/>
                      </a:lnTo>
                      <a:lnTo>
                        <a:pt x="362" y="391"/>
                      </a:lnTo>
                      <a:lnTo>
                        <a:pt x="358" y="373"/>
                      </a:lnTo>
                      <a:lnTo>
                        <a:pt x="352" y="345"/>
                      </a:lnTo>
                      <a:lnTo>
                        <a:pt x="321" y="333"/>
                      </a:lnTo>
                      <a:lnTo>
                        <a:pt x="287" y="302"/>
                      </a:lnTo>
                      <a:lnTo>
                        <a:pt x="251" y="272"/>
                      </a:lnTo>
                      <a:lnTo>
                        <a:pt x="232" y="256"/>
                      </a:lnTo>
                      <a:lnTo>
                        <a:pt x="217" y="243"/>
                      </a:lnTo>
                      <a:lnTo>
                        <a:pt x="189" y="229"/>
                      </a:lnTo>
                      <a:lnTo>
                        <a:pt x="162" y="216"/>
                      </a:lnTo>
                      <a:lnTo>
                        <a:pt x="132" y="205"/>
                      </a:lnTo>
                      <a:lnTo>
                        <a:pt x="111" y="196"/>
                      </a:lnTo>
                      <a:lnTo>
                        <a:pt x="84" y="183"/>
                      </a:lnTo>
                      <a:lnTo>
                        <a:pt x="62" y="174"/>
                      </a:lnTo>
                      <a:lnTo>
                        <a:pt x="39" y="169"/>
                      </a:lnTo>
                      <a:lnTo>
                        <a:pt x="20" y="161"/>
                      </a:lnTo>
                      <a:lnTo>
                        <a:pt x="38" y="160"/>
                      </a:lnTo>
                      <a:lnTo>
                        <a:pt x="52" y="156"/>
                      </a:lnTo>
                      <a:lnTo>
                        <a:pt x="63" y="154"/>
                      </a:lnTo>
                      <a:lnTo>
                        <a:pt x="75" y="152"/>
                      </a:lnTo>
                      <a:lnTo>
                        <a:pt x="87" y="154"/>
                      </a:lnTo>
                      <a:lnTo>
                        <a:pt x="114" y="169"/>
                      </a:lnTo>
                      <a:lnTo>
                        <a:pt x="136" y="183"/>
                      </a:lnTo>
                      <a:lnTo>
                        <a:pt x="159" y="200"/>
                      </a:lnTo>
                      <a:lnTo>
                        <a:pt x="183" y="216"/>
                      </a:lnTo>
                      <a:lnTo>
                        <a:pt x="212" y="234"/>
                      </a:lnTo>
                      <a:lnTo>
                        <a:pt x="236" y="252"/>
                      </a:lnTo>
                      <a:lnTo>
                        <a:pt x="256" y="265"/>
                      </a:lnTo>
                      <a:lnTo>
                        <a:pt x="291" y="287"/>
                      </a:lnTo>
                      <a:lnTo>
                        <a:pt x="309" y="296"/>
                      </a:lnTo>
                      <a:lnTo>
                        <a:pt x="323" y="293"/>
                      </a:lnTo>
                      <a:lnTo>
                        <a:pt x="336" y="289"/>
                      </a:lnTo>
                      <a:lnTo>
                        <a:pt x="349" y="283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79" name="Freeform 7"/>
                <p:cNvSpPr>
                  <a:spLocks/>
                </p:cNvSpPr>
                <p:nvPr/>
              </p:nvSpPr>
              <p:spPr bwMode="ltGray">
                <a:xfrm>
                  <a:off x="709" y="2342"/>
                  <a:ext cx="99" cy="625"/>
                </a:xfrm>
                <a:custGeom>
                  <a:avLst/>
                  <a:gdLst/>
                  <a:ahLst/>
                  <a:cxnLst>
                    <a:cxn ang="0">
                      <a:pos x="53" y="0"/>
                    </a:cxn>
                    <a:cxn ang="0">
                      <a:pos x="64" y="30"/>
                    </a:cxn>
                    <a:cxn ang="0">
                      <a:pos x="72" y="50"/>
                    </a:cxn>
                    <a:cxn ang="0">
                      <a:pos x="88" y="80"/>
                    </a:cxn>
                    <a:cxn ang="0">
                      <a:pos x="93" y="107"/>
                    </a:cxn>
                    <a:cxn ang="0">
                      <a:pos x="96" y="141"/>
                    </a:cxn>
                    <a:cxn ang="0">
                      <a:pos x="96" y="183"/>
                    </a:cxn>
                    <a:cxn ang="0">
                      <a:pos x="98" y="211"/>
                    </a:cxn>
                    <a:cxn ang="0">
                      <a:pos x="96" y="243"/>
                    </a:cxn>
                    <a:cxn ang="0">
                      <a:pos x="93" y="281"/>
                    </a:cxn>
                    <a:cxn ang="0">
                      <a:pos x="89" y="316"/>
                    </a:cxn>
                    <a:cxn ang="0">
                      <a:pos x="82" y="369"/>
                    </a:cxn>
                    <a:cxn ang="0">
                      <a:pos x="75" y="396"/>
                    </a:cxn>
                    <a:cxn ang="0">
                      <a:pos x="63" y="431"/>
                    </a:cxn>
                    <a:cxn ang="0">
                      <a:pos x="46" y="469"/>
                    </a:cxn>
                    <a:cxn ang="0">
                      <a:pos x="33" y="505"/>
                    </a:cxn>
                    <a:cxn ang="0">
                      <a:pos x="20" y="538"/>
                    </a:cxn>
                    <a:cxn ang="0">
                      <a:pos x="9" y="567"/>
                    </a:cxn>
                    <a:cxn ang="0">
                      <a:pos x="0" y="624"/>
                    </a:cxn>
                    <a:cxn ang="0">
                      <a:pos x="4" y="567"/>
                    </a:cxn>
                    <a:cxn ang="0">
                      <a:pos x="8" y="527"/>
                    </a:cxn>
                    <a:cxn ang="0">
                      <a:pos x="10" y="491"/>
                    </a:cxn>
                    <a:cxn ang="0">
                      <a:pos x="13" y="452"/>
                    </a:cxn>
                    <a:cxn ang="0">
                      <a:pos x="19" y="405"/>
                    </a:cxn>
                    <a:cxn ang="0">
                      <a:pos x="26" y="369"/>
                    </a:cxn>
                    <a:cxn ang="0">
                      <a:pos x="33" y="334"/>
                    </a:cxn>
                    <a:cxn ang="0">
                      <a:pos x="40" y="303"/>
                    </a:cxn>
                    <a:cxn ang="0">
                      <a:pos x="46" y="269"/>
                    </a:cxn>
                    <a:cxn ang="0">
                      <a:pos x="53" y="234"/>
                    </a:cxn>
                    <a:cxn ang="0">
                      <a:pos x="57" y="200"/>
                    </a:cxn>
                    <a:cxn ang="0">
                      <a:pos x="59" y="171"/>
                    </a:cxn>
                    <a:cxn ang="0">
                      <a:pos x="62" y="136"/>
                    </a:cxn>
                    <a:cxn ang="0">
                      <a:pos x="62" y="98"/>
                    </a:cxn>
                    <a:cxn ang="0">
                      <a:pos x="62" y="50"/>
                    </a:cxn>
                    <a:cxn ang="0">
                      <a:pos x="58" y="29"/>
                    </a:cxn>
                    <a:cxn ang="0">
                      <a:pos x="53" y="0"/>
                    </a:cxn>
                  </a:cxnLst>
                  <a:rect l="0" t="0" r="r" b="b"/>
                  <a:pathLst>
                    <a:path w="99" h="625">
                      <a:moveTo>
                        <a:pt x="53" y="0"/>
                      </a:moveTo>
                      <a:lnTo>
                        <a:pt x="64" y="30"/>
                      </a:lnTo>
                      <a:lnTo>
                        <a:pt x="72" y="50"/>
                      </a:lnTo>
                      <a:lnTo>
                        <a:pt x="88" y="80"/>
                      </a:lnTo>
                      <a:lnTo>
                        <a:pt x="93" y="107"/>
                      </a:lnTo>
                      <a:lnTo>
                        <a:pt x="96" y="141"/>
                      </a:lnTo>
                      <a:lnTo>
                        <a:pt x="96" y="183"/>
                      </a:lnTo>
                      <a:lnTo>
                        <a:pt x="98" y="211"/>
                      </a:lnTo>
                      <a:lnTo>
                        <a:pt x="96" y="243"/>
                      </a:lnTo>
                      <a:lnTo>
                        <a:pt x="93" y="281"/>
                      </a:lnTo>
                      <a:lnTo>
                        <a:pt x="89" y="316"/>
                      </a:lnTo>
                      <a:lnTo>
                        <a:pt x="82" y="369"/>
                      </a:lnTo>
                      <a:lnTo>
                        <a:pt x="75" y="396"/>
                      </a:lnTo>
                      <a:lnTo>
                        <a:pt x="63" y="431"/>
                      </a:lnTo>
                      <a:lnTo>
                        <a:pt x="46" y="469"/>
                      </a:lnTo>
                      <a:lnTo>
                        <a:pt x="33" y="505"/>
                      </a:lnTo>
                      <a:lnTo>
                        <a:pt x="20" y="538"/>
                      </a:lnTo>
                      <a:lnTo>
                        <a:pt x="9" y="567"/>
                      </a:lnTo>
                      <a:lnTo>
                        <a:pt x="0" y="624"/>
                      </a:lnTo>
                      <a:lnTo>
                        <a:pt x="4" y="567"/>
                      </a:lnTo>
                      <a:lnTo>
                        <a:pt x="8" y="527"/>
                      </a:lnTo>
                      <a:lnTo>
                        <a:pt x="10" y="491"/>
                      </a:lnTo>
                      <a:lnTo>
                        <a:pt x="13" y="452"/>
                      </a:lnTo>
                      <a:lnTo>
                        <a:pt x="19" y="405"/>
                      </a:lnTo>
                      <a:lnTo>
                        <a:pt x="26" y="369"/>
                      </a:lnTo>
                      <a:lnTo>
                        <a:pt x="33" y="334"/>
                      </a:lnTo>
                      <a:lnTo>
                        <a:pt x="40" y="303"/>
                      </a:lnTo>
                      <a:lnTo>
                        <a:pt x="46" y="269"/>
                      </a:lnTo>
                      <a:lnTo>
                        <a:pt x="53" y="234"/>
                      </a:lnTo>
                      <a:lnTo>
                        <a:pt x="57" y="200"/>
                      </a:lnTo>
                      <a:lnTo>
                        <a:pt x="59" y="171"/>
                      </a:lnTo>
                      <a:lnTo>
                        <a:pt x="62" y="136"/>
                      </a:lnTo>
                      <a:lnTo>
                        <a:pt x="62" y="98"/>
                      </a:lnTo>
                      <a:lnTo>
                        <a:pt x="62" y="50"/>
                      </a:lnTo>
                      <a:lnTo>
                        <a:pt x="58" y="29"/>
                      </a:lnTo>
                      <a:lnTo>
                        <a:pt x="53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0" name="Freeform 8"/>
                <p:cNvSpPr>
                  <a:spLocks/>
                </p:cNvSpPr>
                <p:nvPr/>
              </p:nvSpPr>
              <p:spPr bwMode="ltGray">
                <a:xfrm>
                  <a:off x="235" y="1998"/>
                  <a:ext cx="436" cy="159"/>
                </a:xfrm>
                <a:custGeom>
                  <a:avLst/>
                  <a:gdLst/>
                  <a:ahLst/>
                  <a:cxnLst>
                    <a:cxn ang="0">
                      <a:pos x="435" y="158"/>
                    </a:cxn>
                    <a:cxn ang="0">
                      <a:pos x="427" y="130"/>
                    </a:cxn>
                    <a:cxn ang="0">
                      <a:pos x="418" y="107"/>
                    </a:cxn>
                    <a:cxn ang="0">
                      <a:pos x="409" y="101"/>
                    </a:cxn>
                    <a:cxn ang="0">
                      <a:pos x="393" y="94"/>
                    </a:cxn>
                    <a:cxn ang="0">
                      <a:pos x="376" y="88"/>
                    </a:cxn>
                    <a:cxn ang="0">
                      <a:pos x="359" y="94"/>
                    </a:cxn>
                    <a:cxn ang="0">
                      <a:pos x="339" y="98"/>
                    </a:cxn>
                    <a:cxn ang="0">
                      <a:pos x="316" y="87"/>
                    </a:cxn>
                    <a:cxn ang="0">
                      <a:pos x="285" y="72"/>
                    </a:cxn>
                    <a:cxn ang="0">
                      <a:pos x="258" y="59"/>
                    </a:cxn>
                    <a:cxn ang="0">
                      <a:pos x="237" y="52"/>
                    </a:cxn>
                    <a:cxn ang="0">
                      <a:pos x="205" y="39"/>
                    </a:cxn>
                    <a:cxn ang="0">
                      <a:pos x="173" y="27"/>
                    </a:cxn>
                    <a:cxn ang="0">
                      <a:pos x="141" y="16"/>
                    </a:cxn>
                    <a:cxn ang="0">
                      <a:pos x="109" y="5"/>
                    </a:cxn>
                    <a:cxn ang="0">
                      <a:pos x="72" y="3"/>
                    </a:cxn>
                    <a:cxn ang="0">
                      <a:pos x="40" y="0"/>
                    </a:cxn>
                    <a:cxn ang="0">
                      <a:pos x="32" y="5"/>
                    </a:cxn>
                    <a:cxn ang="0">
                      <a:pos x="19" y="14"/>
                    </a:cxn>
                    <a:cxn ang="0">
                      <a:pos x="8" y="25"/>
                    </a:cxn>
                    <a:cxn ang="0">
                      <a:pos x="0" y="36"/>
                    </a:cxn>
                    <a:cxn ang="0">
                      <a:pos x="14" y="38"/>
                    </a:cxn>
                    <a:cxn ang="0">
                      <a:pos x="32" y="39"/>
                    </a:cxn>
                    <a:cxn ang="0">
                      <a:pos x="48" y="39"/>
                    </a:cxn>
                    <a:cxn ang="0">
                      <a:pos x="60" y="38"/>
                    </a:cxn>
                    <a:cxn ang="0">
                      <a:pos x="77" y="38"/>
                    </a:cxn>
                    <a:cxn ang="0">
                      <a:pos x="100" y="36"/>
                    </a:cxn>
                    <a:cxn ang="0">
                      <a:pos x="131" y="38"/>
                    </a:cxn>
                    <a:cxn ang="0">
                      <a:pos x="157" y="39"/>
                    </a:cxn>
                    <a:cxn ang="0">
                      <a:pos x="182" y="47"/>
                    </a:cxn>
                    <a:cxn ang="0">
                      <a:pos x="209" y="50"/>
                    </a:cxn>
                    <a:cxn ang="0">
                      <a:pos x="234" y="54"/>
                    </a:cxn>
                    <a:cxn ang="0">
                      <a:pos x="255" y="63"/>
                    </a:cxn>
                    <a:cxn ang="0">
                      <a:pos x="277" y="76"/>
                    </a:cxn>
                    <a:cxn ang="0">
                      <a:pos x="297" y="88"/>
                    </a:cxn>
                    <a:cxn ang="0">
                      <a:pos x="320" y="101"/>
                    </a:cxn>
                    <a:cxn ang="0">
                      <a:pos x="331" y="103"/>
                    </a:cxn>
                    <a:cxn ang="0">
                      <a:pos x="342" y="101"/>
                    </a:cxn>
                    <a:cxn ang="0">
                      <a:pos x="358" y="110"/>
                    </a:cxn>
                    <a:cxn ang="0">
                      <a:pos x="375" y="119"/>
                    </a:cxn>
                    <a:cxn ang="0">
                      <a:pos x="390" y="130"/>
                    </a:cxn>
                    <a:cxn ang="0">
                      <a:pos x="413" y="143"/>
                    </a:cxn>
                    <a:cxn ang="0">
                      <a:pos x="427" y="150"/>
                    </a:cxn>
                    <a:cxn ang="0">
                      <a:pos x="435" y="158"/>
                    </a:cxn>
                  </a:cxnLst>
                  <a:rect l="0" t="0" r="r" b="b"/>
                  <a:pathLst>
                    <a:path w="436" h="159">
                      <a:moveTo>
                        <a:pt x="435" y="158"/>
                      </a:moveTo>
                      <a:lnTo>
                        <a:pt x="427" y="130"/>
                      </a:lnTo>
                      <a:lnTo>
                        <a:pt x="418" y="107"/>
                      </a:lnTo>
                      <a:lnTo>
                        <a:pt x="409" y="101"/>
                      </a:lnTo>
                      <a:lnTo>
                        <a:pt x="393" y="94"/>
                      </a:lnTo>
                      <a:lnTo>
                        <a:pt x="376" y="88"/>
                      </a:lnTo>
                      <a:lnTo>
                        <a:pt x="359" y="94"/>
                      </a:lnTo>
                      <a:lnTo>
                        <a:pt x="339" y="98"/>
                      </a:lnTo>
                      <a:lnTo>
                        <a:pt x="316" y="87"/>
                      </a:lnTo>
                      <a:lnTo>
                        <a:pt x="285" y="72"/>
                      </a:lnTo>
                      <a:lnTo>
                        <a:pt x="258" y="59"/>
                      </a:lnTo>
                      <a:lnTo>
                        <a:pt x="237" y="52"/>
                      </a:lnTo>
                      <a:lnTo>
                        <a:pt x="205" y="39"/>
                      </a:lnTo>
                      <a:lnTo>
                        <a:pt x="173" y="27"/>
                      </a:lnTo>
                      <a:lnTo>
                        <a:pt x="141" y="16"/>
                      </a:lnTo>
                      <a:lnTo>
                        <a:pt x="109" y="5"/>
                      </a:lnTo>
                      <a:lnTo>
                        <a:pt x="72" y="3"/>
                      </a:lnTo>
                      <a:lnTo>
                        <a:pt x="40" y="0"/>
                      </a:lnTo>
                      <a:lnTo>
                        <a:pt x="32" y="5"/>
                      </a:lnTo>
                      <a:lnTo>
                        <a:pt x="19" y="14"/>
                      </a:lnTo>
                      <a:lnTo>
                        <a:pt x="8" y="25"/>
                      </a:lnTo>
                      <a:lnTo>
                        <a:pt x="0" y="36"/>
                      </a:lnTo>
                      <a:lnTo>
                        <a:pt x="14" y="38"/>
                      </a:lnTo>
                      <a:lnTo>
                        <a:pt x="32" y="39"/>
                      </a:lnTo>
                      <a:lnTo>
                        <a:pt x="48" y="39"/>
                      </a:lnTo>
                      <a:lnTo>
                        <a:pt x="60" y="38"/>
                      </a:lnTo>
                      <a:lnTo>
                        <a:pt x="77" y="38"/>
                      </a:lnTo>
                      <a:lnTo>
                        <a:pt x="100" y="36"/>
                      </a:lnTo>
                      <a:lnTo>
                        <a:pt x="131" y="38"/>
                      </a:lnTo>
                      <a:lnTo>
                        <a:pt x="157" y="39"/>
                      </a:lnTo>
                      <a:lnTo>
                        <a:pt x="182" y="47"/>
                      </a:lnTo>
                      <a:lnTo>
                        <a:pt x="209" y="50"/>
                      </a:lnTo>
                      <a:lnTo>
                        <a:pt x="234" y="54"/>
                      </a:lnTo>
                      <a:lnTo>
                        <a:pt x="255" y="63"/>
                      </a:lnTo>
                      <a:lnTo>
                        <a:pt x="277" y="76"/>
                      </a:lnTo>
                      <a:lnTo>
                        <a:pt x="297" y="88"/>
                      </a:lnTo>
                      <a:lnTo>
                        <a:pt x="320" y="101"/>
                      </a:lnTo>
                      <a:lnTo>
                        <a:pt x="331" y="103"/>
                      </a:lnTo>
                      <a:lnTo>
                        <a:pt x="342" y="101"/>
                      </a:lnTo>
                      <a:lnTo>
                        <a:pt x="358" y="110"/>
                      </a:lnTo>
                      <a:lnTo>
                        <a:pt x="375" y="119"/>
                      </a:lnTo>
                      <a:lnTo>
                        <a:pt x="390" y="130"/>
                      </a:lnTo>
                      <a:lnTo>
                        <a:pt x="413" y="143"/>
                      </a:lnTo>
                      <a:lnTo>
                        <a:pt x="427" y="150"/>
                      </a:lnTo>
                      <a:lnTo>
                        <a:pt x="435" y="158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81" name="Freeform 9"/>
                <p:cNvSpPr>
                  <a:spLocks/>
                </p:cNvSpPr>
                <p:nvPr/>
              </p:nvSpPr>
              <p:spPr bwMode="ltGray">
                <a:xfrm>
                  <a:off x="215" y="2093"/>
                  <a:ext cx="451" cy="67"/>
                </a:xfrm>
                <a:custGeom>
                  <a:avLst/>
                  <a:gdLst/>
                  <a:ahLst/>
                  <a:cxnLst>
                    <a:cxn ang="0">
                      <a:pos x="450" y="66"/>
                    </a:cxn>
                    <a:cxn ang="0">
                      <a:pos x="439" y="60"/>
                    </a:cxn>
                    <a:cxn ang="0">
                      <a:pos x="426" y="53"/>
                    </a:cxn>
                    <a:cxn ang="0">
                      <a:pos x="411" y="45"/>
                    </a:cxn>
                    <a:cxn ang="0">
                      <a:pos x="398" y="40"/>
                    </a:cxn>
                    <a:cxn ang="0">
                      <a:pos x="381" y="33"/>
                    </a:cxn>
                    <a:cxn ang="0">
                      <a:pos x="361" y="20"/>
                    </a:cxn>
                    <a:cxn ang="0">
                      <a:pos x="344" y="11"/>
                    </a:cxn>
                    <a:cxn ang="0">
                      <a:pos x="328" y="9"/>
                    </a:cxn>
                    <a:cxn ang="0">
                      <a:pos x="309" y="12"/>
                    </a:cxn>
                    <a:cxn ang="0">
                      <a:pos x="282" y="18"/>
                    </a:cxn>
                    <a:cxn ang="0">
                      <a:pos x="272" y="16"/>
                    </a:cxn>
                    <a:cxn ang="0">
                      <a:pos x="238" y="11"/>
                    </a:cxn>
                    <a:cxn ang="0">
                      <a:pos x="201" y="5"/>
                    </a:cxn>
                    <a:cxn ang="0">
                      <a:pos x="177" y="1"/>
                    </a:cxn>
                    <a:cxn ang="0">
                      <a:pos x="146" y="0"/>
                    </a:cxn>
                    <a:cxn ang="0">
                      <a:pos x="113" y="1"/>
                    </a:cxn>
                    <a:cxn ang="0">
                      <a:pos x="93" y="5"/>
                    </a:cxn>
                    <a:cxn ang="0">
                      <a:pos x="69" y="9"/>
                    </a:cxn>
                    <a:cxn ang="0">
                      <a:pos x="47" y="11"/>
                    </a:cxn>
                    <a:cxn ang="0">
                      <a:pos x="25" y="14"/>
                    </a:cxn>
                    <a:cxn ang="0">
                      <a:pos x="22" y="29"/>
                    </a:cxn>
                    <a:cxn ang="0">
                      <a:pos x="17" y="38"/>
                    </a:cxn>
                    <a:cxn ang="0">
                      <a:pos x="10" y="49"/>
                    </a:cxn>
                    <a:cxn ang="0">
                      <a:pos x="0" y="58"/>
                    </a:cxn>
                    <a:cxn ang="0">
                      <a:pos x="17" y="53"/>
                    </a:cxn>
                    <a:cxn ang="0">
                      <a:pos x="39" y="47"/>
                    </a:cxn>
                    <a:cxn ang="0">
                      <a:pos x="57" y="42"/>
                    </a:cxn>
                    <a:cxn ang="0">
                      <a:pos x="76" y="38"/>
                    </a:cxn>
                    <a:cxn ang="0">
                      <a:pos x="96" y="34"/>
                    </a:cxn>
                    <a:cxn ang="0">
                      <a:pos x="128" y="33"/>
                    </a:cxn>
                    <a:cxn ang="0">
                      <a:pos x="163" y="29"/>
                    </a:cxn>
                    <a:cxn ang="0">
                      <a:pos x="202" y="27"/>
                    </a:cxn>
                    <a:cxn ang="0">
                      <a:pos x="242" y="23"/>
                    </a:cxn>
                    <a:cxn ang="0">
                      <a:pos x="278" y="20"/>
                    </a:cxn>
                    <a:cxn ang="0">
                      <a:pos x="309" y="25"/>
                    </a:cxn>
                    <a:cxn ang="0">
                      <a:pos x="330" y="33"/>
                    </a:cxn>
                    <a:cxn ang="0">
                      <a:pos x="354" y="40"/>
                    </a:cxn>
                    <a:cxn ang="0">
                      <a:pos x="379" y="47"/>
                    </a:cxn>
                    <a:cxn ang="0">
                      <a:pos x="407" y="56"/>
                    </a:cxn>
                    <a:cxn ang="0">
                      <a:pos x="427" y="62"/>
                    </a:cxn>
                    <a:cxn ang="0">
                      <a:pos x="450" y="66"/>
                    </a:cxn>
                  </a:cxnLst>
                  <a:rect l="0" t="0" r="r" b="b"/>
                  <a:pathLst>
                    <a:path w="451" h="67">
                      <a:moveTo>
                        <a:pt x="450" y="66"/>
                      </a:moveTo>
                      <a:lnTo>
                        <a:pt x="439" y="60"/>
                      </a:lnTo>
                      <a:lnTo>
                        <a:pt x="426" y="53"/>
                      </a:lnTo>
                      <a:lnTo>
                        <a:pt x="411" y="45"/>
                      </a:lnTo>
                      <a:lnTo>
                        <a:pt x="398" y="40"/>
                      </a:lnTo>
                      <a:lnTo>
                        <a:pt x="381" y="33"/>
                      </a:lnTo>
                      <a:lnTo>
                        <a:pt x="361" y="20"/>
                      </a:lnTo>
                      <a:lnTo>
                        <a:pt x="344" y="11"/>
                      </a:lnTo>
                      <a:lnTo>
                        <a:pt x="328" y="9"/>
                      </a:lnTo>
                      <a:lnTo>
                        <a:pt x="309" y="12"/>
                      </a:lnTo>
                      <a:lnTo>
                        <a:pt x="282" y="18"/>
                      </a:lnTo>
                      <a:lnTo>
                        <a:pt x="272" y="16"/>
                      </a:lnTo>
                      <a:lnTo>
                        <a:pt x="238" y="11"/>
                      </a:lnTo>
                      <a:lnTo>
                        <a:pt x="201" y="5"/>
                      </a:lnTo>
                      <a:lnTo>
                        <a:pt x="177" y="1"/>
                      </a:lnTo>
                      <a:lnTo>
                        <a:pt x="146" y="0"/>
                      </a:lnTo>
                      <a:lnTo>
                        <a:pt x="113" y="1"/>
                      </a:lnTo>
                      <a:lnTo>
                        <a:pt x="93" y="5"/>
                      </a:lnTo>
                      <a:lnTo>
                        <a:pt x="69" y="9"/>
                      </a:lnTo>
                      <a:lnTo>
                        <a:pt x="47" y="11"/>
                      </a:lnTo>
                      <a:lnTo>
                        <a:pt x="25" y="14"/>
                      </a:lnTo>
                      <a:lnTo>
                        <a:pt x="22" y="29"/>
                      </a:lnTo>
                      <a:lnTo>
                        <a:pt x="17" y="38"/>
                      </a:lnTo>
                      <a:lnTo>
                        <a:pt x="10" y="49"/>
                      </a:lnTo>
                      <a:lnTo>
                        <a:pt x="0" y="58"/>
                      </a:lnTo>
                      <a:lnTo>
                        <a:pt x="17" y="53"/>
                      </a:lnTo>
                      <a:lnTo>
                        <a:pt x="39" y="47"/>
                      </a:lnTo>
                      <a:lnTo>
                        <a:pt x="57" y="42"/>
                      </a:lnTo>
                      <a:lnTo>
                        <a:pt x="76" y="38"/>
                      </a:lnTo>
                      <a:lnTo>
                        <a:pt x="96" y="34"/>
                      </a:lnTo>
                      <a:lnTo>
                        <a:pt x="128" y="33"/>
                      </a:lnTo>
                      <a:lnTo>
                        <a:pt x="163" y="29"/>
                      </a:lnTo>
                      <a:lnTo>
                        <a:pt x="202" y="27"/>
                      </a:lnTo>
                      <a:lnTo>
                        <a:pt x="242" y="23"/>
                      </a:lnTo>
                      <a:lnTo>
                        <a:pt x="278" y="20"/>
                      </a:lnTo>
                      <a:lnTo>
                        <a:pt x="309" y="25"/>
                      </a:lnTo>
                      <a:lnTo>
                        <a:pt x="330" y="33"/>
                      </a:lnTo>
                      <a:lnTo>
                        <a:pt x="354" y="40"/>
                      </a:lnTo>
                      <a:lnTo>
                        <a:pt x="379" y="47"/>
                      </a:lnTo>
                      <a:lnTo>
                        <a:pt x="407" y="56"/>
                      </a:lnTo>
                      <a:lnTo>
                        <a:pt x="427" y="62"/>
                      </a:lnTo>
                      <a:lnTo>
                        <a:pt x="450" y="6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083" name="Freeform 11"/>
              <p:cNvSpPr>
                <a:spLocks/>
              </p:cNvSpPr>
              <p:nvPr/>
            </p:nvSpPr>
            <p:spPr bwMode="ltGray">
              <a:xfrm>
                <a:off x="66" y="336"/>
                <a:ext cx="821" cy="1213"/>
              </a:xfrm>
              <a:custGeom>
                <a:avLst/>
                <a:gdLst/>
                <a:ahLst/>
                <a:cxnLst>
                  <a:cxn ang="0">
                    <a:pos x="259" y="527"/>
                  </a:cxn>
                  <a:cxn ang="0">
                    <a:pos x="286" y="500"/>
                  </a:cxn>
                  <a:cxn ang="0">
                    <a:pos x="240" y="340"/>
                  </a:cxn>
                  <a:cxn ang="0">
                    <a:pos x="172" y="181"/>
                  </a:cxn>
                  <a:cxn ang="0">
                    <a:pos x="98" y="109"/>
                  </a:cxn>
                  <a:cxn ang="0">
                    <a:pos x="162" y="147"/>
                  </a:cxn>
                  <a:cxn ang="0">
                    <a:pos x="230" y="272"/>
                  </a:cxn>
                  <a:cxn ang="0">
                    <a:pos x="292" y="409"/>
                  </a:cxn>
                  <a:cxn ang="0">
                    <a:pos x="336" y="545"/>
                  </a:cxn>
                  <a:cxn ang="0">
                    <a:pos x="374" y="489"/>
                  </a:cxn>
                  <a:cxn ang="0">
                    <a:pos x="381" y="371"/>
                  </a:cxn>
                  <a:cxn ang="0">
                    <a:pos x="395" y="212"/>
                  </a:cxn>
                  <a:cxn ang="0">
                    <a:pos x="430" y="85"/>
                  </a:cxn>
                  <a:cxn ang="0">
                    <a:pos x="452" y="41"/>
                  </a:cxn>
                  <a:cxn ang="0">
                    <a:pos x="430" y="174"/>
                  </a:cxn>
                  <a:cxn ang="0">
                    <a:pos x="418" y="347"/>
                  </a:cxn>
                  <a:cxn ang="0">
                    <a:pos x="411" y="504"/>
                  </a:cxn>
                  <a:cxn ang="0">
                    <a:pos x="429" y="595"/>
                  </a:cxn>
                  <a:cxn ang="0">
                    <a:pos x="523" y="576"/>
                  </a:cxn>
                  <a:cxn ang="0">
                    <a:pos x="647" y="580"/>
                  </a:cxn>
                  <a:cxn ang="0">
                    <a:pos x="744" y="629"/>
                  </a:cxn>
                  <a:cxn ang="0">
                    <a:pos x="820" y="738"/>
                  </a:cxn>
                  <a:cxn ang="0">
                    <a:pos x="728" y="722"/>
                  </a:cxn>
                  <a:cxn ang="0">
                    <a:pos x="631" y="686"/>
                  </a:cxn>
                  <a:cxn ang="0">
                    <a:pos x="502" y="666"/>
                  </a:cxn>
                  <a:cxn ang="0">
                    <a:pos x="417" y="676"/>
                  </a:cxn>
                  <a:cxn ang="0">
                    <a:pos x="466" y="729"/>
                  </a:cxn>
                  <a:cxn ang="0">
                    <a:pos x="575" y="758"/>
                  </a:cxn>
                  <a:cxn ang="0">
                    <a:pos x="685" y="782"/>
                  </a:cxn>
                  <a:cxn ang="0">
                    <a:pos x="766" y="858"/>
                  </a:cxn>
                  <a:cxn ang="0">
                    <a:pos x="808" y="966"/>
                  </a:cxn>
                  <a:cxn ang="0">
                    <a:pos x="707" y="900"/>
                  </a:cxn>
                  <a:cxn ang="0">
                    <a:pos x="604" y="833"/>
                  </a:cxn>
                  <a:cxn ang="0">
                    <a:pos x="505" y="775"/>
                  </a:cxn>
                  <a:cxn ang="0">
                    <a:pos x="430" y="747"/>
                  </a:cxn>
                  <a:cxn ang="0">
                    <a:pos x="383" y="802"/>
                  </a:cxn>
                  <a:cxn ang="0">
                    <a:pos x="426" y="942"/>
                  </a:cxn>
                  <a:cxn ang="0">
                    <a:pos x="460" y="1111"/>
                  </a:cxn>
                  <a:cxn ang="0">
                    <a:pos x="401" y="1126"/>
                  </a:cxn>
                  <a:cxn ang="0">
                    <a:pos x="367" y="942"/>
                  </a:cxn>
                  <a:cxn ang="0">
                    <a:pos x="318" y="833"/>
                  </a:cxn>
                  <a:cxn ang="0">
                    <a:pos x="263" y="893"/>
                  </a:cxn>
                  <a:cxn ang="0">
                    <a:pos x="203" y="1006"/>
                  </a:cxn>
                  <a:cxn ang="0">
                    <a:pos x="140" y="1170"/>
                  </a:cxn>
                  <a:cxn ang="0">
                    <a:pos x="162" y="1020"/>
                  </a:cxn>
                  <a:cxn ang="0">
                    <a:pos x="218" y="886"/>
                  </a:cxn>
                  <a:cxn ang="0">
                    <a:pos x="287" y="775"/>
                  </a:cxn>
                  <a:cxn ang="0">
                    <a:pos x="314" y="691"/>
                  </a:cxn>
                  <a:cxn ang="0">
                    <a:pos x="244" y="737"/>
                  </a:cxn>
                  <a:cxn ang="0">
                    <a:pos x="165" y="849"/>
                  </a:cxn>
                  <a:cxn ang="0">
                    <a:pos x="89" y="979"/>
                  </a:cxn>
                  <a:cxn ang="0">
                    <a:pos x="78" y="939"/>
                  </a:cxn>
                  <a:cxn ang="0">
                    <a:pos x="134" y="853"/>
                  </a:cxn>
                  <a:cxn ang="0">
                    <a:pos x="225" y="746"/>
                  </a:cxn>
                  <a:cxn ang="0">
                    <a:pos x="318" y="669"/>
                  </a:cxn>
                  <a:cxn ang="0">
                    <a:pos x="233" y="587"/>
                  </a:cxn>
                  <a:cxn ang="0">
                    <a:pos x="146" y="484"/>
                  </a:cxn>
                  <a:cxn ang="0">
                    <a:pos x="56" y="383"/>
                  </a:cxn>
                  <a:cxn ang="0">
                    <a:pos x="11" y="320"/>
                  </a:cxn>
                  <a:cxn ang="0">
                    <a:pos x="101" y="374"/>
                  </a:cxn>
                  <a:cxn ang="0">
                    <a:pos x="202" y="471"/>
                  </a:cxn>
                </a:cxnLst>
                <a:rect l="0" t="0" r="r" b="b"/>
                <a:pathLst>
                  <a:path w="821" h="1213">
                    <a:moveTo>
                      <a:pt x="202" y="471"/>
                    </a:moveTo>
                    <a:lnTo>
                      <a:pt x="216" y="489"/>
                    </a:lnTo>
                    <a:lnTo>
                      <a:pt x="230" y="502"/>
                    </a:lnTo>
                    <a:lnTo>
                      <a:pt x="243" y="513"/>
                    </a:lnTo>
                    <a:lnTo>
                      <a:pt x="259" y="527"/>
                    </a:lnTo>
                    <a:lnTo>
                      <a:pt x="274" y="538"/>
                    </a:lnTo>
                    <a:lnTo>
                      <a:pt x="287" y="545"/>
                    </a:lnTo>
                    <a:lnTo>
                      <a:pt x="299" y="555"/>
                    </a:lnTo>
                    <a:lnTo>
                      <a:pt x="292" y="527"/>
                    </a:lnTo>
                    <a:lnTo>
                      <a:pt x="286" y="500"/>
                    </a:lnTo>
                    <a:lnTo>
                      <a:pt x="277" y="467"/>
                    </a:lnTo>
                    <a:lnTo>
                      <a:pt x="268" y="436"/>
                    </a:lnTo>
                    <a:lnTo>
                      <a:pt x="261" y="405"/>
                    </a:lnTo>
                    <a:lnTo>
                      <a:pt x="253" y="373"/>
                    </a:lnTo>
                    <a:lnTo>
                      <a:pt x="240" y="340"/>
                    </a:lnTo>
                    <a:lnTo>
                      <a:pt x="227" y="303"/>
                    </a:lnTo>
                    <a:lnTo>
                      <a:pt x="215" y="272"/>
                    </a:lnTo>
                    <a:lnTo>
                      <a:pt x="199" y="232"/>
                    </a:lnTo>
                    <a:lnTo>
                      <a:pt x="188" y="205"/>
                    </a:lnTo>
                    <a:lnTo>
                      <a:pt x="172" y="181"/>
                    </a:lnTo>
                    <a:lnTo>
                      <a:pt x="159" y="158"/>
                    </a:lnTo>
                    <a:lnTo>
                      <a:pt x="140" y="138"/>
                    </a:lnTo>
                    <a:lnTo>
                      <a:pt x="125" y="123"/>
                    </a:lnTo>
                    <a:lnTo>
                      <a:pt x="109" y="114"/>
                    </a:lnTo>
                    <a:lnTo>
                      <a:pt x="98" y="109"/>
                    </a:lnTo>
                    <a:lnTo>
                      <a:pt x="110" y="105"/>
                    </a:lnTo>
                    <a:lnTo>
                      <a:pt x="117" y="107"/>
                    </a:lnTo>
                    <a:lnTo>
                      <a:pt x="131" y="111"/>
                    </a:lnTo>
                    <a:lnTo>
                      <a:pt x="144" y="127"/>
                    </a:lnTo>
                    <a:lnTo>
                      <a:pt x="162" y="147"/>
                    </a:lnTo>
                    <a:lnTo>
                      <a:pt x="175" y="163"/>
                    </a:lnTo>
                    <a:lnTo>
                      <a:pt x="185" y="183"/>
                    </a:lnTo>
                    <a:lnTo>
                      <a:pt x="200" y="211"/>
                    </a:lnTo>
                    <a:lnTo>
                      <a:pt x="216" y="243"/>
                    </a:lnTo>
                    <a:lnTo>
                      <a:pt x="230" y="272"/>
                    </a:lnTo>
                    <a:lnTo>
                      <a:pt x="244" y="305"/>
                    </a:lnTo>
                    <a:lnTo>
                      <a:pt x="258" y="329"/>
                    </a:lnTo>
                    <a:lnTo>
                      <a:pt x="272" y="354"/>
                    </a:lnTo>
                    <a:lnTo>
                      <a:pt x="283" y="382"/>
                    </a:lnTo>
                    <a:lnTo>
                      <a:pt x="292" y="409"/>
                    </a:lnTo>
                    <a:lnTo>
                      <a:pt x="302" y="440"/>
                    </a:lnTo>
                    <a:lnTo>
                      <a:pt x="312" y="467"/>
                    </a:lnTo>
                    <a:lnTo>
                      <a:pt x="321" y="493"/>
                    </a:lnTo>
                    <a:lnTo>
                      <a:pt x="330" y="524"/>
                    </a:lnTo>
                    <a:lnTo>
                      <a:pt x="336" y="545"/>
                    </a:lnTo>
                    <a:lnTo>
                      <a:pt x="339" y="556"/>
                    </a:lnTo>
                    <a:lnTo>
                      <a:pt x="348" y="545"/>
                    </a:lnTo>
                    <a:lnTo>
                      <a:pt x="358" y="533"/>
                    </a:lnTo>
                    <a:lnTo>
                      <a:pt x="371" y="516"/>
                    </a:lnTo>
                    <a:lnTo>
                      <a:pt x="374" y="489"/>
                    </a:lnTo>
                    <a:lnTo>
                      <a:pt x="376" y="467"/>
                    </a:lnTo>
                    <a:lnTo>
                      <a:pt x="380" y="434"/>
                    </a:lnTo>
                    <a:lnTo>
                      <a:pt x="381" y="405"/>
                    </a:lnTo>
                    <a:lnTo>
                      <a:pt x="380" y="405"/>
                    </a:lnTo>
                    <a:lnTo>
                      <a:pt x="381" y="371"/>
                    </a:lnTo>
                    <a:lnTo>
                      <a:pt x="383" y="334"/>
                    </a:lnTo>
                    <a:lnTo>
                      <a:pt x="384" y="300"/>
                    </a:lnTo>
                    <a:lnTo>
                      <a:pt x="387" y="269"/>
                    </a:lnTo>
                    <a:lnTo>
                      <a:pt x="390" y="243"/>
                    </a:lnTo>
                    <a:lnTo>
                      <a:pt x="395" y="212"/>
                    </a:lnTo>
                    <a:lnTo>
                      <a:pt x="401" y="191"/>
                    </a:lnTo>
                    <a:lnTo>
                      <a:pt x="405" y="165"/>
                    </a:lnTo>
                    <a:lnTo>
                      <a:pt x="414" y="145"/>
                    </a:lnTo>
                    <a:lnTo>
                      <a:pt x="421" y="120"/>
                    </a:lnTo>
                    <a:lnTo>
                      <a:pt x="430" y="85"/>
                    </a:lnTo>
                    <a:lnTo>
                      <a:pt x="439" y="54"/>
                    </a:lnTo>
                    <a:lnTo>
                      <a:pt x="443" y="25"/>
                    </a:lnTo>
                    <a:lnTo>
                      <a:pt x="451" y="0"/>
                    </a:lnTo>
                    <a:lnTo>
                      <a:pt x="454" y="20"/>
                    </a:lnTo>
                    <a:lnTo>
                      <a:pt x="452" y="41"/>
                    </a:lnTo>
                    <a:lnTo>
                      <a:pt x="449" y="69"/>
                    </a:lnTo>
                    <a:lnTo>
                      <a:pt x="443" y="92"/>
                    </a:lnTo>
                    <a:lnTo>
                      <a:pt x="438" y="131"/>
                    </a:lnTo>
                    <a:lnTo>
                      <a:pt x="433" y="152"/>
                    </a:lnTo>
                    <a:lnTo>
                      <a:pt x="430" y="174"/>
                    </a:lnTo>
                    <a:lnTo>
                      <a:pt x="426" y="202"/>
                    </a:lnTo>
                    <a:lnTo>
                      <a:pt x="424" y="234"/>
                    </a:lnTo>
                    <a:lnTo>
                      <a:pt x="423" y="271"/>
                    </a:lnTo>
                    <a:lnTo>
                      <a:pt x="420" y="307"/>
                    </a:lnTo>
                    <a:lnTo>
                      <a:pt x="418" y="347"/>
                    </a:lnTo>
                    <a:lnTo>
                      <a:pt x="418" y="378"/>
                    </a:lnTo>
                    <a:lnTo>
                      <a:pt x="417" y="411"/>
                    </a:lnTo>
                    <a:lnTo>
                      <a:pt x="415" y="438"/>
                    </a:lnTo>
                    <a:lnTo>
                      <a:pt x="415" y="471"/>
                    </a:lnTo>
                    <a:lnTo>
                      <a:pt x="411" y="504"/>
                    </a:lnTo>
                    <a:lnTo>
                      <a:pt x="405" y="545"/>
                    </a:lnTo>
                    <a:lnTo>
                      <a:pt x="401" y="580"/>
                    </a:lnTo>
                    <a:lnTo>
                      <a:pt x="395" y="620"/>
                    </a:lnTo>
                    <a:lnTo>
                      <a:pt x="411" y="607"/>
                    </a:lnTo>
                    <a:lnTo>
                      <a:pt x="429" y="595"/>
                    </a:lnTo>
                    <a:lnTo>
                      <a:pt x="452" y="578"/>
                    </a:lnTo>
                    <a:lnTo>
                      <a:pt x="471" y="573"/>
                    </a:lnTo>
                    <a:lnTo>
                      <a:pt x="492" y="573"/>
                    </a:lnTo>
                    <a:lnTo>
                      <a:pt x="507" y="573"/>
                    </a:lnTo>
                    <a:lnTo>
                      <a:pt x="523" y="576"/>
                    </a:lnTo>
                    <a:lnTo>
                      <a:pt x="547" y="580"/>
                    </a:lnTo>
                    <a:lnTo>
                      <a:pt x="576" y="582"/>
                    </a:lnTo>
                    <a:lnTo>
                      <a:pt x="601" y="580"/>
                    </a:lnTo>
                    <a:lnTo>
                      <a:pt x="626" y="580"/>
                    </a:lnTo>
                    <a:lnTo>
                      <a:pt x="647" y="580"/>
                    </a:lnTo>
                    <a:lnTo>
                      <a:pt x="668" y="582"/>
                    </a:lnTo>
                    <a:lnTo>
                      <a:pt x="687" y="593"/>
                    </a:lnTo>
                    <a:lnTo>
                      <a:pt x="710" y="604"/>
                    </a:lnTo>
                    <a:lnTo>
                      <a:pt x="728" y="616"/>
                    </a:lnTo>
                    <a:lnTo>
                      <a:pt x="744" y="629"/>
                    </a:lnTo>
                    <a:lnTo>
                      <a:pt x="765" y="647"/>
                    </a:lnTo>
                    <a:lnTo>
                      <a:pt x="775" y="658"/>
                    </a:lnTo>
                    <a:lnTo>
                      <a:pt x="791" y="684"/>
                    </a:lnTo>
                    <a:lnTo>
                      <a:pt x="805" y="711"/>
                    </a:lnTo>
                    <a:lnTo>
                      <a:pt x="820" y="738"/>
                    </a:lnTo>
                    <a:lnTo>
                      <a:pt x="803" y="740"/>
                    </a:lnTo>
                    <a:lnTo>
                      <a:pt x="783" y="737"/>
                    </a:lnTo>
                    <a:lnTo>
                      <a:pt x="762" y="729"/>
                    </a:lnTo>
                    <a:lnTo>
                      <a:pt x="743" y="729"/>
                    </a:lnTo>
                    <a:lnTo>
                      <a:pt x="728" y="722"/>
                    </a:lnTo>
                    <a:lnTo>
                      <a:pt x="709" y="711"/>
                    </a:lnTo>
                    <a:lnTo>
                      <a:pt x="690" y="702"/>
                    </a:lnTo>
                    <a:lnTo>
                      <a:pt x="673" y="693"/>
                    </a:lnTo>
                    <a:lnTo>
                      <a:pt x="659" y="691"/>
                    </a:lnTo>
                    <a:lnTo>
                      <a:pt x="631" y="686"/>
                    </a:lnTo>
                    <a:lnTo>
                      <a:pt x="601" y="684"/>
                    </a:lnTo>
                    <a:lnTo>
                      <a:pt x="575" y="676"/>
                    </a:lnTo>
                    <a:lnTo>
                      <a:pt x="547" y="671"/>
                    </a:lnTo>
                    <a:lnTo>
                      <a:pt x="522" y="667"/>
                    </a:lnTo>
                    <a:lnTo>
                      <a:pt x="502" y="666"/>
                    </a:lnTo>
                    <a:lnTo>
                      <a:pt x="488" y="664"/>
                    </a:lnTo>
                    <a:lnTo>
                      <a:pt x="467" y="662"/>
                    </a:lnTo>
                    <a:lnTo>
                      <a:pt x="448" y="666"/>
                    </a:lnTo>
                    <a:lnTo>
                      <a:pt x="435" y="667"/>
                    </a:lnTo>
                    <a:lnTo>
                      <a:pt x="417" y="676"/>
                    </a:lnTo>
                    <a:lnTo>
                      <a:pt x="395" y="682"/>
                    </a:lnTo>
                    <a:lnTo>
                      <a:pt x="411" y="693"/>
                    </a:lnTo>
                    <a:lnTo>
                      <a:pt x="430" y="707"/>
                    </a:lnTo>
                    <a:lnTo>
                      <a:pt x="446" y="722"/>
                    </a:lnTo>
                    <a:lnTo>
                      <a:pt x="466" y="729"/>
                    </a:lnTo>
                    <a:lnTo>
                      <a:pt x="488" y="738"/>
                    </a:lnTo>
                    <a:lnTo>
                      <a:pt x="505" y="744"/>
                    </a:lnTo>
                    <a:lnTo>
                      <a:pt x="525" y="746"/>
                    </a:lnTo>
                    <a:lnTo>
                      <a:pt x="548" y="753"/>
                    </a:lnTo>
                    <a:lnTo>
                      <a:pt x="575" y="758"/>
                    </a:lnTo>
                    <a:lnTo>
                      <a:pt x="597" y="764"/>
                    </a:lnTo>
                    <a:lnTo>
                      <a:pt x="622" y="766"/>
                    </a:lnTo>
                    <a:lnTo>
                      <a:pt x="643" y="771"/>
                    </a:lnTo>
                    <a:lnTo>
                      <a:pt x="665" y="777"/>
                    </a:lnTo>
                    <a:lnTo>
                      <a:pt x="685" y="782"/>
                    </a:lnTo>
                    <a:lnTo>
                      <a:pt x="700" y="789"/>
                    </a:lnTo>
                    <a:lnTo>
                      <a:pt x="716" y="804"/>
                    </a:lnTo>
                    <a:lnTo>
                      <a:pt x="732" y="818"/>
                    </a:lnTo>
                    <a:lnTo>
                      <a:pt x="750" y="837"/>
                    </a:lnTo>
                    <a:lnTo>
                      <a:pt x="766" y="858"/>
                    </a:lnTo>
                    <a:lnTo>
                      <a:pt x="775" y="873"/>
                    </a:lnTo>
                    <a:lnTo>
                      <a:pt x="783" y="895"/>
                    </a:lnTo>
                    <a:lnTo>
                      <a:pt x="790" y="920"/>
                    </a:lnTo>
                    <a:lnTo>
                      <a:pt x="800" y="946"/>
                    </a:lnTo>
                    <a:lnTo>
                      <a:pt x="808" y="966"/>
                    </a:lnTo>
                    <a:lnTo>
                      <a:pt x="790" y="953"/>
                    </a:lnTo>
                    <a:lnTo>
                      <a:pt x="768" y="940"/>
                    </a:lnTo>
                    <a:lnTo>
                      <a:pt x="750" y="929"/>
                    </a:lnTo>
                    <a:lnTo>
                      <a:pt x="730" y="915"/>
                    </a:lnTo>
                    <a:lnTo>
                      <a:pt x="707" y="900"/>
                    </a:lnTo>
                    <a:lnTo>
                      <a:pt x="688" y="889"/>
                    </a:lnTo>
                    <a:lnTo>
                      <a:pt x="666" y="875"/>
                    </a:lnTo>
                    <a:lnTo>
                      <a:pt x="645" y="858"/>
                    </a:lnTo>
                    <a:lnTo>
                      <a:pt x="626" y="848"/>
                    </a:lnTo>
                    <a:lnTo>
                      <a:pt x="604" y="833"/>
                    </a:lnTo>
                    <a:lnTo>
                      <a:pt x="586" y="820"/>
                    </a:lnTo>
                    <a:lnTo>
                      <a:pt x="566" y="808"/>
                    </a:lnTo>
                    <a:lnTo>
                      <a:pt x="545" y="797"/>
                    </a:lnTo>
                    <a:lnTo>
                      <a:pt x="525" y="786"/>
                    </a:lnTo>
                    <a:lnTo>
                      <a:pt x="505" y="775"/>
                    </a:lnTo>
                    <a:lnTo>
                      <a:pt x="491" y="771"/>
                    </a:lnTo>
                    <a:lnTo>
                      <a:pt x="474" y="762"/>
                    </a:lnTo>
                    <a:lnTo>
                      <a:pt x="457" y="753"/>
                    </a:lnTo>
                    <a:lnTo>
                      <a:pt x="442" y="744"/>
                    </a:lnTo>
                    <a:lnTo>
                      <a:pt x="430" y="747"/>
                    </a:lnTo>
                    <a:lnTo>
                      <a:pt x="415" y="751"/>
                    </a:lnTo>
                    <a:lnTo>
                      <a:pt x="404" y="751"/>
                    </a:lnTo>
                    <a:lnTo>
                      <a:pt x="390" y="746"/>
                    </a:lnTo>
                    <a:lnTo>
                      <a:pt x="389" y="771"/>
                    </a:lnTo>
                    <a:lnTo>
                      <a:pt x="383" y="802"/>
                    </a:lnTo>
                    <a:lnTo>
                      <a:pt x="393" y="828"/>
                    </a:lnTo>
                    <a:lnTo>
                      <a:pt x="402" y="855"/>
                    </a:lnTo>
                    <a:lnTo>
                      <a:pt x="411" y="880"/>
                    </a:lnTo>
                    <a:lnTo>
                      <a:pt x="418" y="911"/>
                    </a:lnTo>
                    <a:lnTo>
                      <a:pt x="426" y="942"/>
                    </a:lnTo>
                    <a:lnTo>
                      <a:pt x="438" y="982"/>
                    </a:lnTo>
                    <a:lnTo>
                      <a:pt x="440" y="1013"/>
                    </a:lnTo>
                    <a:lnTo>
                      <a:pt x="448" y="1044"/>
                    </a:lnTo>
                    <a:lnTo>
                      <a:pt x="452" y="1073"/>
                    </a:lnTo>
                    <a:lnTo>
                      <a:pt x="460" y="1111"/>
                    </a:lnTo>
                    <a:lnTo>
                      <a:pt x="467" y="1153"/>
                    </a:lnTo>
                    <a:lnTo>
                      <a:pt x="473" y="1212"/>
                    </a:lnTo>
                    <a:lnTo>
                      <a:pt x="412" y="1212"/>
                    </a:lnTo>
                    <a:lnTo>
                      <a:pt x="405" y="1162"/>
                    </a:lnTo>
                    <a:lnTo>
                      <a:pt x="401" y="1126"/>
                    </a:lnTo>
                    <a:lnTo>
                      <a:pt x="392" y="1080"/>
                    </a:lnTo>
                    <a:lnTo>
                      <a:pt x="386" y="1037"/>
                    </a:lnTo>
                    <a:lnTo>
                      <a:pt x="379" y="1002"/>
                    </a:lnTo>
                    <a:lnTo>
                      <a:pt x="374" y="969"/>
                    </a:lnTo>
                    <a:lnTo>
                      <a:pt x="367" y="942"/>
                    </a:lnTo>
                    <a:lnTo>
                      <a:pt x="356" y="908"/>
                    </a:lnTo>
                    <a:lnTo>
                      <a:pt x="346" y="875"/>
                    </a:lnTo>
                    <a:lnTo>
                      <a:pt x="339" y="848"/>
                    </a:lnTo>
                    <a:lnTo>
                      <a:pt x="330" y="838"/>
                    </a:lnTo>
                    <a:lnTo>
                      <a:pt x="318" y="833"/>
                    </a:lnTo>
                    <a:lnTo>
                      <a:pt x="309" y="826"/>
                    </a:lnTo>
                    <a:lnTo>
                      <a:pt x="305" y="829"/>
                    </a:lnTo>
                    <a:lnTo>
                      <a:pt x="293" y="848"/>
                    </a:lnTo>
                    <a:lnTo>
                      <a:pt x="277" y="871"/>
                    </a:lnTo>
                    <a:lnTo>
                      <a:pt x="263" y="893"/>
                    </a:lnTo>
                    <a:lnTo>
                      <a:pt x="252" y="911"/>
                    </a:lnTo>
                    <a:lnTo>
                      <a:pt x="240" y="937"/>
                    </a:lnTo>
                    <a:lnTo>
                      <a:pt x="230" y="953"/>
                    </a:lnTo>
                    <a:lnTo>
                      <a:pt x="216" y="979"/>
                    </a:lnTo>
                    <a:lnTo>
                      <a:pt x="203" y="1006"/>
                    </a:lnTo>
                    <a:lnTo>
                      <a:pt x="193" y="1033"/>
                    </a:lnTo>
                    <a:lnTo>
                      <a:pt x="181" y="1062"/>
                    </a:lnTo>
                    <a:lnTo>
                      <a:pt x="168" y="1095"/>
                    </a:lnTo>
                    <a:lnTo>
                      <a:pt x="156" y="1133"/>
                    </a:lnTo>
                    <a:lnTo>
                      <a:pt x="140" y="1170"/>
                    </a:lnTo>
                    <a:lnTo>
                      <a:pt x="146" y="1124"/>
                    </a:lnTo>
                    <a:lnTo>
                      <a:pt x="148" y="1093"/>
                    </a:lnTo>
                    <a:lnTo>
                      <a:pt x="153" y="1059"/>
                    </a:lnTo>
                    <a:lnTo>
                      <a:pt x="157" y="1037"/>
                    </a:lnTo>
                    <a:lnTo>
                      <a:pt x="162" y="1020"/>
                    </a:lnTo>
                    <a:lnTo>
                      <a:pt x="172" y="991"/>
                    </a:lnTo>
                    <a:lnTo>
                      <a:pt x="181" y="960"/>
                    </a:lnTo>
                    <a:lnTo>
                      <a:pt x="187" y="939"/>
                    </a:lnTo>
                    <a:lnTo>
                      <a:pt x="203" y="911"/>
                    </a:lnTo>
                    <a:lnTo>
                      <a:pt x="218" y="886"/>
                    </a:lnTo>
                    <a:lnTo>
                      <a:pt x="233" y="855"/>
                    </a:lnTo>
                    <a:lnTo>
                      <a:pt x="246" y="826"/>
                    </a:lnTo>
                    <a:lnTo>
                      <a:pt x="258" y="809"/>
                    </a:lnTo>
                    <a:lnTo>
                      <a:pt x="271" y="795"/>
                    </a:lnTo>
                    <a:lnTo>
                      <a:pt x="287" y="775"/>
                    </a:lnTo>
                    <a:lnTo>
                      <a:pt x="302" y="755"/>
                    </a:lnTo>
                    <a:lnTo>
                      <a:pt x="317" y="737"/>
                    </a:lnTo>
                    <a:lnTo>
                      <a:pt x="331" y="711"/>
                    </a:lnTo>
                    <a:lnTo>
                      <a:pt x="325" y="704"/>
                    </a:lnTo>
                    <a:lnTo>
                      <a:pt x="314" y="691"/>
                    </a:lnTo>
                    <a:lnTo>
                      <a:pt x="303" y="684"/>
                    </a:lnTo>
                    <a:lnTo>
                      <a:pt x="293" y="687"/>
                    </a:lnTo>
                    <a:lnTo>
                      <a:pt x="275" y="704"/>
                    </a:lnTo>
                    <a:lnTo>
                      <a:pt x="259" y="720"/>
                    </a:lnTo>
                    <a:lnTo>
                      <a:pt x="244" y="737"/>
                    </a:lnTo>
                    <a:lnTo>
                      <a:pt x="230" y="755"/>
                    </a:lnTo>
                    <a:lnTo>
                      <a:pt x="212" y="784"/>
                    </a:lnTo>
                    <a:lnTo>
                      <a:pt x="193" y="811"/>
                    </a:lnTo>
                    <a:lnTo>
                      <a:pt x="176" y="831"/>
                    </a:lnTo>
                    <a:lnTo>
                      <a:pt x="165" y="849"/>
                    </a:lnTo>
                    <a:lnTo>
                      <a:pt x="148" y="871"/>
                    </a:lnTo>
                    <a:lnTo>
                      <a:pt x="132" y="898"/>
                    </a:lnTo>
                    <a:lnTo>
                      <a:pt x="120" y="924"/>
                    </a:lnTo>
                    <a:lnTo>
                      <a:pt x="104" y="953"/>
                    </a:lnTo>
                    <a:lnTo>
                      <a:pt x="89" y="979"/>
                    </a:lnTo>
                    <a:lnTo>
                      <a:pt x="76" y="1010"/>
                    </a:lnTo>
                    <a:lnTo>
                      <a:pt x="57" y="1044"/>
                    </a:lnTo>
                    <a:lnTo>
                      <a:pt x="66" y="999"/>
                    </a:lnTo>
                    <a:lnTo>
                      <a:pt x="72" y="966"/>
                    </a:lnTo>
                    <a:lnTo>
                      <a:pt x="78" y="939"/>
                    </a:lnTo>
                    <a:lnTo>
                      <a:pt x="81" y="929"/>
                    </a:lnTo>
                    <a:lnTo>
                      <a:pt x="89" y="915"/>
                    </a:lnTo>
                    <a:lnTo>
                      <a:pt x="103" y="895"/>
                    </a:lnTo>
                    <a:lnTo>
                      <a:pt x="117" y="877"/>
                    </a:lnTo>
                    <a:lnTo>
                      <a:pt x="134" y="853"/>
                    </a:lnTo>
                    <a:lnTo>
                      <a:pt x="148" y="833"/>
                    </a:lnTo>
                    <a:lnTo>
                      <a:pt x="171" y="808"/>
                    </a:lnTo>
                    <a:lnTo>
                      <a:pt x="184" y="789"/>
                    </a:lnTo>
                    <a:lnTo>
                      <a:pt x="203" y="767"/>
                    </a:lnTo>
                    <a:lnTo>
                      <a:pt x="225" y="746"/>
                    </a:lnTo>
                    <a:lnTo>
                      <a:pt x="243" y="727"/>
                    </a:lnTo>
                    <a:lnTo>
                      <a:pt x="262" y="709"/>
                    </a:lnTo>
                    <a:lnTo>
                      <a:pt x="293" y="684"/>
                    </a:lnTo>
                    <a:lnTo>
                      <a:pt x="309" y="676"/>
                    </a:lnTo>
                    <a:lnTo>
                      <a:pt x="318" y="669"/>
                    </a:lnTo>
                    <a:lnTo>
                      <a:pt x="302" y="656"/>
                    </a:lnTo>
                    <a:lnTo>
                      <a:pt x="286" y="638"/>
                    </a:lnTo>
                    <a:lnTo>
                      <a:pt x="266" y="618"/>
                    </a:lnTo>
                    <a:lnTo>
                      <a:pt x="250" y="602"/>
                    </a:lnTo>
                    <a:lnTo>
                      <a:pt x="233" y="587"/>
                    </a:lnTo>
                    <a:lnTo>
                      <a:pt x="218" y="573"/>
                    </a:lnTo>
                    <a:lnTo>
                      <a:pt x="205" y="555"/>
                    </a:lnTo>
                    <a:lnTo>
                      <a:pt x="184" y="531"/>
                    </a:lnTo>
                    <a:lnTo>
                      <a:pt x="166" y="509"/>
                    </a:lnTo>
                    <a:lnTo>
                      <a:pt x="146" y="484"/>
                    </a:lnTo>
                    <a:lnTo>
                      <a:pt x="123" y="460"/>
                    </a:lnTo>
                    <a:lnTo>
                      <a:pt x="106" y="444"/>
                    </a:lnTo>
                    <a:lnTo>
                      <a:pt x="84" y="422"/>
                    </a:lnTo>
                    <a:lnTo>
                      <a:pt x="70" y="407"/>
                    </a:lnTo>
                    <a:lnTo>
                      <a:pt x="56" y="383"/>
                    </a:lnTo>
                    <a:lnTo>
                      <a:pt x="45" y="365"/>
                    </a:lnTo>
                    <a:lnTo>
                      <a:pt x="32" y="351"/>
                    </a:lnTo>
                    <a:lnTo>
                      <a:pt x="14" y="333"/>
                    </a:lnTo>
                    <a:lnTo>
                      <a:pt x="0" y="318"/>
                    </a:lnTo>
                    <a:lnTo>
                      <a:pt x="11" y="320"/>
                    </a:lnTo>
                    <a:lnTo>
                      <a:pt x="29" y="325"/>
                    </a:lnTo>
                    <a:lnTo>
                      <a:pt x="47" y="331"/>
                    </a:lnTo>
                    <a:lnTo>
                      <a:pt x="63" y="340"/>
                    </a:lnTo>
                    <a:lnTo>
                      <a:pt x="79" y="354"/>
                    </a:lnTo>
                    <a:lnTo>
                      <a:pt x="101" y="374"/>
                    </a:lnTo>
                    <a:lnTo>
                      <a:pt x="120" y="391"/>
                    </a:lnTo>
                    <a:lnTo>
                      <a:pt x="143" y="407"/>
                    </a:lnTo>
                    <a:lnTo>
                      <a:pt x="162" y="429"/>
                    </a:lnTo>
                    <a:lnTo>
                      <a:pt x="184" y="453"/>
                    </a:lnTo>
                    <a:lnTo>
                      <a:pt x="202" y="47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85" name="Arc 13"/>
            <p:cNvSpPr>
              <a:spLocks/>
            </p:cNvSpPr>
            <p:nvPr/>
          </p:nvSpPr>
          <p:spPr bwMode="ltGray">
            <a:xfrm>
              <a:off x="2" y="4175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1 w 43200"/>
                <a:gd name="T1" fmla="*/ 21759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0" y="21759"/>
                  </a:moveTo>
                  <a:cubicBezTo>
                    <a:pt x="0" y="21706"/>
                    <a:pt x="0" y="2165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0" y="21759"/>
                  </a:moveTo>
                  <a:cubicBezTo>
                    <a:pt x="0" y="21706"/>
                    <a:pt x="0" y="2165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ltGray">
            <a:xfrm>
              <a:off x="1" y="4312"/>
              <a:ext cx="5751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2256" y="3360"/>
              <a:ext cx="1145" cy="839"/>
              <a:chOff x="2256" y="3360"/>
              <a:chExt cx="1145" cy="839"/>
            </a:xfrm>
          </p:grpSpPr>
          <p:sp>
            <p:nvSpPr>
              <p:cNvPr id="3087" name="Oval 15"/>
              <p:cNvSpPr>
                <a:spLocks noChangeArrowheads="1"/>
              </p:cNvSpPr>
              <p:nvPr/>
            </p:nvSpPr>
            <p:spPr bwMode="ltGray">
              <a:xfrm>
                <a:off x="2356" y="3360"/>
                <a:ext cx="992" cy="788"/>
              </a:xfrm>
              <a:prstGeom prst="ellipse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hlink">
                      <a:gamma/>
                      <a:tint val="8000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8" name="Freeform 16" descr="Частый горизонтальный"/>
              <p:cNvSpPr>
                <a:spLocks/>
              </p:cNvSpPr>
              <p:nvPr/>
            </p:nvSpPr>
            <p:spPr bwMode="ltGray">
              <a:xfrm>
                <a:off x="2256" y="3893"/>
                <a:ext cx="1145" cy="306"/>
              </a:xfrm>
              <a:custGeom>
                <a:avLst/>
                <a:gdLst/>
                <a:ahLst/>
                <a:cxnLst>
                  <a:cxn ang="0">
                    <a:pos x="1036" y="0"/>
                  </a:cxn>
                  <a:cxn ang="0">
                    <a:pos x="978" y="26"/>
                  </a:cxn>
                  <a:cxn ang="0">
                    <a:pos x="1036" y="41"/>
                  </a:cxn>
                  <a:cxn ang="0">
                    <a:pos x="1022" y="77"/>
                  </a:cxn>
                  <a:cxn ang="0">
                    <a:pos x="950" y="93"/>
                  </a:cxn>
                  <a:cxn ang="0">
                    <a:pos x="1050" y="108"/>
                  </a:cxn>
                  <a:cxn ang="0">
                    <a:pos x="1144" y="124"/>
                  </a:cxn>
                  <a:cxn ang="0">
                    <a:pos x="1050" y="139"/>
                  </a:cxn>
                  <a:cxn ang="0">
                    <a:pos x="950" y="133"/>
                  </a:cxn>
                  <a:cxn ang="0">
                    <a:pos x="992" y="175"/>
                  </a:cxn>
                  <a:cxn ang="0">
                    <a:pos x="1080" y="180"/>
                  </a:cxn>
                  <a:cxn ang="0">
                    <a:pos x="992" y="202"/>
                  </a:cxn>
                  <a:cxn ang="0">
                    <a:pos x="884" y="202"/>
                  </a:cxn>
                  <a:cxn ang="0">
                    <a:pos x="928" y="232"/>
                  </a:cxn>
                  <a:cxn ang="0">
                    <a:pos x="892" y="253"/>
                  </a:cxn>
                  <a:cxn ang="0">
                    <a:pos x="821" y="269"/>
                  </a:cxn>
                  <a:cxn ang="0">
                    <a:pos x="769" y="284"/>
                  </a:cxn>
                  <a:cxn ang="0">
                    <a:pos x="683" y="284"/>
                  </a:cxn>
                  <a:cxn ang="0">
                    <a:pos x="633" y="305"/>
                  </a:cxn>
                  <a:cxn ang="0">
                    <a:pos x="504" y="305"/>
                  </a:cxn>
                  <a:cxn ang="0">
                    <a:pos x="452" y="305"/>
                  </a:cxn>
                  <a:cxn ang="0">
                    <a:pos x="474" y="289"/>
                  </a:cxn>
                  <a:cxn ang="0">
                    <a:pos x="360" y="284"/>
                  </a:cxn>
                  <a:cxn ang="0">
                    <a:pos x="410" y="278"/>
                  </a:cxn>
                  <a:cxn ang="0">
                    <a:pos x="488" y="263"/>
                  </a:cxn>
                  <a:cxn ang="0">
                    <a:pos x="380" y="258"/>
                  </a:cxn>
                  <a:cxn ang="0">
                    <a:pos x="273" y="253"/>
                  </a:cxn>
                  <a:cxn ang="0">
                    <a:pos x="215" y="232"/>
                  </a:cxn>
                  <a:cxn ang="0">
                    <a:pos x="322" y="232"/>
                  </a:cxn>
                  <a:cxn ang="0">
                    <a:pos x="273" y="217"/>
                  </a:cxn>
                  <a:cxn ang="0">
                    <a:pos x="165" y="217"/>
                  </a:cxn>
                  <a:cxn ang="0">
                    <a:pos x="49" y="211"/>
                  </a:cxn>
                  <a:cxn ang="0">
                    <a:pos x="101" y="206"/>
                  </a:cxn>
                  <a:cxn ang="0">
                    <a:pos x="215" y="206"/>
                  </a:cxn>
                  <a:cxn ang="0">
                    <a:pos x="245" y="180"/>
                  </a:cxn>
                  <a:cxn ang="0">
                    <a:pos x="129" y="175"/>
                  </a:cxn>
                  <a:cxn ang="0">
                    <a:pos x="35" y="175"/>
                  </a:cxn>
                  <a:cxn ang="0">
                    <a:pos x="85" y="160"/>
                  </a:cxn>
                  <a:cxn ang="0">
                    <a:pos x="201" y="160"/>
                  </a:cxn>
                  <a:cxn ang="0">
                    <a:pos x="165" y="144"/>
                  </a:cxn>
                  <a:cxn ang="0">
                    <a:pos x="63" y="133"/>
                  </a:cxn>
                  <a:cxn ang="0">
                    <a:pos x="137" y="113"/>
                  </a:cxn>
                  <a:cxn ang="0">
                    <a:pos x="231" y="113"/>
                  </a:cxn>
                  <a:cxn ang="0">
                    <a:pos x="215" y="93"/>
                  </a:cxn>
                  <a:cxn ang="0">
                    <a:pos x="107" y="93"/>
                  </a:cxn>
                  <a:cxn ang="0">
                    <a:pos x="157" y="82"/>
                  </a:cxn>
                  <a:cxn ang="0">
                    <a:pos x="129" y="62"/>
                  </a:cxn>
                  <a:cxn ang="0">
                    <a:pos x="43" y="62"/>
                  </a:cxn>
                  <a:cxn ang="0">
                    <a:pos x="43" y="35"/>
                  </a:cxn>
                  <a:cxn ang="0">
                    <a:pos x="151" y="35"/>
                  </a:cxn>
                  <a:cxn ang="0">
                    <a:pos x="107" y="20"/>
                  </a:cxn>
                </a:cxnLst>
                <a:rect l="0" t="0" r="r" b="b"/>
                <a:pathLst>
                  <a:path w="1145" h="306">
                    <a:moveTo>
                      <a:pt x="101" y="4"/>
                    </a:moveTo>
                    <a:lnTo>
                      <a:pt x="1006" y="4"/>
                    </a:lnTo>
                    <a:lnTo>
                      <a:pt x="1006" y="0"/>
                    </a:lnTo>
                    <a:lnTo>
                      <a:pt x="1036" y="0"/>
                    </a:lnTo>
                    <a:lnTo>
                      <a:pt x="1050" y="15"/>
                    </a:lnTo>
                    <a:lnTo>
                      <a:pt x="1028" y="20"/>
                    </a:lnTo>
                    <a:lnTo>
                      <a:pt x="1000" y="26"/>
                    </a:lnTo>
                    <a:lnTo>
                      <a:pt x="978" y="26"/>
                    </a:lnTo>
                    <a:lnTo>
                      <a:pt x="970" y="41"/>
                    </a:lnTo>
                    <a:lnTo>
                      <a:pt x="992" y="41"/>
                    </a:lnTo>
                    <a:lnTo>
                      <a:pt x="1014" y="41"/>
                    </a:lnTo>
                    <a:lnTo>
                      <a:pt x="1036" y="41"/>
                    </a:lnTo>
                    <a:lnTo>
                      <a:pt x="1058" y="46"/>
                    </a:lnTo>
                    <a:lnTo>
                      <a:pt x="1064" y="62"/>
                    </a:lnTo>
                    <a:lnTo>
                      <a:pt x="1042" y="77"/>
                    </a:lnTo>
                    <a:lnTo>
                      <a:pt x="1022" y="77"/>
                    </a:lnTo>
                    <a:lnTo>
                      <a:pt x="1000" y="77"/>
                    </a:lnTo>
                    <a:lnTo>
                      <a:pt x="978" y="77"/>
                    </a:lnTo>
                    <a:lnTo>
                      <a:pt x="956" y="77"/>
                    </a:lnTo>
                    <a:lnTo>
                      <a:pt x="950" y="93"/>
                    </a:lnTo>
                    <a:lnTo>
                      <a:pt x="978" y="102"/>
                    </a:lnTo>
                    <a:lnTo>
                      <a:pt x="1006" y="108"/>
                    </a:lnTo>
                    <a:lnTo>
                      <a:pt x="1028" y="108"/>
                    </a:lnTo>
                    <a:lnTo>
                      <a:pt x="1050" y="108"/>
                    </a:lnTo>
                    <a:lnTo>
                      <a:pt x="1080" y="108"/>
                    </a:lnTo>
                    <a:lnTo>
                      <a:pt x="1100" y="108"/>
                    </a:lnTo>
                    <a:lnTo>
                      <a:pt x="1122" y="108"/>
                    </a:lnTo>
                    <a:lnTo>
                      <a:pt x="1144" y="124"/>
                    </a:lnTo>
                    <a:lnTo>
                      <a:pt x="1122" y="139"/>
                    </a:lnTo>
                    <a:lnTo>
                      <a:pt x="1100" y="139"/>
                    </a:lnTo>
                    <a:lnTo>
                      <a:pt x="1080" y="139"/>
                    </a:lnTo>
                    <a:lnTo>
                      <a:pt x="1050" y="139"/>
                    </a:lnTo>
                    <a:lnTo>
                      <a:pt x="1028" y="139"/>
                    </a:lnTo>
                    <a:lnTo>
                      <a:pt x="1006" y="133"/>
                    </a:lnTo>
                    <a:lnTo>
                      <a:pt x="978" y="133"/>
                    </a:lnTo>
                    <a:lnTo>
                      <a:pt x="950" y="133"/>
                    </a:lnTo>
                    <a:lnTo>
                      <a:pt x="942" y="149"/>
                    </a:lnTo>
                    <a:lnTo>
                      <a:pt x="934" y="165"/>
                    </a:lnTo>
                    <a:lnTo>
                      <a:pt x="970" y="171"/>
                    </a:lnTo>
                    <a:lnTo>
                      <a:pt x="992" y="175"/>
                    </a:lnTo>
                    <a:lnTo>
                      <a:pt x="1014" y="175"/>
                    </a:lnTo>
                    <a:lnTo>
                      <a:pt x="1036" y="180"/>
                    </a:lnTo>
                    <a:lnTo>
                      <a:pt x="1058" y="180"/>
                    </a:lnTo>
                    <a:lnTo>
                      <a:pt x="1080" y="180"/>
                    </a:lnTo>
                    <a:lnTo>
                      <a:pt x="1080" y="196"/>
                    </a:lnTo>
                    <a:lnTo>
                      <a:pt x="1050" y="202"/>
                    </a:lnTo>
                    <a:lnTo>
                      <a:pt x="1022" y="202"/>
                    </a:lnTo>
                    <a:lnTo>
                      <a:pt x="992" y="202"/>
                    </a:lnTo>
                    <a:lnTo>
                      <a:pt x="970" y="202"/>
                    </a:lnTo>
                    <a:lnTo>
                      <a:pt x="934" y="202"/>
                    </a:lnTo>
                    <a:lnTo>
                      <a:pt x="906" y="202"/>
                    </a:lnTo>
                    <a:lnTo>
                      <a:pt x="884" y="202"/>
                    </a:lnTo>
                    <a:lnTo>
                      <a:pt x="862" y="202"/>
                    </a:lnTo>
                    <a:lnTo>
                      <a:pt x="870" y="217"/>
                    </a:lnTo>
                    <a:lnTo>
                      <a:pt x="898" y="232"/>
                    </a:lnTo>
                    <a:lnTo>
                      <a:pt x="928" y="232"/>
                    </a:lnTo>
                    <a:lnTo>
                      <a:pt x="950" y="232"/>
                    </a:lnTo>
                    <a:lnTo>
                      <a:pt x="950" y="247"/>
                    </a:lnTo>
                    <a:lnTo>
                      <a:pt x="920" y="253"/>
                    </a:lnTo>
                    <a:lnTo>
                      <a:pt x="892" y="253"/>
                    </a:lnTo>
                    <a:lnTo>
                      <a:pt x="862" y="253"/>
                    </a:lnTo>
                    <a:lnTo>
                      <a:pt x="841" y="253"/>
                    </a:lnTo>
                    <a:lnTo>
                      <a:pt x="821" y="253"/>
                    </a:lnTo>
                    <a:lnTo>
                      <a:pt x="821" y="269"/>
                    </a:lnTo>
                    <a:lnTo>
                      <a:pt x="841" y="273"/>
                    </a:lnTo>
                    <a:lnTo>
                      <a:pt x="821" y="278"/>
                    </a:lnTo>
                    <a:lnTo>
                      <a:pt x="791" y="284"/>
                    </a:lnTo>
                    <a:lnTo>
                      <a:pt x="769" y="284"/>
                    </a:lnTo>
                    <a:lnTo>
                      <a:pt x="747" y="284"/>
                    </a:lnTo>
                    <a:lnTo>
                      <a:pt x="727" y="284"/>
                    </a:lnTo>
                    <a:lnTo>
                      <a:pt x="705" y="284"/>
                    </a:lnTo>
                    <a:lnTo>
                      <a:pt x="683" y="284"/>
                    </a:lnTo>
                    <a:lnTo>
                      <a:pt x="661" y="284"/>
                    </a:lnTo>
                    <a:lnTo>
                      <a:pt x="683" y="294"/>
                    </a:lnTo>
                    <a:lnTo>
                      <a:pt x="661" y="305"/>
                    </a:lnTo>
                    <a:lnTo>
                      <a:pt x="633" y="305"/>
                    </a:lnTo>
                    <a:lnTo>
                      <a:pt x="603" y="305"/>
                    </a:lnTo>
                    <a:lnTo>
                      <a:pt x="568" y="305"/>
                    </a:lnTo>
                    <a:lnTo>
                      <a:pt x="532" y="305"/>
                    </a:lnTo>
                    <a:lnTo>
                      <a:pt x="504" y="305"/>
                    </a:lnTo>
                    <a:lnTo>
                      <a:pt x="474" y="305"/>
                    </a:lnTo>
                    <a:lnTo>
                      <a:pt x="452" y="305"/>
                    </a:lnTo>
                    <a:lnTo>
                      <a:pt x="432" y="305"/>
                    </a:lnTo>
                    <a:lnTo>
                      <a:pt x="452" y="305"/>
                    </a:lnTo>
                    <a:lnTo>
                      <a:pt x="474" y="305"/>
                    </a:lnTo>
                    <a:lnTo>
                      <a:pt x="496" y="305"/>
                    </a:lnTo>
                    <a:lnTo>
                      <a:pt x="496" y="289"/>
                    </a:lnTo>
                    <a:lnTo>
                      <a:pt x="474" y="289"/>
                    </a:lnTo>
                    <a:lnTo>
                      <a:pt x="446" y="289"/>
                    </a:lnTo>
                    <a:lnTo>
                      <a:pt x="424" y="289"/>
                    </a:lnTo>
                    <a:lnTo>
                      <a:pt x="388" y="289"/>
                    </a:lnTo>
                    <a:lnTo>
                      <a:pt x="360" y="284"/>
                    </a:lnTo>
                    <a:lnTo>
                      <a:pt x="330" y="284"/>
                    </a:lnTo>
                    <a:lnTo>
                      <a:pt x="360" y="278"/>
                    </a:lnTo>
                    <a:lnTo>
                      <a:pt x="388" y="278"/>
                    </a:lnTo>
                    <a:lnTo>
                      <a:pt x="410" y="278"/>
                    </a:lnTo>
                    <a:lnTo>
                      <a:pt x="438" y="278"/>
                    </a:lnTo>
                    <a:lnTo>
                      <a:pt x="468" y="278"/>
                    </a:lnTo>
                    <a:lnTo>
                      <a:pt x="488" y="278"/>
                    </a:lnTo>
                    <a:lnTo>
                      <a:pt x="488" y="263"/>
                    </a:lnTo>
                    <a:lnTo>
                      <a:pt x="468" y="258"/>
                    </a:lnTo>
                    <a:lnTo>
                      <a:pt x="438" y="258"/>
                    </a:lnTo>
                    <a:lnTo>
                      <a:pt x="416" y="258"/>
                    </a:lnTo>
                    <a:lnTo>
                      <a:pt x="380" y="258"/>
                    </a:lnTo>
                    <a:lnTo>
                      <a:pt x="352" y="258"/>
                    </a:lnTo>
                    <a:lnTo>
                      <a:pt x="330" y="258"/>
                    </a:lnTo>
                    <a:lnTo>
                      <a:pt x="302" y="258"/>
                    </a:lnTo>
                    <a:lnTo>
                      <a:pt x="273" y="253"/>
                    </a:lnTo>
                    <a:lnTo>
                      <a:pt x="245" y="253"/>
                    </a:lnTo>
                    <a:lnTo>
                      <a:pt x="223" y="253"/>
                    </a:lnTo>
                    <a:lnTo>
                      <a:pt x="187" y="247"/>
                    </a:lnTo>
                    <a:lnTo>
                      <a:pt x="215" y="232"/>
                    </a:lnTo>
                    <a:lnTo>
                      <a:pt x="245" y="232"/>
                    </a:lnTo>
                    <a:lnTo>
                      <a:pt x="273" y="232"/>
                    </a:lnTo>
                    <a:lnTo>
                      <a:pt x="302" y="232"/>
                    </a:lnTo>
                    <a:lnTo>
                      <a:pt x="322" y="232"/>
                    </a:lnTo>
                    <a:lnTo>
                      <a:pt x="344" y="232"/>
                    </a:lnTo>
                    <a:lnTo>
                      <a:pt x="322" y="217"/>
                    </a:lnTo>
                    <a:lnTo>
                      <a:pt x="302" y="217"/>
                    </a:lnTo>
                    <a:lnTo>
                      <a:pt x="273" y="217"/>
                    </a:lnTo>
                    <a:lnTo>
                      <a:pt x="245" y="217"/>
                    </a:lnTo>
                    <a:lnTo>
                      <a:pt x="215" y="217"/>
                    </a:lnTo>
                    <a:lnTo>
                      <a:pt x="187" y="217"/>
                    </a:lnTo>
                    <a:lnTo>
                      <a:pt x="165" y="217"/>
                    </a:lnTo>
                    <a:lnTo>
                      <a:pt x="143" y="217"/>
                    </a:lnTo>
                    <a:lnTo>
                      <a:pt x="101" y="211"/>
                    </a:lnTo>
                    <a:lnTo>
                      <a:pt x="71" y="211"/>
                    </a:lnTo>
                    <a:lnTo>
                      <a:pt x="49" y="211"/>
                    </a:lnTo>
                    <a:lnTo>
                      <a:pt x="27" y="211"/>
                    </a:lnTo>
                    <a:lnTo>
                      <a:pt x="57" y="206"/>
                    </a:lnTo>
                    <a:lnTo>
                      <a:pt x="79" y="206"/>
                    </a:lnTo>
                    <a:lnTo>
                      <a:pt x="101" y="206"/>
                    </a:lnTo>
                    <a:lnTo>
                      <a:pt x="137" y="206"/>
                    </a:lnTo>
                    <a:lnTo>
                      <a:pt x="173" y="206"/>
                    </a:lnTo>
                    <a:lnTo>
                      <a:pt x="193" y="206"/>
                    </a:lnTo>
                    <a:lnTo>
                      <a:pt x="215" y="206"/>
                    </a:lnTo>
                    <a:lnTo>
                      <a:pt x="237" y="206"/>
                    </a:lnTo>
                    <a:lnTo>
                      <a:pt x="259" y="206"/>
                    </a:lnTo>
                    <a:lnTo>
                      <a:pt x="267" y="191"/>
                    </a:lnTo>
                    <a:lnTo>
                      <a:pt x="245" y="180"/>
                    </a:lnTo>
                    <a:lnTo>
                      <a:pt x="209" y="175"/>
                    </a:lnTo>
                    <a:lnTo>
                      <a:pt x="187" y="175"/>
                    </a:lnTo>
                    <a:lnTo>
                      <a:pt x="157" y="175"/>
                    </a:lnTo>
                    <a:lnTo>
                      <a:pt x="129" y="175"/>
                    </a:lnTo>
                    <a:lnTo>
                      <a:pt x="101" y="175"/>
                    </a:lnTo>
                    <a:lnTo>
                      <a:pt x="79" y="175"/>
                    </a:lnTo>
                    <a:lnTo>
                      <a:pt x="57" y="175"/>
                    </a:lnTo>
                    <a:lnTo>
                      <a:pt x="35" y="175"/>
                    </a:lnTo>
                    <a:lnTo>
                      <a:pt x="13" y="171"/>
                    </a:lnTo>
                    <a:lnTo>
                      <a:pt x="43" y="165"/>
                    </a:lnTo>
                    <a:lnTo>
                      <a:pt x="63" y="165"/>
                    </a:lnTo>
                    <a:lnTo>
                      <a:pt x="85" y="160"/>
                    </a:lnTo>
                    <a:lnTo>
                      <a:pt x="115" y="160"/>
                    </a:lnTo>
                    <a:lnTo>
                      <a:pt x="151" y="160"/>
                    </a:lnTo>
                    <a:lnTo>
                      <a:pt x="173" y="160"/>
                    </a:lnTo>
                    <a:lnTo>
                      <a:pt x="201" y="160"/>
                    </a:lnTo>
                    <a:lnTo>
                      <a:pt x="223" y="160"/>
                    </a:lnTo>
                    <a:lnTo>
                      <a:pt x="209" y="144"/>
                    </a:lnTo>
                    <a:lnTo>
                      <a:pt x="187" y="144"/>
                    </a:lnTo>
                    <a:lnTo>
                      <a:pt x="165" y="144"/>
                    </a:lnTo>
                    <a:lnTo>
                      <a:pt x="137" y="144"/>
                    </a:lnTo>
                    <a:lnTo>
                      <a:pt x="115" y="144"/>
                    </a:lnTo>
                    <a:lnTo>
                      <a:pt x="85" y="144"/>
                    </a:lnTo>
                    <a:lnTo>
                      <a:pt x="63" y="133"/>
                    </a:lnTo>
                    <a:lnTo>
                      <a:pt x="63" y="118"/>
                    </a:lnTo>
                    <a:lnTo>
                      <a:pt x="85" y="113"/>
                    </a:lnTo>
                    <a:lnTo>
                      <a:pt x="107" y="113"/>
                    </a:lnTo>
                    <a:lnTo>
                      <a:pt x="137" y="113"/>
                    </a:lnTo>
                    <a:lnTo>
                      <a:pt x="157" y="113"/>
                    </a:lnTo>
                    <a:lnTo>
                      <a:pt x="187" y="113"/>
                    </a:lnTo>
                    <a:lnTo>
                      <a:pt x="209" y="113"/>
                    </a:lnTo>
                    <a:lnTo>
                      <a:pt x="231" y="113"/>
                    </a:lnTo>
                    <a:lnTo>
                      <a:pt x="251" y="113"/>
                    </a:lnTo>
                    <a:lnTo>
                      <a:pt x="259" y="98"/>
                    </a:lnTo>
                    <a:lnTo>
                      <a:pt x="237" y="93"/>
                    </a:lnTo>
                    <a:lnTo>
                      <a:pt x="215" y="93"/>
                    </a:lnTo>
                    <a:lnTo>
                      <a:pt x="179" y="93"/>
                    </a:lnTo>
                    <a:lnTo>
                      <a:pt x="157" y="93"/>
                    </a:lnTo>
                    <a:lnTo>
                      <a:pt x="129" y="93"/>
                    </a:lnTo>
                    <a:lnTo>
                      <a:pt x="107" y="93"/>
                    </a:lnTo>
                    <a:lnTo>
                      <a:pt x="85" y="93"/>
                    </a:lnTo>
                    <a:lnTo>
                      <a:pt x="107" y="82"/>
                    </a:lnTo>
                    <a:lnTo>
                      <a:pt x="137" y="82"/>
                    </a:lnTo>
                    <a:lnTo>
                      <a:pt x="157" y="82"/>
                    </a:lnTo>
                    <a:lnTo>
                      <a:pt x="179" y="82"/>
                    </a:lnTo>
                    <a:lnTo>
                      <a:pt x="187" y="66"/>
                    </a:lnTo>
                    <a:lnTo>
                      <a:pt x="165" y="62"/>
                    </a:lnTo>
                    <a:lnTo>
                      <a:pt x="129" y="62"/>
                    </a:lnTo>
                    <a:lnTo>
                      <a:pt x="107" y="62"/>
                    </a:lnTo>
                    <a:lnTo>
                      <a:pt x="85" y="62"/>
                    </a:lnTo>
                    <a:lnTo>
                      <a:pt x="63" y="62"/>
                    </a:lnTo>
                    <a:lnTo>
                      <a:pt x="43" y="62"/>
                    </a:lnTo>
                    <a:lnTo>
                      <a:pt x="21" y="62"/>
                    </a:lnTo>
                    <a:lnTo>
                      <a:pt x="0" y="62"/>
                    </a:lnTo>
                    <a:lnTo>
                      <a:pt x="13" y="41"/>
                    </a:lnTo>
                    <a:lnTo>
                      <a:pt x="43" y="35"/>
                    </a:lnTo>
                    <a:lnTo>
                      <a:pt x="71" y="35"/>
                    </a:lnTo>
                    <a:lnTo>
                      <a:pt x="101" y="35"/>
                    </a:lnTo>
                    <a:lnTo>
                      <a:pt x="129" y="35"/>
                    </a:lnTo>
                    <a:lnTo>
                      <a:pt x="151" y="35"/>
                    </a:lnTo>
                    <a:lnTo>
                      <a:pt x="173" y="35"/>
                    </a:lnTo>
                    <a:lnTo>
                      <a:pt x="157" y="20"/>
                    </a:lnTo>
                    <a:lnTo>
                      <a:pt x="129" y="20"/>
                    </a:lnTo>
                    <a:lnTo>
                      <a:pt x="107" y="20"/>
                    </a:lnTo>
                    <a:lnTo>
                      <a:pt x="85" y="20"/>
                    </a:lnTo>
                    <a:lnTo>
                      <a:pt x="101" y="4"/>
                    </a:lnTo>
                  </a:path>
                </a:pathLst>
              </a:custGeom>
              <a:pattFill prst="narHorz">
                <a:fgClr>
                  <a:schemeClr val="hlink"/>
                </a:fgClr>
                <a:bgClr>
                  <a:schemeClr val="folHlink"/>
                </a:bgClr>
              </a:patt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104" name="Group 32"/>
            <p:cNvGrpSpPr>
              <a:grpSpLocks/>
            </p:cNvGrpSpPr>
            <p:nvPr/>
          </p:nvGrpSpPr>
          <p:grpSpPr bwMode="auto">
            <a:xfrm>
              <a:off x="4080" y="1488"/>
              <a:ext cx="1701" cy="2825"/>
              <a:chOff x="4080" y="1488"/>
              <a:chExt cx="1701" cy="2825"/>
            </a:xfrm>
          </p:grpSpPr>
          <p:grpSp>
            <p:nvGrpSpPr>
              <p:cNvPr id="3101" name="Group 29"/>
              <p:cNvGrpSpPr>
                <a:grpSpLocks/>
              </p:cNvGrpSpPr>
              <p:nvPr/>
            </p:nvGrpSpPr>
            <p:grpSpPr bwMode="auto">
              <a:xfrm>
                <a:off x="4080" y="1488"/>
                <a:ext cx="1657" cy="2825"/>
                <a:chOff x="4080" y="1488"/>
                <a:chExt cx="1657" cy="2825"/>
              </a:xfrm>
            </p:grpSpPr>
            <p:grpSp>
              <p:nvGrpSpPr>
                <p:cNvPr id="3092" name="Group 20"/>
                <p:cNvGrpSpPr>
                  <a:grpSpLocks/>
                </p:cNvGrpSpPr>
                <p:nvPr/>
              </p:nvGrpSpPr>
              <p:grpSpPr bwMode="auto">
                <a:xfrm>
                  <a:off x="4927" y="1488"/>
                  <a:ext cx="810" cy="2784"/>
                  <a:chOff x="4927" y="1488"/>
                  <a:chExt cx="810" cy="2784"/>
                </a:xfrm>
              </p:grpSpPr>
              <p:sp>
                <p:nvSpPr>
                  <p:cNvPr id="3090" name="Freeform 18"/>
                  <p:cNvSpPr>
                    <a:spLocks/>
                  </p:cNvSpPr>
                  <p:nvPr/>
                </p:nvSpPr>
                <p:spPr bwMode="ltGray">
                  <a:xfrm>
                    <a:off x="5412" y="2077"/>
                    <a:ext cx="291" cy="2195"/>
                  </a:xfrm>
                  <a:custGeom>
                    <a:avLst/>
                    <a:gdLst/>
                    <a:ahLst/>
                    <a:cxnLst>
                      <a:cxn ang="0">
                        <a:pos x="290" y="1020"/>
                      </a:cxn>
                      <a:cxn ang="0">
                        <a:pos x="265" y="1466"/>
                      </a:cxn>
                      <a:cxn ang="0">
                        <a:pos x="241" y="1825"/>
                      </a:cxn>
                      <a:cxn ang="0">
                        <a:pos x="224" y="2089"/>
                      </a:cxn>
                      <a:cxn ang="0">
                        <a:pos x="228" y="2194"/>
                      </a:cxn>
                      <a:cxn ang="0">
                        <a:pos x="193" y="2194"/>
                      </a:cxn>
                      <a:cxn ang="0">
                        <a:pos x="183" y="2041"/>
                      </a:cxn>
                      <a:cxn ang="0">
                        <a:pos x="177" y="1808"/>
                      </a:cxn>
                      <a:cxn ang="0">
                        <a:pos x="164" y="1590"/>
                      </a:cxn>
                      <a:cxn ang="0">
                        <a:pos x="158" y="1427"/>
                      </a:cxn>
                      <a:cxn ang="0">
                        <a:pos x="145" y="1190"/>
                      </a:cxn>
                      <a:cxn ang="0">
                        <a:pos x="128" y="984"/>
                      </a:cxn>
                      <a:cxn ang="0">
                        <a:pos x="114" y="804"/>
                      </a:cxn>
                      <a:cxn ang="0">
                        <a:pos x="100" y="609"/>
                      </a:cxn>
                      <a:cxn ang="0">
                        <a:pos x="79" y="418"/>
                      </a:cxn>
                      <a:cxn ang="0">
                        <a:pos x="54" y="256"/>
                      </a:cxn>
                      <a:cxn ang="0">
                        <a:pos x="13" y="98"/>
                      </a:cxn>
                      <a:cxn ang="0">
                        <a:pos x="0" y="36"/>
                      </a:cxn>
                      <a:cxn ang="0">
                        <a:pos x="16" y="0"/>
                      </a:cxn>
                      <a:cxn ang="0">
                        <a:pos x="42" y="63"/>
                      </a:cxn>
                      <a:cxn ang="0">
                        <a:pos x="79" y="210"/>
                      </a:cxn>
                      <a:cxn ang="0">
                        <a:pos x="106" y="360"/>
                      </a:cxn>
                      <a:cxn ang="0">
                        <a:pos x="128" y="517"/>
                      </a:cxn>
                      <a:cxn ang="0">
                        <a:pos x="141" y="717"/>
                      </a:cxn>
                      <a:cxn ang="0">
                        <a:pos x="155" y="906"/>
                      </a:cxn>
                      <a:cxn ang="0">
                        <a:pos x="175" y="1163"/>
                      </a:cxn>
                      <a:cxn ang="0">
                        <a:pos x="190" y="1373"/>
                      </a:cxn>
                      <a:cxn ang="0">
                        <a:pos x="196" y="1541"/>
                      </a:cxn>
                      <a:cxn ang="0">
                        <a:pos x="203" y="1715"/>
                      </a:cxn>
                      <a:cxn ang="0">
                        <a:pos x="216" y="1894"/>
                      </a:cxn>
                      <a:cxn ang="0">
                        <a:pos x="235" y="1586"/>
                      </a:cxn>
                      <a:cxn ang="0">
                        <a:pos x="257" y="1296"/>
                      </a:cxn>
                      <a:cxn ang="0">
                        <a:pos x="290" y="1020"/>
                      </a:cxn>
                    </a:cxnLst>
                    <a:rect l="0" t="0" r="r" b="b"/>
                    <a:pathLst>
                      <a:path w="291" h="2195">
                        <a:moveTo>
                          <a:pt x="290" y="1020"/>
                        </a:moveTo>
                        <a:lnTo>
                          <a:pt x="265" y="1466"/>
                        </a:lnTo>
                        <a:lnTo>
                          <a:pt x="241" y="1825"/>
                        </a:lnTo>
                        <a:lnTo>
                          <a:pt x="224" y="2089"/>
                        </a:lnTo>
                        <a:lnTo>
                          <a:pt x="228" y="2194"/>
                        </a:lnTo>
                        <a:lnTo>
                          <a:pt x="193" y="2194"/>
                        </a:lnTo>
                        <a:lnTo>
                          <a:pt x="183" y="2041"/>
                        </a:lnTo>
                        <a:lnTo>
                          <a:pt x="177" y="1808"/>
                        </a:lnTo>
                        <a:lnTo>
                          <a:pt x="164" y="1590"/>
                        </a:lnTo>
                        <a:lnTo>
                          <a:pt x="158" y="1427"/>
                        </a:lnTo>
                        <a:lnTo>
                          <a:pt x="145" y="1190"/>
                        </a:lnTo>
                        <a:lnTo>
                          <a:pt x="128" y="984"/>
                        </a:lnTo>
                        <a:lnTo>
                          <a:pt x="114" y="804"/>
                        </a:lnTo>
                        <a:lnTo>
                          <a:pt x="100" y="609"/>
                        </a:lnTo>
                        <a:lnTo>
                          <a:pt x="79" y="418"/>
                        </a:lnTo>
                        <a:lnTo>
                          <a:pt x="54" y="256"/>
                        </a:lnTo>
                        <a:lnTo>
                          <a:pt x="13" y="98"/>
                        </a:lnTo>
                        <a:lnTo>
                          <a:pt x="0" y="36"/>
                        </a:lnTo>
                        <a:lnTo>
                          <a:pt x="16" y="0"/>
                        </a:lnTo>
                        <a:lnTo>
                          <a:pt x="42" y="63"/>
                        </a:lnTo>
                        <a:lnTo>
                          <a:pt x="79" y="210"/>
                        </a:lnTo>
                        <a:lnTo>
                          <a:pt x="106" y="360"/>
                        </a:lnTo>
                        <a:lnTo>
                          <a:pt x="128" y="517"/>
                        </a:lnTo>
                        <a:lnTo>
                          <a:pt x="141" y="717"/>
                        </a:lnTo>
                        <a:lnTo>
                          <a:pt x="155" y="906"/>
                        </a:lnTo>
                        <a:lnTo>
                          <a:pt x="175" y="1163"/>
                        </a:lnTo>
                        <a:lnTo>
                          <a:pt x="190" y="1373"/>
                        </a:lnTo>
                        <a:lnTo>
                          <a:pt x="196" y="1541"/>
                        </a:lnTo>
                        <a:lnTo>
                          <a:pt x="203" y="1715"/>
                        </a:lnTo>
                        <a:lnTo>
                          <a:pt x="216" y="1894"/>
                        </a:lnTo>
                        <a:lnTo>
                          <a:pt x="235" y="1586"/>
                        </a:lnTo>
                        <a:lnTo>
                          <a:pt x="257" y="1296"/>
                        </a:lnTo>
                        <a:lnTo>
                          <a:pt x="290" y="1020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91" name="Freeform 19"/>
                  <p:cNvSpPr>
                    <a:spLocks/>
                  </p:cNvSpPr>
                  <p:nvPr/>
                </p:nvSpPr>
                <p:spPr bwMode="ltGray">
                  <a:xfrm>
                    <a:off x="4927" y="1488"/>
                    <a:ext cx="810" cy="1601"/>
                  </a:xfrm>
                  <a:custGeom>
                    <a:avLst/>
                    <a:gdLst/>
                    <a:ahLst/>
                    <a:cxnLst>
                      <a:cxn ang="0">
                        <a:pos x="449" y="233"/>
                      </a:cxn>
                      <a:cxn ang="0">
                        <a:pos x="348" y="44"/>
                      </a:cxn>
                      <a:cxn ang="0">
                        <a:pos x="181" y="3"/>
                      </a:cxn>
                      <a:cxn ang="0">
                        <a:pos x="192" y="44"/>
                      </a:cxn>
                      <a:cxn ang="0">
                        <a:pos x="319" y="135"/>
                      </a:cxn>
                      <a:cxn ang="0">
                        <a:pos x="431" y="461"/>
                      </a:cxn>
                      <a:cxn ang="0">
                        <a:pos x="241" y="293"/>
                      </a:cxn>
                      <a:cxn ang="0">
                        <a:pos x="108" y="260"/>
                      </a:cxn>
                      <a:cxn ang="0">
                        <a:pos x="24" y="357"/>
                      </a:cxn>
                      <a:cxn ang="0">
                        <a:pos x="126" y="357"/>
                      </a:cxn>
                      <a:cxn ang="0">
                        <a:pos x="359" y="445"/>
                      </a:cxn>
                      <a:cxn ang="0">
                        <a:pos x="344" y="505"/>
                      </a:cxn>
                      <a:cxn ang="0">
                        <a:pos x="305" y="588"/>
                      </a:cxn>
                      <a:cxn ang="0">
                        <a:pos x="417" y="586"/>
                      </a:cxn>
                      <a:cxn ang="0">
                        <a:pos x="227" y="665"/>
                      </a:cxn>
                      <a:cxn ang="0">
                        <a:pos x="125" y="804"/>
                      </a:cxn>
                      <a:cxn ang="0">
                        <a:pos x="22" y="1121"/>
                      </a:cxn>
                      <a:cxn ang="0">
                        <a:pos x="240" y="797"/>
                      </a:cxn>
                      <a:cxn ang="0">
                        <a:pos x="391" y="667"/>
                      </a:cxn>
                      <a:cxn ang="0">
                        <a:pos x="313" y="928"/>
                      </a:cxn>
                      <a:cxn ang="0">
                        <a:pos x="253" y="1165"/>
                      </a:cxn>
                      <a:cxn ang="0">
                        <a:pos x="237" y="1405"/>
                      </a:cxn>
                      <a:cxn ang="0">
                        <a:pos x="325" y="1044"/>
                      </a:cxn>
                      <a:cxn ang="0">
                        <a:pos x="409" y="814"/>
                      </a:cxn>
                      <a:cxn ang="0">
                        <a:pos x="415" y="739"/>
                      </a:cxn>
                      <a:cxn ang="0">
                        <a:pos x="389" y="1113"/>
                      </a:cxn>
                      <a:cxn ang="0">
                        <a:pos x="458" y="1513"/>
                      </a:cxn>
                      <a:cxn ang="0">
                        <a:pos x="423" y="1078"/>
                      </a:cxn>
                      <a:cxn ang="0">
                        <a:pos x="420" y="768"/>
                      </a:cxn>
                      <a:cxn ang="0">
                        <a:pos x="487" y="652"/>
                      </a:cxn>
                      <a:cxn ang="0">
                        <a:pos x="622" y="1026"/>
                      </a:cxn>
                      <a:cxn ang="0">
                        <a:pos x="738" y="1416"/>
                      </a:cxn>
                      <a:cxn ang="0">
                        <a:pos x="639" y="1005"/>
                      </a:cxn>
                      <a:cxn ang="0">
                        <a:pos x="530" y="654"/>
                      </a:cxn>
                      <a:cxn ang="0">
                        <a:pos x="542" y="418"/>
                      </a:cxn>
                      <a:cxn ang="0">
                        <a:pos x="642" y="449"/>
                      </a:cxn>
                      <a:cxn ang="0">
                        <a:pos x="793" y="430"/>
                      </a:cxn>
                      <a:cxn ang="0">
                        <a:pos x="715" y="422"/>
                      </a:cxn>
                      <a:cxn ang="0">
                        <a:pos x="541" y="496"/>
                      </a:cxn>
                      <a:cxn ang="0">
                        <a:pos x="640" y="376"/>
                      </a:cxn>
                      <a:cxn ang="0">
                        <a:pos x="807" y="349"/>
                      </a:cxn>
                      <a:cxn ang="0">
                        <a:pos x="758" y="303"/>
                      </a:cxn>
                      <a:cxn ang="0">
                        <a:pos x="539" y="476"/>
                      </a:cxn>
                      <a:cxn ang="0">
                        <a:pos x="570" y="343"/>
                      </a:cxn>
                      <a:cxn ang="0">
                        <a:pos x="749" y="212"/>
                      </a:cxn>
                      <a:cxn ang="0">
                        <a:pos x="622" y="283"/>
                      </a:cxn>
                      <a:cxn ang="0">
                        <a:pos x="487" y="376"/>
                      </a:cxn>
                    </a:cxnLst>
                    <a:rect l="0" t="0" r="r" b="b"/>
                    <a:pathLst>
                      <a:path w="810" h="1601">
                        <a:moveTo>
                          <a:pt x="487" y="376"/>
                        </a:moveTo>
                        <a:lnTo>
                          <a:pt x="472" y="303"/>
                        </a:lnTo>
                        <a:lnTo>
                          <a:pt x="449" y="233"/>
                        </a:lnTo>
                        <a:lnTo>
                          <a:pt x="420" y="154"/>
                        </a:lnTo>
                        <a:lnTo>
                          <a:pt x="386" y="94"/>
                        </a:lnTo>
                        <a:lnTo>
                          <a:pt x="348" y="44"/>
                        </a:lnTo>
                        <a:lnTo>
                          <a:pt x="296" y="17"/>
                        </a:lnTo>
                        <a:lnTo>
                          <a:pt x="227" y="1"/>
                        </a:lnTo>
                        <a:lnTo>
                          <a:pt x="181" y="3"/>
                        </a:lnTo>
                        <a:lnTo>
                          <a:pt x="129" y="0"/>
                        </a:lnTo>
                        <a:lnTo>
                          <a:pt x="163" y="38"/>
                        </a:lnTo>
                        <a:lnTo>
                          <a:pt x="192" y="44"/>
                        </a:lnTo>
                        <a:lnTo>
                          <a:pt x="230" y="65"/>
                        </a:lnTo>
                        <a:lnTo>
                          <a:pt x="266" y="86"/>
                        </a:lnTo>
                        <a:lnTo>
                          <a:pt x="319" y="135"/>
                        </a:lnTo>
                        <a:lnTo>
                          <a:pt x="362" y="200"/>
                        </a:lnTo>
                        <a:lnTo>
                          <a:pt x="389" y="283"/>
                        </a:lnTo>
                        <a:lnTo>
                          <a:pt x="431" y="461"/>
                        </a:lnTo>
                        <a:lnTo>
                          <a:pt x="319" y="343"/>
                        </a:lnTo>
                        <a:lnTo>
                          <a:pt x="282" y="314"/>
                        </a:lnTo>
                        <a:lnTo>
                          <a:pt x="241" y="293"/>
                        </a:lnTo>
                        <a:lnTo>
                          <a:pt x="203" y="285"/>
                        </a:lnTo>
                        <a:lnTo>
                          <a:pt x="180" y="275"/>
                        </a:lnTo>
                        <a:lnTo>
                          <a:pt x="108" y="260"/>
                        </a:lnTo>
                        <a:lnTo>
                          <a:pt x="0" y="248"/>
                        </a:lnTo>
                        <a:lnTo>
                          <a:pt x="0" y="357"/>
                        </a:lnTo>
                        <a:lnTo>
                          <a:pt x="24" y="357"/>
                        </a:lnTo>
                        <a:lnTo>
                          <a:pt x="58" y="360"/>
                        </a:lnTo>
                        <a:lnTo>
                          <a:pt x="97" y="355"/>
                        </a:lnTo>
                        <a:lnTo>
                          <a:pt x="126" y="357"/>
                        </a:lnTo>
                        <a:lnTo>
                          <a:pt x="207" y="368"/>
                        </a:lnTo>
                        <a:lnTo>
                          <a:pt x="240" y="382"/>
                        </a:lnTo>
                        <a:lnTo>
                          <a:pt x="359" y="445"/>
                        </a:lnTo>
                        <a:lnTo>
                          <a:pt x="420" y="496"/>
                        </a:lnTo>
                        <a:lnTo>
                          <a:pt x="376" y="503"/>
                        </a:lnTo>
                        <a:lnTo>
                          <a:pt x="344" y="505"/>
                        </a:lnTo>
                        <a:lnTo>
                          <a:pt x="296" y="555"/>
                        </a:lnTo>
                        <a:lnTo>
                          <a:pt x="273" y="633"/>
                        </a:lnTo>
                        <a:lnTo>
                          <a:pt x="305" y="588"/>
                        </a:lnTo>
                        <a:lnTo>
                          <a:pt x="397" y="536"/>
                        </a:lnTo>
                        <a:lnTo>
                          <a:pt x="454" y="559"/>
                        </a:lnTo>
                        <a:lnTo>
                          <a:pt x="417" y="586"/>
                        </a:lnTo>
                        <a:lnTo>
                          <a:pt x="373" y="588"/>
                        </a:lnTo>
                        <a:lnTo>
                          <a:pt x="261" y="650"/>
                        </a:lnTo>
                        <a:lnTo>
                          <a:pt x="227" y="665"/>
                        </a:lnTo>
                        <a:lnTo>
                          <a:pt x="191" y="687"/>
                        </a:lnTo>
                        <a:lnTo>
                          <a:pt x="159" y="721"/>
                        </a:lnTo>
                        <a:lnTo>
                          <a:pt x="125" y="804"/>
                        </a:lnTo>
                        <a:lnTo>
                          <a:pt x="105" y="866"/>
                        </a:lnTo>
                        <a:lnTo>
                          <a:pt x="44" y="1067"/>
                        </a:lnTo>
                        <a:lnTo>
                          <a:pt x="22" y="1121"/>
                        </a:lnTo>
                        <a:lnTo>
                          <a:pt x="120" y="968"/>
                        </a:lnTo>
                        <a:lnTo>
                          <a:pt x="166" y="912"/>
                        </a:lnTo>
                        <a:lnTo>
                          <a:pt x="240" y="797"/>
                        </a:lnTo>
                        <a:lnTo>
                          <a:pt x="275" y="752"/>
                        </a:lnTo>
                        <a:lnTo>
                          <a:pt x="305" y="721"/>
                        </a:lnTo>
                        <a:lnTo>
                          <a:pt x="391" y="667"/>
                        </a:lnTo>
                        <a:lnTo>
                          <a:pt x="438" y="623"/>
                        </a:lnTo>
                        <a:lnTo>
                          <a:pt x="402" y="671"/>
                        </a:lnTo>
                        <a:lnTo>
                          <a:pt x="313" y="928"/>
                        </a:lnTo>
                        <a:lnTo>
                          <a:pt x="278" y="1040"/>
                        </a:lnTo>
                        <a:lnTo>
                          <a:pt x="263" y="1103"/>
                        </a:lnTo>
                        <a:lnTo>
                          <a:pt x="253" y="1165"/>
                        </a:lnTo>
                        <a:lnTo>
                          <a:pt x="247" y="1237"/>
                        </a:lnTo>
                        <a:lnTo>
                          <a:pt x="246" y="1293"/>
                        </a:lnTo>
                        <a:lnTo>
                          <a:pt x="237" y="1405"/>
                        </a:lnTo>
                        <a:lnTo>
                          <a:pt x="278" y="1293"/>
                        </a:lnTo>
                        <a:lnTo>
                          <a:pt x="305" y="1138"/>
                        </a:lnTo>
                        <a:lnTo>
                          <a:pt x="325" y="1044"/>
                        </a:lnTo>
                        <a:lnTo>
                          <a:pt x="344" y="984"/>
                        </a:lnTo>
                        <a:lnTo>
                          <a:pt x="389" y="870"/>
                        </a:lnTo>
                        <a:lnTo>
                          <a:pt x="409" y="814"/>
                        </a:lnTo>
                        <a:lnTo>
                          <a:pt x="425" y="744"/>
                        </a:lnTo>
                        <a:lnTo>
                          <a:pt x="454" y="648"/>
                        </a:lnTo>
                        <a:lnTo>
                          <a:pt x="415" y="739"/>
                        </a:lnTo>
                        <a:lnTo>
                          <a:pt x="394" y="839"/>
                        </a:lnTo>
                        <a:lnTo>
                          <a:pt x="386" y="1040"/>
                        </a:lnTo>
                        <a:lnTo>
                          <a:pt x="389" y="1113"/>
                        </a:lnTo>
                        <a:lnTo>
                          <a:pt x="399" y="1246"/>
                        </a:lnTo>
                        <a:lnTo>
                          <a:pt x="408" y="1298"/>
                        </a:lnTo>
                        <a:lnTo>
                          <a:pt x="458" y="1513"/>
                        </a:lnTo>
                        <a:lnTo>
                          <a:pt x="466" y="1600"/>
                        </a:lnTo>
                        <a:lnTo>
                          <a:pt x="452" y="1304"/>
                        </a:lnTo>
                        <a:lnTo>
                          <a:pt x="423" y="1078"/>
                        </a:lnTo>
                        <a:lnTo>
                          <a:pt x="419" y="1001"/>
                        </a:lnTo>
                        <a:lnTo>
                          <a:pt x="415" y="822"/>
                        </a:lnTo>
                        <a:lnTo>
                          <a:pt x="420" y="768"/>
                        </a:lnTo>
                        <a:lnTo>
                          <a:pt x="440" y="677"/>
                        </a:lnTo>
                        <a:lnTo>
                          <a:pt x="458" y="617"/>
                        </a:lnTo>
                        <a:lnTo>
                          <a:pt x="487" y="652"/>
                        </a:lnTo>
                        <a:lnTo>
                          <a:pt x="533" y="731"/>
                        </a:lnTo>
                        <a:lnTo>
                          <a:pt x="587" y="893"/>
                        </a:lnTo>
                        <a:lnTo>
                          <a:pt x="622" y="1026"/>
                        </a:lnTo>
                        <a:lnTo>
                          <a:pt x="651" y="1146"/>
                        </a:lnTo>
                        <a:lnTo>
                          <a:pt x="703" y="1324"/>
                        </a:lnTo>
                        <a:lnTo>
                          <a:pt x="738" y="1416"/>
                        </a:lnTo>
                        <a:lnTo>
                          <a:pt x="767" y="1476"/>
                        </a:lnTo>
                        <a:lnTo>
                          <a:pt x="755" y="1389"/>
                        </a:lnTo>
                        <a:lnTo>
                          <a:pt x="639" y="1005"/>
                        </a:lnTo>
                        <a:lnTo>
                          <a:pt x="567" y="800"/>
                        </a:lnTo>
                        <a:lnTo>
                          <a:pt x="545" y="723"/>
                        </a:lnTo>
                        <a:lnTo>
                          <a:pt x="530" y="654"/>
                        </a:lnTo>
                        <a:lnTo>
                          <a:pt x="477" y="517"/>
                        </a:lnTo>
                        <a:lnTo>
                          <a:pt x="486" y="455"/>
                        </a:lnTo>
                        <a:lnTo>
                          <a:pt x="542" y="418"/>
                        </a:lnTo>
                        <a:lnTo>
                          <a:pt x="570" y="432"/>
                        </a:lnTo>
                        <a:lnTo>
                          <a:pt x="605" y="436"/>
                        </a:lnTo>
                        <a:lnTo>
                          <a:pt x="642" y="449"/>
                        </a:lnTo>
                        <a:lnTo>
                          <a:pt x="790" y="470"/>
                        </a:lnTo>
                        <a:lnTo>
                          <a:pt x="781" y="468"/>
                        </a:lnTo>
                        <a:lnTo>
                          <a:pt x="793" y="430"/>
                        </a:lnTo>
                        <a:lnTo>
                          <a:pt x="799" y="430"/>
                        </a:lnTo>
                        <a:lnTo>
                          <a:pt x="761" y="422"/>
                        </a:lnTo>
                        <a:lnTo>
                          <a:pt x="715" y="422"/>
                        </a:lnTo>
                        <a:lnTo>
                          <a:pt x="657" y="438"/>
                        </a:lnTo>
                        <a:lnTo>
                          <a:pt x="594" y="465"/>
                        </a:lnTo>
                        <a:lnTo>
                          <a:pt x="541" y="496"/>
                        </a:lnTo>
                        <a:lnTo>
                          <a:pt x="498" y="515"/>
                        </a:lnTo>
                        <a:lnTo>
                          <a:pt x="556" y="443"/>
                        </a:lnTo>
                        <a:lnTo>
                          <a:pt x="640" y="376"/>
                        </a:lnTo>
                        <a:lnTo>
                          <a:pt x="729" y="347"/>
                        </a:lnTo>
                        <a:lnTo>
                          <a:pt x="769" y="345"/>
                        </a:lnTo>
                        <a:lnTo>
                          <a:pt x="807" y="349"/>
                        </a:lnTo>
                        <a:lnTo>
                          <a:pt x="792" y="349"/>
                        </a:lnTo>
                        <a:lnTo>
                          <a:pt x="809" y="295"/>
                        </a:lnTo>
                        <a:lnTo>
                          <a:pt x="758" y="303"/>
                        </a:lnTo>
                        <a:lnTo>
                          <a:pt x="700" y="335"/>
                        </a:lnTo>
                        <a:lnTo>
                          <a:pt x="637" y="382"/>
                        </a:lnTo>
                        <a:lnTo>
                          <a:pt x="539" y="476"/>
                        </a:lnTo>
                        <a:lnTo>
                          <a:pt x="495" y="513"/>
                        </a:lnTo>
                        <a:lnTo>
                          <a:pt x="519" y="393"/>
                        </a:lnTo>
                        <a:lnTo>
                          <a:pt x="570" y="343"/>
                        </a:lnTo>
                        <a:lnTo>
                          <a:pt x="628" y="293"/>
                        </a:lnTo>
                        <a:lnTo>
                          <a:pt x="709" y="233"/>
                        </a:lnTo>
                        <a:lnTo>
                          <a:pt x="749" y="212"/>
                        </a:lnTo>
                        <a:lnTo>
                          <a:pt x="700" y="196"/>
                        </a:lnTo>
                        <a:lnTo>
                          <a:pt x="662" y="233"/>
                        </a:lnTo>
                        <a:lnTo>
                          <a:pt x="622" y="283"/>
                        </a:lnTo>
                        <a:lnTo>
                          <a:pt x="590" y="320"/>
                        </a:lnTo>
                        <a:lnTo>
                          <a:pt x="538" y="397"/>
                        </a:lnTo>
                        <a:lnTo>
                          <a:pt x="487" y="376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100" name="Group 28"/>
                <p:cNvGrpSpPr>
                  <a:grpSpLocks/>
                </p:cNvGrpSpPr>
                <p:nvPr/>
              </p:nvGrpSpPr>
              <p:grpSpPr bwMode="auto">
                <a:xfrm>
                  <a:off x="4080" y="2243"/>
                  <a:ext cx="1515" cy="2070"/>
                  <a:chOff x="4080" y="2243"/>
                  <a:chExt cx="1515" cy="2070"/>
                </a:xfrm>
              </p:grpSpPr>
              <p:sp>
                <p:nvSpPr>
                  <p:cNvPr id="3093" name="Freeform 21"/>
                  <p:cNvSpPr>
                    <a:spLocks/>
                  </p:cNvSpPr>
                  <p:nvPr/>
                </p:nvSpPr>
                <p:spPr bwMode="ltGray">
                  <a:xfrm>
                    <a:off x="4661" y="2606"/>
                    <a:ext cx="417" cy="1707"/>
                  </a:xfrm>
                  <a:custGeom>
                    <a:avLst/>
                    <a:gdLst/>
                    <a:ahLst/>
                    <a:cxnLst>
                      <a:cxn ang="0">
                        <a:pos x="416" y="793"/>
                      </a:cxn>
                      <a:cxn ang="0">
                        <a:pos x="380" y="1140"/>
                      </a:cxn>
                      <a:cxn ang="0">
                        <a:pos x="345" y="1418"/>
                      </a:cxn>
                      <a:cxn ang="0">
                        <a:pos x="322" y="1624"/>
                      </a:cxn>
                      <a:cxn ang="0">
                        <a:pos x="328" y="1706"/>
                      </a:cxn>
                      <a:cxn ang="0">
                        <a:pos x="278" y="1706"/>
                      </a:cxn>
                      <a:cxn ang="0">
                        <a:pos x="261" y="1586"/>
                      </a:cxn>
                      <a:cxn ang="0">
                        <a:pos x="255" y="1406"/>
                      </a:cxn>
                      <a:cxn ang="0">
                        <a:pos x="235" y="1237"/>
                      </a:cxn>
                      <a:cxn ang="0">
                        <a:pos x="226" y="1109"/>
                      </a:cxn>
                      <a:cxn ang="0">
                        <a:pos x="208" y="924"/>
                      </a:cxn>
                      <a:cxn ang="0">
                        <a:pos x="183" y="766"/>
                      </a:cxn>
                      <a:cxn ang="0">
                        <a:pos x="165" y="625"/>
                      </a:cxn>
                      <a:cxn ang="0">
                        <a:pos x="145" y="474"/>
                      </a:cxn>
                      <a:cxn ang="0">
                        <a:pos x="113" y="324"/>
                      </a:cxn>
                      <a:cxn ang="0">
                        <a:pos x="78" y="198"/>
                      </a:cxn>
                      <a:cxn ang="0">
                        <a:pos x="19" y="75"/>
                      </a:cxn>
                      <a:cxn ang="0">
                        <a:pos x="0" y="28"/>
                      </a:cxn>
                      <a:cxn ang="0">
                        <a:pos x="24" y="0"/>
                      </a:cxn>
                      <a:cxn ang="0">
                        <a:pos x="62" y="50"/>
                      </a:cxn>
                      <a:cxn ang="0">
                        <a:pos x="113" y="164"/>
                      </a:cxn>
                      <a:cxn ang="0">
                        <a:pos x="152" y="279"/>
                      </a:cxn>
                      <a:cxn ang="0">
                        <a:pos x="183" y="401"/>
                      </a:cxn>
                      <a:cxn ang="0">
                        <a:pos x="203" y="557"/>
                      </a:cxn>
                      <a:cxn ang="0">
                        <a:pos x="223" y="704"/>
                      </a:cxn>
                      <a:cxn ang="0">
                        <a:pos x="250" y="903"/>
                      </a:cxn>
                      <a:cxn ang="0">
                        <a:pos x="273" y="1067"/>
                      </a:cxn>
                      <a:cxn ang="0">
                        <a:pos x="282" y="1198"/>
                      </a:cxn>
                      <a:cxn ang="0">
                        <a:pos x="290" y="1333"/>
                      </a:cxn>
                      <a:cxn ang="0">
                        <a:pos x="310" y="1472"/>
                      </a:cxn>
                      <a:cxn ang="0">
                        <a:pos x="338" y="1233"/>
                      </a:cxn>
                      <a:cxn ang="0">
                        <a:pos x="370" y="1009"/>
                      </a:cxn>
                      <a:cxn ang="0">
                        <a:pos x="416" y="793"/>
                      </a:cxn>
                    </a:cxnLst>
                    <a:rect l="0" t="0" r="r" b="b"/>
                    <a:pathLst>
                      <a:path w="417" h="1707">
                        <a:moveTo>
                          <a:pt x="416" y="793"/>
                        </a:moveTo>
                        <a:lnTo>
                          <a:pt x="380" y="1140"/>
                        </a:lnTo>
                        <a:lnTo>
                          <a:pt x="345" y="1418"/>
                        </a:lnTo>
                        <a:lnTo>
                          <a:pt x="322" y="1624"/>
                        </a:lnTo>
                        <a:lnTo>
                          <a:pt x="328" y="1706"/>
                        </a:lnTo>
                        <a:lnTo>
                          <a:pt x="278" y="1706"/>
                        </a:lnTo>
                        <a:lnTo>
                          <a:pt x="261" y="1586"/>
                        </a:lnTo>
                        <a:lnTo>
                          <a:pt x="255" y="1406"/>
                        </a:lnTo>
                        <a:lnTo>
                          <a:pt x="235" y="1237"/>
                        </a:lnTo>
                        <a:lnTo>
                          <a:pt x="226" y="1109"/>
                        </a:lnTo>
                        <a:lnTo>
                          <a:pt x="208" y="924"/>
                        </a:lnTo>
                        <a:lnTo>
                          <a:pt x="183" y="766"/>
                        </a:lnTo>
                        <a:lnTo>
                          <a:pt x="165" y="625"/>
                        </a:lnTo>
                        <a:lnTo>
                          <a:pt x="145" y="474"/>
                        </a:lnTo>
                        <a:lnTo>
                          <a:pt x="113" y="324"/>
                        </a:lnTo>
                        <a:lnTo>
                          <a:pt x="78" y="198"/>
                        </a:lnTo>
                        <a:lnTo>
                          <a:pt x="19" y="75"/>
                        </a:lnTo>
                        <a:lnTo>
                          <a:pt x="0" y="28"/>
                        </a:lnTo>
                        <a:lnTo>
                          <a:pt x="24" y="0"/>
                        </a:lnTo>
                        <a:lnTo>
                          <a:pt x="62" y="50"/>
                        </a:lnTo>
                        <a:lnTo>
                          <a:pt x="113" y="164"/>
                        </a:lnTo>
                        <a:lnTo>
                          <a:pt x="152" y="279"/>
                        </a:lnTo>
                        <a:lnTo>
                          <a:pt x="183" y="401"/>
                        </a:lnTo>
                        <a:lnTo>
                          <a:pt x="203" y="557"/>
                        </a:lnTo>
                        <a:lnTo>
                          <a:pt x="223" y="704"/>
                        </a:lnTo>
                        <a:lnTo>
                          <a:pt x="250" y="903"/>
                        </a:lnTo>
                        <a:lnTo>
                          <a:pt x="273" y="1067"/>
                        </a:lnTo>
                        <a:lnTo>
                          <a:pt x="282" y="1198"/>
                        </a:lnTo>
                        <a:lnTo>
                          <a:pt x="290" y="1333"/>
                        </a:lnTo>
                        <a:lnTo>
                          <a:pt x="310" y="1472"/>
                        </a:lnTo>
                        <a:lnTo>
                          <a:pt x="338" y="1233"/>
                        </a:lnTo>
                        <a:lnTo>
                          <a:pt x="370" y="1009"/>
                        </a:lnTo>
                        <a:lnTo>
                          <a:pt x="416" y="793"/>
                        </a:lnTo>
                      </a:path>
                    </a:pathLst>
                  </a:custGeom>
                  <a:solidFill>
                    <a:srgbClr val="3C002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94" name="Freeform 22"/>
                  <p:cNvSpPr>
                    <a:spLocks/>
                  </p:cNvSpPr>
                  <p:nvPr/>
                </p:nvSpPr>
                <p:spPr bwMode="ltGray">
                  <a:xfrm>
                    <a:off x="4788" y="2882"/>
                    <a:ext cx="746" cy="1228"/>
                  </a:xfrm>
                  <a:custGeom>
                    <a:avLst/>
                    <a:gdLst/>
                    <a:ahLst/>
                    <a:cxnLst>
                      <a:cxn ang="0">
                        <a:pos x="197" y="200"/>
                      </a:cxn>
                      <a:cxn ang="0">
                        <a:pos x="221" y="154"/>
                      </a:cxn>
                      <a:cxn ang="0">
                        <a:pos x="229" y="17"/>
                      </a:cxn>
                      <a:cxn ang="0">
                        <a:pos x="266" y="194"/>
                      </a:cxn>
                      <a:cxn ang="0">
                        <a:pos x="305" y="179"/>
                      </a:cxn>
                      <a:cxn ang="0">
                        <a:pos x="315" y="0"/>
                      </a:cxn>
                      <a:cxn ang="0">
                        <a:pos x="344" y="17"/>
                      </a:cxn>
                      <a:cxn ang="0">
                        <a:pos x="338" y="17"/>
                      </a:cxn>
                      <a:cxn ang="0">
                        <a:pos x="342" y="17"/>
                      </a:cxn>
                      <a:cxn ang="0">
                        <a:pos x="336" y="17"/>
                      </a:cxn>
                      <a:cxn ang="0">
                        <a:pos x="341" y="17"/>
                      </a:cxn>
                      <a:cxn ang="0">
                        <a:pos x="339" y="227"/>
                      </a:cxn>
                      <a:cxn ang="0">
                        <a:pos x="387" y="277"/>
                      </a:cxn>
                      <a:cxn ang="0">
                        <a:pos x="477" y="279"/>
                      </a:cxn>
                      <a:cxn ang="0">
                        <a:pos x="596" y="285"/>
                      </a:cxn>
                      <a:cxn ang="0">
                        <a:pos x="691" y="387"/>
                      </a:cxn>
                      <a:cxn ang="0">
                        <a:pos x="729" y="536"/>
                      </a:cxn>
                      <a:cxn ang="0">
                        <a:pos x="637" y="491"/>
                      </a:cxn>
                      <a:cxn ang="0">
                        <a:pos x="530" y="445"/>
                      </a:cxn>
                      <a:cxn ang="0">
                        <a:pos x="420" y="414"/>
                      </a:cxn>
                      <a:cxn ang="0">
                        <a:pos x="328" y="445"/>
                      </a:cxn>
                      <a:cxn ang="0">
                        <a:pos x="422" y="534"/>
                      </a:cxn>
                      <a:cxn ang="0">
                        <a:pos x="527" y="574"/>
                      </a:cxn>
                      <a:cxn ang="0">
                        <a:pos x="627" y="617"/>
                      </a:cxn>
                      <a:cxn ang="0">
                        <a:pos x="702" y="752"/>
                      </a:cxn>
                      <a:cxn ang="0">
                        <a:pos x="717" y="885"/>
                      </a:cxn>
                      <a:cxn ang="0">
                        <a:pos x="616" y="777"/>
                      </a:cxn>
                      <a:cxn ang="0">
                        <a:pos x="517" y="667"/>
                      </a:cxn>
                      <a:cxn ang="0">
                        <a:pos x="423" y="586"/>
                      </a:cxn>
                      <a:cxn ang="0">
                        <a:pos x="350" y="557"/>
                      </a:cxn>
                      <a:cxn ang="0">
                        <a:pos x="328" y="679"/>
                      </a:cxn>
                      <a:cxn ang="0">
                        <a:pos x="391" y="891"/>
                      </a:cxn>
                      <a:cxn ang="0">
                        <a:pos x="443" y="1140"/>
                      </a:cxn>
                      <a:cxn ang="0">
                        <a:pos x="353" y="1057"/>
                      </a:cxn>
                      <a:cxn ang="0">
                        <a:pos x="296" y="719"/>
                      </a:cxn>
                      <a:cxn ang="0">
                        <a:pos x="247" y="623"/>
                      </a:cxn>
                      <a:cxn ang="0">
                        <a:pos x="237" y="682"/>
                      </a:cxn>
                      <a:cxn ang="0">
                        <a:pos x="244" y="644"/>
                      </a:cxn>
                      <a:cxn ang="0">
                        <a:pos x="214" y="750"/>
                      </a:cxn>
                      <a:cxn ang="0">
                        <a:pos x="154" y="924"/>
                      </a:cxn>
                      <a:cxn ang="0">
                        <a:pos x="94" y="1165"/>
                      </a:cxn>
                      <a:cxn ang="0">
                        <a:pos x="96" y="1014"/>
                      </a:cxn>
                      <a:cxn ang="0">
                        <a:pos x="140" y="814"/>
                      </a:cxn>
                      <a:cxn ang="0">
                        <a:pos x="208" y="625"/>
                      </a:cxn>
                      <a:cxn ang="0">
                        <a:pos x="263" y="480"/>
                      </a:cxn>
                      <a:cxn ang="0">
                        <a:pos x="197" y="505"/>
                      </a:cxn>
                      <a:cxn ang="0">
                        <a:pos x="117" y="684"/>
                      </a:cxn>
                      <a:cxn ang="0">
                        <a:pos x="45" y="879"/>
                      </a:cxn>
                      <a:cxn ang="0">
                        <a:pos x="13" y="902"/>
                      </a:cxn>
                      <a:cxn ang="0">
                        <a:pos x="58" y="754"/>
                      </a:cxn>
                      <a:cxn ang="0">
                        <a:pos x="140" y="584"/>
                      </a:cxn>
                      <a:cxn ang="0">
                        <a:pos x="246" y="432"/>
                      </a:cxn>
                      <a:cxn ang="0">
                        <a:pos x="188" y="318"/>
                      </a:cxn>
                      <a:cxn ang="0">
                        <a:pos x="105" y="167"/>
                      </a:cxn>
                      <a:cxn ang="0">
                        <a:pos x="26" y="15"/>
                      </a:cxn>
                      <a:cxn ang="0">
                        <a:pos x="140" y="108"/>
                      </a:cxn>
                    </a:cxnLst>
                    <a:rect l="0" t="0" r="r" b="b"/>
                    <a:pathLst>
                      <a:path w="746" h="1228">
                        <a:moveTo>
                          <a:pt x="140" y="108"/>
                        </a:moveTo>
                        <a:lnTo>
                          <a:pt x="154" y="135"/>
                        </a:lnTo>
                        <a:lnTo>
                          <a:pt x="166" y="154"/>
                        </a:lnTo>
                        <a:lnTo>
                          <a:pt x="182" y="175"/>
                        </a:lnTo>
                        <a:lnTo>
                          <a:pt x="197" y="200"/>
                        </a:lnTo>
                        <a:lnTo>
                          <a:pt x="211" y="218"/>
                        </a:lnTo>
                        <a:lnTo>
                          <a:pt x="223" y="229"/>
                        </a:lnTo>
                        <a:lnTo>
                          <a:pt x="237" y="239"/>
                        </a:lnTo>
                        <a:lnTo>
                          <a:pt x="229" y="202"/>
                        </a:lnTo>
                        <a:lnTo>
                          <a:pt x="221" y="154"/>
                        </a:lnTo>
                        <a:lnTo>
                          <a:pt x="214" y="104"/>
                        </a:lnTo>
                        <a:lnTo>
                          <a:pt x="206" y="52"/>
                        </a:lnTo>
                        <a:lnTo>
                          <a:pt x="211" y="17"/>
                        </a:lnTo>
                        <a:lnTo>
                          <a:pt x="227" y="17"/>
                        </a:lnTo>
                        <a:lnTo>
                          <a:pt x="229" y="17"/>
                        </a:lnTo>
                        <a:lnTo>
                          <a:pt x="229" y="7"/>
                        </a:lnTo>
                        <a:lnTo>
                          <a:pt x="240" y="57"/>
                        </a:lnTo>
                        <a:lnTo>
                          <a:pt x="249" y="104"/>
                        </a:lnTo>
                        <a:lnTo>
                          <a:pt x="257" y="142"/>
                        </a:lnTo>
                        <a:lnTo>
                          <a:pt x="266" y="194"/>
                        </a:lnTo>
                        <a:lnTo>
                          <a:pt x="270" y="227"/>
                        </a:lnTo>
                        <a:lnTo>
                          <a:pt x="276" y="245"/>
                        </a:lnTo>
                        <a:lnTo>
                          <a:pt x="284" y="227"/>
                        </a:lnTo>
                        <a:lnTo>
                          <a:pt x="293" y="204"/>
                        </a:lnTo>
                        <a:lnTo>
                          <a:pt x="305" y="179"/>
                        </a:lnTo>
                        <a:lnTo>
                          <a:pt x="309" y="136"/>
                        </a:lnTo>
                        <a:lnTo>
                          <a:pt x="312" y="104"/>
                        </a:lnTo>
                        <a:lnTo>
                          <a:pt x="315" y="50"/>
                        </a:lnTo>
                        <a:lnTo>
                          <a:pt x="316" y="0"/>
                        </a:lnTo>
                        <a:lnTo>
                          <a:pt x="315" y="0"/>
                        </a:lnTo>
                        <a:lnTo>
                          <a:pt x="331" y="17"/>
                        </a:lnTo>
                        <a:lnTo>
                          <a:pt x="336" y="17"/>
                        </a:lnTo>
                        <a:lnTo>
                          <a:pt x="339" y="17"/>
                        </a:lnTo>
                        <a:lnTo>
                          <a:pt x="341" y="17"/>
                        </a:lnTo>
                        <a:lnTo>
                          <a:pt x="344" y="17"/>
                        </a:lnTo>
                        <a:lnTo>
                          <a:pt x="342" y="17"/>
                        </a:lnTo>
                        <a:lnTo>
                          <a:pt x="336" y="17"/>
                        </a:lnTo>
                        <a:lnTo>
                          <a:pt x="338" y="17"/>
                        </a:lnTo>
                        <a:lnTo>
                          <a:pt x="345" y="17"/>
                        </a:lnTo>
                        <a:lnTo>
                          <a:pt x="338" y="17"/>
                        </a:lnTo>
                        <a:lnTo>
                          <a:pt x="331" y="17"/>
                        </a:lnTo>
                        <a:lnTo>
                          <a:pt x="335" y="17"/>
                        </a:lnTo>
                        <a:lnTo>
                          <a:pt x="336" y="17"/>
                        </a:lnTo>
                        <a:lnTo>
                          <a:pt x="330" y="17"/>
                        </a:lnTo>
                        <a:lnTo>
                          <a:pt x="342" y="17"/>
                        </a:lnTo>
                        <a:lnTo>
                          <a:pt x="338" y="17"/>
                        </a:lnTo>
                        <a:lnTo>
                          <a:pt x="328" y="17"/>
                        </a:lnTo>
                        <a:lnTo>
                          <a:pt x="330" y="17"/>
                        </a:lnTo>
                        <a:lnTo>
                          <a:pt x="338" y="17"/>
                        </a:lnTo>
                        <a:lnTo>
                          <a:pt x="336" y="17"/>
                        </a:lnTo>
                        <a:lnTo>
                          <a:pt x="342" y="17"/>
                        </a:lnTo>
                        <a:lnTo>
                          <a:pt x="333" y="17"/>
                        </a:lnTo>
                        <a:lnTo>
                          <a:pt x="351" y="17"/>
                        </a:lnTo>
                        <a:lnTo>
                          <a:pt x="338" y="17"/>
                        </a:lnTo>
                        <a:lnTo>
                          <a:pt x="341" y="17"/>
                        </a:lnTo>
                        <a:lnTo>
                          <a:pt x="351" y="9"/>
                        </a:lnTo>
                        <a:lnTo>
                          <a:pt x="350" y="54"/>
                        </a:lnTo>
                        <a:lnTo>
                          <a:pt x="348" y="108"/>
                        </a:lnTo>
                        <a:lnTo>
                          <a:pt x="345" y="162"/>
                        </a:lnTo>
                        <a:lnTo>
                          <a:pt x="339" y="227"/>
                        </a:lnTo>
                        <a:lnTo>
                          <a:pt x="335" y="285"/>
                        </a:lnTo>
                        <a:lnTo>
                          <a:pt x="330" y="345"/>
                        </a:lnTo>
                        <a:lnTo>
                          <a:pt x="345" y="327"/>
                        </a:lnTo>
                        <a:lnTo>
                          <a:pt x="364" y="304"/>
                        </a:lnTo>
                        <a:lnTo>
                          <a:pt x="387" y="277"/>
                        </a:lnTo>
                        <a:lnTo>
                          <a:pt x="403" y="268"/>
                        </a:lnTo>
                        <a:lnTo>
                          <a:pt x="423" y="264"/>
                        </a:lnTo>
                        <a:lnTo>
                          <a:pt x="439" y="272"/>
                        </a:lnTo>
                        <a:lnTo>
                          <a:pt x="454" y="273"/>
                        </a:lnTo>
                        <a:lnTo>
                          <a:pt x="477" y="279"/>
                        </a:lnTo>
                        <a:lnTo>
                          <a:pt x="506" y="285"/>
                        </a:lnTo>
                        <a:lnTo>
                          <a:pt x="530" y="285"/>
                        </a:lnTo>
                        <a:lnTo>
                          <a:pt x="555" y="279"/>
                        </a:lnTo>
                        <a:lnTo>
                          <a:pt x="575" y="281"/>
                        </a:lnTo>
                        <a:lnTo>
                          <a:pt x="596" y="285"/>
                        </a:lnTo>
                        <a:lnTo>
                          <a:pt x="614" y="302"/>
                        </a:lnTo>
                        <a:lnTo>
                          <a:pt x="639" y="320"/>
                        </a:lnTo>
                        <a:lnTo>
                          <a:pt x="656" y="337"/>
                        </a:lnTo>
                        <a:lnTo>
                          <a:pt x="671" y="360"/>
                        </a:lnTo>
                        <a:lnTo>
                          <a:pt x="691" y="387"/>
                        </a:lnTo>
                        <a:lnTo>
                          <a:pt x="702" y="405"/>
                        </a:lnTo>
                        <a:lnTo>
                          <a:pt x="718" y="445"/>
                        </a:lnTo>
                        <a:lnTo>
                          <a:pt x="731" y="490"/>
                        </a:lnTo>
                        <a:lnTo>
                          <a:pt x="745" y="534"/>
                        </a:lnTo>
                        <a:lnTo>
                          <a:pt x="729" y="536"/>
                        </a:lnTo>
                        <a:lnTo>
                          <a:pt x="709" y="532"/>
                        </a:lnTo>
                        <a:lnTo>
                          <a:pt x="688" y="524"/>
                        </a:lnTo>
                        <a:lnTo>
                          <a:pt x="671" y="517"/>
                        </a:lnTo>
                        <a:lnTo>
                          <a:pt x="656" y="507"/>
                        </a:lnTo>
                        <a:lnTo>
                          <a:pt x="637" y="491"/>
                        </a:lnTo>
                        <a:lnTo>
                          <a:pt x="618" y="474"/>
                        </a:lnTo>
                        <a:lnTo>
                          <a:pt x="602" y="464"/>
                        </a:lnTo>
                        <a:lnTo>
                          <a:pt x="587" y="459"/>
                        </a:lnTo>
                        <a:lnTo>
                          <a:pt x="559" y="451"/>
                        </a:lnTo>
                        <a:lnTo>
                          <a:pt x="530" y="445"/>
                        </a:lnTo>
                        <a:lnTo>
                          <a:pt x="504" y="434"/>
                        </a:lnTo>
                        <a:lnTo>
                          <a:pt x="478" y="426"/>
                        </a:lnTo>
                        <a:lnTo>
                          <a:pt x="452" y="420"/>
                        </a:lnTo>
                        <a:lnTo>
                          <a:pt x="434" y="416"/>
                        </a:lnTo>
                        <a:lnTo>
                          <a:pt x="420" y="414"/>
                        </a:lnTo>
                        <a:lnTo>
                          <a:pt x="400" y="414"/>
                        </a:lnTo>
                        <a:lnTo>
                          <a:pt x="380" y="416"/>
                        </a:lnTo>
                        <a:lnTo>
                          <a:pt x="368" y="422"/>
                        </a:lnTo>
                        <a:lnTo>
                          <a:pt x="351" y="432"/>
                        </a:lnTo>
                        <a:lnTo>
                          <a:pt x="328" y="445"/>
                        </a:lnTo>
                        <a:lnTo>
                          <a:pt x="345" y="464"/>
                        </a:lnTo>
                        <a:lnTo>
                          <a:pt x="364" y="484"/>
                        </a:lnTo>
                        <a:lnTo>
                          <a:pt x="380" y="507"/>
                        </a:lnTo>
                        <a:lnTo>
                          <a:pt x="400" y="517"/>
                        </a:lnTo>
                        <a:lnTo>
                          <a:pt x="422" y="534"/>
                        </a:lnTo>
                        <a:lnTo>
                          <a:pt x="437" y="544"/>
                        </a:lnTo>
                        <a:lnTo>
                          <a:pt x="457" y="547"/>
                        </a:lnTo>
                        <a:lnTo>
                          <a:pt x="480" y="559"/>
                        </a:lnTo>
                        <a:lnTo>
                          <a:pt x="504" y="567"/>
                        </a:lnTo>
                        <a:lnTo>
                          <a:pt x="527" y="574"/>
                        </a:lnTo>
                        <a:lnTo>
                          <a:pt x="550" y="582"/>
                        </a:lnTo>
                        <a:lnTo>
                          <a:pt x="570" y="586"/>
                        </a:lnTo>
                        <a:lnTo>
                          <a:pt x="592" y="598"/>
                        </a:lnTo>
                        <a:lnTo>
                          <a:pt x="613" y="603"/>
                        </a:lnTo>
                        <a:lnTo>
                          <a:pt x="627" y="617"/>
                        </a:lnTo>
                        <a:lnTo>
                          <a:pt x="644" y="640"/>
                        </a:lnTo>
                        <a:lnTo>
                          <a:pt x="660" y="665"/>
                        </a:lnTo>
                        <a:lnTo>
                          <a:pt x="676" y="694"/>
                        </a:lnTo>
                        <a:lnTo>
                          <a:pt x="692" y="729"/>
                        </a:lnTo>
                        <a:lnTo>
                          <a:pt x="702" y="752"/>
                        </a:lnTo>
                        <a:lnTo>
                          <a:pt x="709" y="787"/>
                        </a:lnTo>
                        <a:lnTo>
                          <a:pt x="717" y="827"/>
                        </a:lnTo>
                        <a:lnTo>
                          <a:pt x="725" y="870"/>
                        </a:lnTo>
                        <a:lnTo>
                          <a:pt x="732" y="902"/>
                        </a:lnTo>
                        <a:lnTo>
                          <a:pt x="717" y="885"/>
                        </a:lnTo>
                        <a:lnTo>
                          <a:pt x="694" y="860"/>
                        </a:lnTo>
                        <a:lnTo>
                          <a:pt x="676" y="843"/>
                        </a:lnTo>
                        <a:lnTo>
                          <a:pt x="656" y="818"/>
                        </a:lnTo>
                        <a:lnTo>
                          <a:pt x="634" y="794"/>
                        </a:lnTo>
                        <a:lnTo>
                          <a:pt x="616" y="777"/>
                        </a:lnTo>
                        <a:lnTo>
                          <a:pt x="595" y="754"/>
                        </a:lnTo>
                        <a:lnTo>
                          <a:pt x="575" y="733"/>
                        </a:lnTo>
                        <a:lnTo>
                          <a:pt x="555" y="709"/>
                        </a:lnTo>
                        <a:lnTo>
                          <a:pt x="535" y="684"/>
                        </a:lnTo>
                        <a:lnTo>
                          <a:pt x="517" y="667"/>
                        </a:lnTo>
                        <a:lnTo>
                          <a:pt x="495" y="644"/>
                        </a:lnTo>
                        <a:lnTo>
                          <a:pt x="475" y="627"/>
                        </a:lnTo>
                        <a:lnTo>
                          <a:pt x="455" y="611"/>
                        </a:lnTo>
                        <a:lnTo>
                          <a:pt x="437" y="594"/>
                        </a:lnTo>
                        <a:lnTo>
                          <a:pt x="423" y="586"/>
                        </a:lnTo>
                        <a:lnTo>
                          <a:pt x="408" y="572"/>
                        </a:lnTo>
                        <a:lnTo>
                          <a:pt x="391" y="559"/>
                        </a:lnTo>
                        <a:lnTo>
                          <a:pt x="376" y="544"/>
                        </a:lnTo>
                        <a:lnTo>
                          <a:pt x="365" y="549"/>
                        </a:lnTo>
                        <a:lnTo>
                          <a:pt x="350" y="557"/>
                        </a:lnTo>
                        <a:lnTo>
                          <a:pt x="338" y="555"/>
                        </a:lnTo>
                        <a:lnTo>
                          <a:pt x="325" y="544"/>
                        </a:lnTo>
                        <a:lnTo>
                          <a:pt x="322" y="586"/>
                        </a:lnTo>
                        <a:lnTo>
                          <a:pt x="319" y="636"/>
                        </a:lnTo>
                        <a:lnTo>
                          <a:pt x="328" y="679"/>
                        </a:lnTo>
                        <a:lnTo>
                          <a:pt x="336" y="725"/>
                        </a:lnTo>
                        <a:lnTo>
                          <a:pt x="350" y="756"/>
                        </a:lnTo>
                        <a:lnTo>
                          <a:pt x="364" y="796"/>
                        </a:lnTo>
                        <a:lnTo>
                          <a:pt x="377" y="843"/>
                        </a:lnTo>
                        <a:lnTo>
                          <a:pt x="391" y="891"/>
                        </a:lnTo>
                        <a:lnTo>
                          <a:pt x="403" y="924"/>
                        </a:lnTo>
                        <a:lnTo>
                          <a:pt x="417" y="956"/>
                        </a:lnTo>
                        <a:lnTo>
                          <a:pt x="428" y="1022"/>
                        </a:lnTo>
                        <a:lnTo>
                          <a:pt x="432" y="1074"/>
                        </a:lnTo>
                        <a:lnTo>
                          <a:pt x="443" y="1140"/>
                        </a:lnTo>
                        <a:lnTo>
                          <a:pt x="452" y="1199"/>
                        </a:lnTo>
                        <a:lnTo>
                          <a:pt x="408" y="1199"/>
                        </a:lnTo>
                        <a:lnTo>
                          <a:pt x="400" y="1199"/>
                        </a:lnTo>
                        <a:lnTo>
                          <a:pt x="374" y="1128"/>
                        </a:lnTo>
                        <a:lnTo>
                          <a:pt x="353" y="1057"/>
                        </a:lnTo>
                        <a:lnTo>
                          <a:pt x="338" y="999"/>
                        </a:lnTo>
                        <a:lnTo>
                          <a:pt x="327" y="939"/>
                        </a:lnTo>
                        <a:lnTo>
                          <a:pt x="321" y="877"/>
                        </a:lnTo>
                        <a:lnTo>
                          <a:pt x="313" y="814"/>
                        </a:lnTo>
                        <a:lnTo>
                          <a:pt x="296" y="719"/>
                        </a:lnTo>
                        <a:lnTo>
                          <a:pt x="284" y="690"/>
                        </a:lnTo>
                        <a:lnTo>
                          <a:pt x="276" y="632"/>
                        </a:lnTo>
                        <a:lnTo>
                          <a:pt x="266" y="609"/>
                        </a:lnTo>
                        <a:lnTo>
                          <a:pt x="255" y="617"/>
                        </a:lnTo>
                        <a:lnTo>
                          <a:pt x="247" y="623"/>
                        </a:lnTo>
                        <a:lnTo>
                          <a:pt x="243" y="659"/>
                        </a:lnTo>
                        <a:lnTo>
                          <a:pt x="244" y="642"/>
                        </a:lnTo>
                        <a:lnTo>
                          <a:pt x="243" y="661"/>
                        </a:lnTo>
                        <a:lnTo>
                          <a:pt x="241" y="677"/>
                        </a:lnTo>
                        <a:lnTo>
                          <a:pt x="237" y="682"/>
                        </a:lnTo>
                        <a:lnTo>
                          <a:pt x="243" y="677"/>
                        </a:lnTo>
                        <a:lnTo>
                          <a:pt x="240" y="669"/>
                        </a:lnTo>
                        <a:lnTo>
                          <a:pt x="243" y="650"/>
                        </a:lnTo>
                        <a:lnTo>
                          <a:pt x="244" y="642"/>
                        </a:lnTo>
                        <a:lnTo>
                          <a:pt x="244" y="644"/>
                        </a:lnTo>
                        <a:lnTo>
                          <a:pt x="244" y="661"/>
                        </a:lnTo>
                        <a:lnTo>
                          <a:pt x="247" y="677"/>
                        </a:lnTo>
                        <a:lnTo>
                          <a:pt x="241" y="682"/>
                        </a:lnTo>
                        <a:lnTo>
                          <a:pt x="229" y="709"/>
                        </a:lnTo>
                        <a:lnTo>
                          <a:pt x="214" y="750"/>
                        </a:lnTo>
                        <a:lnTo>
                          <a:pt x="201" y="781"/>
                        </a:lnTo>
                        <a:lnTo>
                          <a:pt x="189" y="814"/>
                        </a:lnTo>
                        <a:lnTo>
                          <a:pt x="178" y="852"/>
                        </a:lnTo>
                        <a:lnTo>
                          <a:pt x="166" y="885"/>
                        </a:lnTo>
                        <a:lnTo>
                          <a:pt x="154" y="924"/>
                        </a:lnTo>
                        <a:lnTo>
                          <a:pt x="142" y="964"/>
                        </a:lnTo>
                        <a:lnTo>
                          <a:pt x="131" y="1007"/>
                        </a:lnTo>
                        <a:lnTo>
                          <a:pt x="119" y="1055"/>
                        </a:lnTo>
                        <a:lnTo>
                          <a:pt x="107" y="1109"/>
                        </a:lnTo>
                        <a:lnTo>
                          <a:pt x="94" y="1165"/>
                        </a:lnTo>
                        <a:lnTo>
                          <a:pt x="81" y="1227"/>
                        </a:lnTo>
                        <a:lnTo>
                          <a:pt x="85" y="1153"/>
                        </a:lnTo>
                        <a:lnTo>
                          <a:pt x="90" y="1105"/>
                        </a:lnTo>
                        <a:lnTo>
                          <a:pt x="93" y="1047"/>
                        </a:lnTo>
                        <a:lnTo>
                          <a:pt x="96" y="1014"/>
                        </a:lnTo>
                        <a:lnTo>
                          <a:pt x="102" y="989"/>
                        </a:lnTo>
                        <a:lnTo>
                          <a:pt x="110" y="941"/>
                        </a:lnTo>
                        <a:lnTo>
                          <a:pt x="119" y="895"/>
                        </a:lnTo>
                        <a:lnTo>
                          <a:pt x="126" y="856"/>
                        </a:lnTo>
                        <a:lnTo>
                          <a:pt x="140" y="814"/>
                        </a:lnTo>
                        <a:lnTo>
                          <a:pt x="154" y="771"/>
                        </a:lnTo>
                        <a:lnTo>
                          <a:pt x="171" y="725"/>
                        </a:lnTo>
                        <a:lnTo>
                          <a:pt x="185" y="677"/>
                        </a:lnTo>
                        <a:lnTo>
                          <a:pt x="195" y="650"/>
                        </a:lnTo>
                        <a:lnTo>
                          <a:pt x="208" y="625"/>
                        </a:lnTo>
                        <a:lnTo>
                          <a:pt x="224" y="594"/>
                        </a:lnTo>
                        <a:lnTo>
                          <a:pt x="240" y="565"/>
                        </a:lnTo>
                        <a:lnTo>
                          <a:pt x="253" y="532"/>
                        </a:lnTo>
                        <a:lnTo>
                          <a:pt x="269" y="491"/>
                        </a:lnTo>
                        <a:lnTo>
                          <a:pt x="263" y="480"/>
                        </a:lnTo>
                        <a:lnTo>
                          <a:pt x="250" y="459"/>
                        </a:lnTo>
                        <a:lnTo>
                          <a:pt x="240" y="445"/>
                        </a:lnTo>
                        <a:lnTo>
                          <a:pt x="229" y="455"/>
                        </a:lnTo>
                        <a:lnTo>
                          <a:pt x="212" y="480"/>
                        </a:lnTo>
                        <a:lnTo>
                          <a:pt x="197" y="505"/>
                        </a:lnTo>
                        <a:lnTo>
                          <a:pt x="182" y="532"/>
                        </a:lnTo>
                        <a:lnTo>
                          <a:pt x="168" y="565"/>
                        </a:lnTo>
                        <a:lnTo>
                          <a:pt x="149" y="609"/>
                        </a:lnTo>
                        <a:lnTo>
                          <a:pt x="131" y="652"/>
                        </a:lnTo>
                        <a:lnTo>
                          <a:pt x="117" y="684"/>
                        </a:lnTo>
                        <a:lnTo>
                          <a:pt x="104" y="713"/>
                        </a:lnTo>
                        <a:lnTo>
                          <a:pt x="88" y="750"/>
                        </a:lnTo>
                        <a:lnTo>
                          <a:pt x="73" y="792"/>
                        </a:lnTo>
                        <a:lnTo>
                          <a:pt x="61" y="835"/>
                        </a:lnTo>
                        <a:lnTo>
                          <a:pt x="45" y="879"/>
                        </a:lnTo>
                        <a:lnTo>
                          <a:pt x="32" y="924"/>
                        </a:lnTo>
                        <a:lnTo>
                          <a:pt x="18" y="972"/>
                        </a:lnTo>
                        <a:lnTo>
                          <a:pt x="0" y="1026"/>
                        </a:lnTo>
                        <a:lnTo>
                          <a:pt x="9" y="956"/>
                        </a:lnTo>
                        <a:lnTo>
                          <a:pt x="13" y="902"/>
                        </a:lnTo>
                        <a:lnTo>
                          <a:pt x="18" y="854"/>
                        </a:lnTo>
                        <a:lnTo>
                          <a:pt x="21" y="839"/>
                        </a:lnTo>
                        <a:lnTo>
                          <a:pt x="30" y="818"/>
                        </a:lnTo>
                        <a:lnTo>
                          <a:pt x="42" y="787"/>
                        </a:lnTo>
                        <a:lnTo>
                          <a:pt x="58" y="754"/>
                        </a:lnTo>
                        <a:lnTo>
                          <a:pt x="74" y="719"/>
                        </a:lnTo>
                        <a:lnTo>
                          <a:pt x="90" y="684"/>
                        </a:lnTo>
                        <a:lnTo>
                          <a:pt x="110" y="644"/>
                        </a:lnTo>
                        <a:lnTo>
                          <a:pt x="123" y="617"/>
                        </a:lnTo>
                        <a:lnTo>
                          <a:pt x="140" y="584"/>
                        </a:lnTo>
                        <a:lnTo>
                          <a:pt x="162" y="547"/>
                        </a:lnTo>
                        <a:lnTo>
                          <a:pt x="182" y="515"/>
                        </a:lnTo>
                        <a:lnTo>
                          <a:pt x="198" y="488"/>
                        </a:lnTo>
                        <a:lnTo>
                          <a:pt x="229" y="449"/>
                        </a:lnTo>
                        <a:lnTo>
                          <a:pt x="246" y="432"/>
                        </a:lnTo>
                        <a:lnTo>
                          <a:pt x="255" y="424"/>
                        </a:lnTo>
                        <a:lnTo>
                          <a:pt x="240" y="403"/>
                        </a:lnTo>
                        <a:lnTo>
                          <a:pt x="221" y="372"/>
                        </a:lnTo>
                        <a:lnTo>
                          <a:pt x="204" y="341"/>
                        </a:lnTo>
                        <a:lnTo>
                          <a:pt x="188" y="318"/>
                        </a:lnTo>
                        <a:lnTo>
                          <a:pt x="171" y="295"/>
                        </a:lnTo>
                        <a:lnTo>
                          <a:pt x="156" y="268"/>
                        </a:lnTo>
                        <a:lnTo>
                          <a:pt x="142" y="245"/>
                        </a:lnTo>
                        <a:lnTo>
                          <a:pt x="123" y="204"/>
                        </a:lnTo>
                        <a:lnTo>
                          <a:pt x="105" y="167"/>
                        </a:lnTo>
                        <a:lnTo>
                          <a:pt x="85" y="133"/>
                        </a:lnTo>
                        <a:lnTo>
                          <a:pt x="64" y="92"/>
                        </a:lnTo>
                        <a:lnTo>
                          <a:pt x="47" y="65"/>
                        </a:lnTo>
                        <a:lnTo>
                          <a:pt x="38" y="42"/>
                        </a:lnTo>
                        <a:lnTo>
                          <a:pt x="26" y="15"/>
                        </a:lnTo>
                        <a:lnTo>
                          <a:pt x="47" y="17"/>
                        </a:lnTo>
                        <a:lnTo>
                          <a:pt x="88" y="17"/>
                        </a:lnTo>
                        <a:lnTo>
                          <a:pt x="102" y="36"/>
                        </a:lnTo>
                        <a:lnTo>
                          <a:pt x="123" y="77"/>
                        </a:lnTo>
                        <a:lnTo>
                          <a:pt x="140" y="10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09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4080" y="2243"/>
                    <a:ext cx="1515" cy="1198"/>
                    <a:chOff x="4080" y="2243"/>
                    <a:chExt cx="1515" cy="1198"/>
                  </a:xfrm>
                </p:grpSpPr>
                <p:sp>
                  <p:nvSpPr>
                    <p:cNvPr id="3095" name="Freeform 23"/>
                    <p:cNvSpPr>
                      <a:spLocks/>
                    </p:cNvSpPr>
                    <p:nvPr/>
                  </p:nvSpPr>
                  <p:spPr bwMode="ltGray">
                    <a:xfrm>
                      <a:off x="4224" y="2243"/>
                      <a:ext cx="1371" cy="1116"/>
                    </a:xfrm>
                    <a:custGeom>
                      <a:avLst/>
                      <a:gdLst/>
                      <a:ahLst/>
                      <a:cxnLst>
                        <a:cxn ang="0">
                          <a:pos x="521" y="140"/>
                        </a:cxn>
                        <a:cxn ang="0">
                          <a:pos x="633" y="46"/>
                        </a:cxn>
                        <a:cxn ang="0">
                          <a:pos x="764" y="9"/>
                        </a:cxn>
                        <a:cxn ang="0">
                          <a:pos x="912" y="9"/>
                        </a:cxn>
                        <a:cxn ang="0">
                          <a:pos x="949" y="23"/>
                        </a:cxn>
                        <a:cxn ang="0">
                          <a:pos x="851" y="48"/>
                        </a:cxn>
                        <a:cxn ang="0">
                          <a:pos x="738" y="86"/>
                        </a:cxn>
                        <a:cxn ang="0">
                          <a:pos x="608" y="181"/>
                        </a:cxn>
                        <a:cxn ang="0">
                          <a:pos x="599" y="306"/>
                        </a:cxn>
                        <a:cxn ang="0">
                          <a:pos x="787" y="229"/>
                        </a:cxn>
                        <a:cxn ang="0">
                          <a:pos x="943" y="221"/>
                        </a:cxn>
                        <a:cxn ang="0">
                          <a:pos x="1105" y="237"/>
                        </a:cxn>
                        <a:cxn ang="0">
                          <a:pos x="1301" y="260"/>
                        </a:cxn>
                        <a:cxn ang="0">
                          <a:pos x="1302" y="262"/>
                        </a:cxn>
                        <a:cxn ang="0">
                          <a:pos x="1116" y="271"/>
                        </a:cxn>
                        <a:cxn ang="0">
                          <a:pos x="943" y="275"/>
                        </a:cxn>
                        <a:cxn ang="0">
                          <a:pos x="793" y="295"/>
                        </a:cxn>
                        <a:cxn ang="0">
                          <a:pos x="626" y="339"/>
                        </a:cxn>
                        <a:cxn ang="0">
                          <a:pos x="694" y="405"/>
                        </a:cxn>
                        <a:cxn ang="0">
                          <a:pos x="743" y="466"/>
                        </a:cxn>
                        <a:cxn ang="0">
                          <a:pos x="574" y="408"/>
                        </a:cxn>
                        <a:cxn ang="0">
                          <a:pos x="541" y="445"/>
                        </a:cxn>
                        <a:cxn ang="0">
                          <a:pos x="723" y="476"/>
                        </a:cxn>
                        <a:cxn ang="0">
                          <a:pos x="880" y="516"/>
                        </a:cxn>
                        <a:cxn ang="0">
                          <a:pos x="1003" y="621"/>
                        </a:cxn>
                        <a:cxn ang="0">
                          <a:pos x="1096" y="767"/>
                        </a:cxn>
                        <a:cxn ang="0">
                          <a:pos x="1076" y="792"/>
                        </a:cxn>
                        <a:cxn ang="0">
                          <a:pos x="949" y="700"/>
                        </a:cxn>
                        <a:cxn ang="0">
                          <a:pos x="811" y="599"/>
                        </a:cxn>
                        <a:cxn ang="0">
                          <a:pos x="660" y="530"/>
                        </a:cxn>
                        <a:cxn ang="0">
                          <a:pos x="565" y="509"/>
                        </a:cxn>
                        <a:cxn ang="0">
                          <a:pos x="643" y="621"/>
                        </a:cxn>
                        <a:cxn ang="0">
                          <a:pos x="744" y="767"/>
                        </a:cxn>
                        <a:cxn ang="0">
                          <a:pos x="799" y="900"/>
                        </a:cxn>
                        <a:cxn ang="0">
                          <a:pos x="796" y="1026"/>
                        </a:cxn>
                        <a:cxn ang="0">
                          <a:pos x="726" y="889"/>
                        </a:cxn>
                        <a:cxn ang="0">
                          <a:pos x="651" y="738"/>
                        </a:cxn>
                        <a:cxn ang="0">
                          <a:pos x="567" y="607"/>
                        </a:cxn>
                        <a:cxn ang="0">
                          <a:pos x="490" y="488"/>
                        </a:cxn>
                        <a:cxn ang="0">
                          <a:pos x="359" y="557"/>
                        </a:cxn>
                        <a:cxn ang="0">
                          <a:pos x="252" y="723"/>
                        </a:cxn>
                        <a:cxn ang="0">
                          <a:pos x="160" y="893"/>
                        </a:cxn>
                        <a:cxn ang="0">
                          <a:pos x="59" y="1051"/>
                        </a:cxn>
                        <a:cxn ang="0">
                          <a:pos x="27" y="1033"/>
                        </a:cxn>
                        <a:cxn ang="0">
                          <a:pos x="149" y="835"/>
                        </a:cxn>
                        <a:cxn ang="0">
                          <a:pos x="256" y="680"/>
                        </a:cxn>
                        <a:cxn ang="0">
                          <a:pos x="350" y="530"/>
                        </a:cxn>
                        <a:cxn ang="0">
                          <a:pos x="434" y="412"/>
                        </a:cxn>
                        <a:cxn ang="0">
                          <a:pos x="311" y="273"/>
                        </a:cxn>
                        <a:cxn ang="0">
                          <a:pos x="137" y="196"/>
                        </a:cxn>
                        <a:cxn ang="0">
                          <a:pos x="64" y="156"/>
                        </a:cxn>
                        <a:cxn ang="0">
                          <a:pos x="197" y="200"/>
                        </a:cxn>
                        <a:cxn ang="0">
                          <a:pos x="382" y="297"/>
                        </a:cxn>
                      </a:cxnLst>
                      <a:rect l="0" t="0" r="r" b="b"/>
                      <a:pathLst>
                        <a:path w="1371" h="1116">
                          <a:moveTo>
                            <a:pt x="432" y="285"/>
                          </a:moveTo>
                          <a:lnTo>
                            <a:pt x="443" y="256"/>
                          </a:lnTo>
                          <a:lnTo>
                            <a:pt x="458" y="225"/>
                          </a:lnTo>
                          <a:lnTo>
                            <a:pt x="478" y="196"/>
                          </a:lnTo>
                          <a:lnTo>
                            <a:pt x="499" y="167"/>
                          </a:lnTo>
                          <a:lnTo>
                            <a:pt x="521" y="140"/>
                          </a:lnTo>
                          <a:lnTo>
                            <a:pt x="538" y="119"/>
                          </a:lnTo>
                          <a:lnTo>
                            <a:pt x="556" y="102"/>
                          </a:lnTo>
                          <a:lnTo>
                            <a:pt x="576" y="86"/>
                          </a:lnTo>
                          <a:lnTo>
                            <a:pt x="594" y="71"/>
                          </a:lnTo>
                          <a:lnTo>
                            <a:pt x="611" y="59"/>
                          </a:lnTo>
                          <a:lnTo>
                            <a:pt x="633" y="46"/>
                          </a:lnTo>
                          <a:lnTo>
                            <a:pt x="651" y="36"/>
                          </a:lnTo>
                          <a:lnTo>
                            <a:pt x="669" y="28"/>
                          </a:lnTo>
                          <a:lnTo>
                            <a:pt x="694" y="23"/>
                          </a:lnTo>
                          <a:lnTo>
                            <a:pt x="720" y="17"/>
                          </a:lnTo>
                          <a:lnTo>
                            <a:pt x="741" y="13"/>
                          </a:lnTo>
                          <a:lnTo>
                            <a:pt x="764" y="9"/>
                          </a:lnTo>
                          <a:lnTo>
                            <a:pt x="788" y="7"/>
                          </a:lnTo>
                          <a:lnTo>
                            <a:pt x="813" y="5"/>
                          </a:lnTo>
                          <a:lnTo>
                            <a:pt x="845" y="3"/>
                          </a:lnTo>
                          <a:lnTo>
                            <a:pt x="868" y="5"/>
                          </a:lnTo>
                          <a:lnTo>
                            <a:pt x="891" y="7"/>
                          </a:lnTo>
                          <a:lnTo>
                            <a:pt x="912" y="9"/>
                          </a:lnTo>
                          <a:lnTo>
                            <a:pt x="932" y="5"/>
                          </a:lnTo>
                          <a:lnTo>
                            <a:pt x="958" y="3"/>
                          </a:lnTo>
                          <a:lnTo>
                            <a:pt x="981" y="0"/>
                          </a:lnTo>
                          <a:lnTo>
                            <a:pt x="970" y="7"/>
                          </a:lnTo>
                          <a:lnTo>
                            <a:pt x="958" y="13"/>
                          </a:lnTo>
                          <a:lnTo>
                            <a:pt x="949" y="23"/>
                          </a:lnTo>
                          <a:lnTo>
                            <a:pt x="940" y="34"/>
                          </a:lnTo>
                          <a:lnTo>
                            <a:pt x="920" y="34"/>
                          </a:lnTo>
                          <a:lnTo>
                            <a:pt x="900" y="36"/>
                          </a:lnTo>
                          <a:lnTo>
                            <a:pt x="885" y="40"/>
                          </a:lnTo>
                          <a:lnTo>
                            <a:pt x="868" y="44"/>
                          </a:lnTo>
                          <a:lnTo>
                            <a:pt x="851" y="48"/>
                          </a:lnTo>
                          <a:lnTo>
                            <a:pt x="833" y="54"/>
                          </a:lnTo>
                          <a:lnTo>
                            <a:pt x="813" y="59"/>
                          </a:lnTo>
                          <a:lnTo>
                            <a:pt x="793" y="65"/>
                          </a:lnTo>
                          <a:lnTo>
                            <a:pt x="773" y="71"/>
                          </a:lnTo>
                          <a:lnTo>
                            <a:pt x="755" y="77"/>
                          </a:lnTo>
                          <a:lnTo>
                            <a:pt x="738" y="86"/>
                          </a:lnTo>
                          <a:lnTo>
                            <a:pt x="715" y="96"/>
                          </a:lnTo>
                          <a:lnTo>
                            <a:pt x="694" y="108"/>
                          </a:lnTo>
                          <a:lnTo>
                            <a:pt x="672" y="121"/>
                          </a:lnTo>
                          <a:lnTo>
                            <a:pt x="651" y="135"/>
                          </a:lnTo>
                          <a:lnTo>
                            <a:pt x="628" y="156"/>
                          </a:lnTo>
                          <a:lnTo>
                            <a:pt x="608" y="181"/>
                          </a:lnTo>
                          <a:lnTo>
                            <a:pt x="588" y="212"/>
                          </a:lnTo>
                          <a:lnTo>
                            <a:pt x="567" y="250"/>
                          </a:lnTo>
                          <a:lnTo>
                            <a:pt x="547" y="297"/>
                          </a:lnTo>
                          <a:lnTo>
                            <a:pt x="521" y="349"/>
                          </a:lnTo>
                          <a:lnTo>
                            <a:pt x="562" y="327"/>
                          </a:lnTo>
                          <a:lnTo>
                            <a:pt x="599" y="306"/>
                          </a:lnTo>
                          <a:lnTo>
                            <a:pt x="646" y="283"/>
                          </a:lnTo>
                          <a:lnTo>
                            <a:pt x="694" y="258"/>
                          </a:lnTo>
                          <a:lnTo>
                            <a:pt x="715" y="250"/>
                          </a:lnTo>
                          <a:lnTo>
                            <a:pt x="736" y="243"/>
                          </a:lnTo>
                          <a:lnTo>
                            <a:pt x="761" y="237"/>
                          </a:lnTo>
                          <a:lnTo>
                            <a:pt x="787" y="229"/>
                          </a:lnTo>
                          <a:lnTo>
                            <a:pt x="814" y="223"/>
                          </a:lnTo>
                          <a:lnTo>
                            <a:pt x="839" y="221"/>
                          </a:lnTo>
                          <a:lnTo>
                            <a:pt x="860" y="219"/>
                          </a:lnTo>
                          <a:lnTo>
                            <a:pt x="891" y="217"/>
                          </a:lnTo>
                          <a:lnTo>
                            <a:pt x="920" y="219"/>
                          </a:lnTo>
                          <a:lnTo>
                            <a:pt x="943" y="221"/>
                          </a:lnTo>
                          <a:lnTo>
                            <a:pt x="972" y="223"/>
                          </a:lnTo>
                          <a:lnTo>
                            <a:pt x="998" y="225"/>
                          </a:lnTo>
                          <a:lnTo>
                            <a:pt x="1024" y="227"/>
                          </a:lnTo>
                          <a:lnTo>
                            <a:pt x="1051" y="231"/>
                          </a:lnTo>
                          <a:lnTo>
                            <a:pt x="1077" y="233"/>
                          </a:lnTo>
                          <a:lnTo>
                            <a:pt x="1105" y="237"/>
                          </a:lnTo>
                          <a:lnTo>
                            <a:pt x="1134" y="239"/>
                          </a:lnTo>
                          <a:lnTo>
                            <a:pt x="1160" y="243"/>
                          </a:lnTo>
                          <a:lnTo>
                            <a:pt x="1192" y="246"/>
                          </a:lnTo>
                          <a:lnTo>
                            <a:pt x="1223" y="248"/>
                          </a:lnTo>
                          <a:lnTo>
                            <a:pt x="1253" y="254"/>
                          </a:lnTo>
                          <a:lnTo>
                            <a:pt x="1301" y="260"/>
                          </a:lnTo>
                          <a:lnTo>
                            <a:pt x="1316" y="260"/>
                          </a:lnTo>
                          <a:lnTo>
                            <a:pt x="1328" y="260"/>
                          </a:lnTo>
                          <a:lnTo>
                            <a:pt x="1344" y="266"/>
                          </a:lnTo>
                          <a:lnTo>
                            <a:pt x="1370" y="275"/>
                          </a:lnTo>
                          <a:lnTo>
                            <a:pt x="1324" y="266"/>
                          </a:lnTo>
                          <a:lnTo>
                            <a:pt x="1302" y="262"/>
                          </a:lnTo>
                          <a:lnTo>
                            <a:pt x="1284" y="262"/>
                          </a:lnTo>
                          <a:lnTo>
                            <a:pt x="1241" y="266"/>
                          </a:lnTo>
                          <a:lnTo>
                            <a:pt x="1212" y="268"/>
                          </a:lnTo>
                          <a:lnTo>
                            <a:pt x="1177" y="270"/>
                          </a:lnTo>
                          <a:lnTo>
                            <a:pt x="1146" y="270"/>
                          </a:lnTo>
                          <a:lnTo>
                            <a:pt x="1116" y="271"/>
                          </a:lnTo>
                          <a:lnTo>
                            <a:pt x="1088" y="273"/>
                          </a:lnTo>
                          <a:lnTo>
                            <a:pt x="1062" y="270"/>
                          </a:lnTo>
                          <a:lnTo>
                            <a:pt x="1030" y="268"/>
                          </a:lnTo>
                          <a:lnTo>
                            <a:pt x="998" y="270"/>
                          </a:lnTo>
                          <a:lnTo>
                            <a:pt x="969" y="273"/>
                          </a:lnTo>
                          <a:lnTo>
                            <a:pt x="943" y="275"/>
                          </a:lnTo>
                          <a:lnTo>
                            <a:pt x="914" y="277"/>
                          </a:lnTo>
                          <a:lnTo>
                            <a:pt x="891" y="277"/>
                          </a:lnTo>
                          <a:lnTo>
                            <a:pt x="863" y="279"/>
                          </a:lnTo>
                          <a:lnTo>
                            <a:pt x="839" y="285"/>
                          </a:lnTo>
                          <a:lnTo>
                            <a:pt x="816" y="289"/>
                          </a:lnTo>
                          <a:lnTo>
                            <a:pt x="793" y="295"/>
                          </a:lnTo>
                          <a:lnTo>
                            <a:pt x="769" y="300"/>
                          </a:lnTo>
                          <a:lnTo>
                            <a:pt x="744" y="308"/>
                          </a:lnTo>
                          <a:lnTo>
                            <a:pt x="717" y="316"/>
                          </a:lnTo>
                          <a:lnTo>
                            <a:pt x="694" y="322"/>
                          </a:lnTo>
                          <a:lnTo>
                            <a:pt x="651" y="333"/>
                          </a:lnTo>
                          <a:lnTo>
                            <a:pt x="626" y="339"/>
                          </a:lnTo>
                          <a:lnTo>
                            <a:pt x="588" y="356"/>
                          </a:lnTo>
                          <a:lnTo>
                            <a:pt x="538" y="376"/>
                          </a:lnTo>
                          <a:lnTo>
                            <a:pt x="591" y="381"/>
                          </a:lnTo>
                          <a:lnTo>
                            <a:pt x="652" y="385"/>
                          </a:lnTo>
                          <a:lnTo>
                            <a:pt x="665" y="389"/>
                          </a:lnTo>
                          <a:lnTo>
                            <a:pt x="694" y="405"/>
                          </a:lnTo>
                          <a:lnTo>
                            <a:pt x="712" y="414"/>
                          </a:lnTo>
                          <a:lnTo>
                            <a:pt x="730" y="424"/>
                          </a:lnTo>
                          <a:lnTo>
                            <a:pt x="735" y="430"/>
                          </a:lnTo>
                          <a:lnTo>
                            <a:pt x="744" y="447"/>
                          </a:lnTo>
                          <a:lnTo>
                            <a:pt x="764" y="480"/>
                          </a:lnTo>
                          <a:lnTo>
                            <a:pt x="743" y="466"/>
                          </a:lnTo>
                          <a:lnTo>
                            <a:pt x="717" y="449"/>
                          </a:lnTo>
                          <a:lnTo>
                            <a:pt x="694" y="443"/>
                          </a:lnTo>
                          <a:lnTo>
                            <a:pt x="652" y="432"/>
                          </a:lnTo>
                          <a:lnTo>
                            <a:pt x="622" y="424"/>
                          </a:lnTo>
                          <a:lnTo>
                            <a:pt x="591" y="414"/>
                          </a:lnTo>
                          <a:lnTo>
                            <a:pt x="574" y="408"/>
                          </a:lnTo>
                          <a:lnTo>
                            <a:pt x="539" y="414"/>
                          </a:lnTo>
                          <a:lnTo>
                            <a:pt x="516" y="418"/>
                          </a:lnTo>
                          <a:lnTo>
                            <a:pt x="486" y="424"/>
                          </a:lnTo>
                          <a:lnTo>
                            <a:pt x="501" y="430"/>
                          </a:lnTo>
                          <a:lnTo>
                            <a:pt x="518" y="435"/>
                          </a:lnTo>
                          <a:lnTo>
                            <a:pt x="541" y="445"/>
                          </a:lnTo>
                          <a:lnTo>
                            <a:pt x="567" y="443"/>
                          </a:lnTo>
                          <a:lnTo>
                            <a:pt x="610" y="445"/>
                          </a:lnTo>
                          <a:lnTo>
                            <a:pt x="636" y="451"/>
                          </a:lnTo>
                          <a:lnTo>
                            <a:pt x="669" y="459"/>
                          </a:lnTo>
                          <a:lnTo>
                            <a:pt x="694" y="468"/>
                          </a:lnTo>
                          <a:lnTo>
                            <a:pt x="723" y="476"/>
                          </a:lnTo>
                          <a:lnTo>
                            <a:pt x="756" y="486"/>
                          </a:lnTo>
                          <a:lnTo>
                            <a:pt x="785" y="493"/>
                          </a:lnTo>
                          <a:lnTo>
                            <a:pt x="811" y="497"/>
                          </a:lnTo>
                          <a:lnTo>
                            <a:pt x="833" y="503"/>
                          </a:lnTo>
                          <a:lnTo>
                            <a:pt x="854" y="509"/>
                          </a:lnTo>
                          <a:lnTo>
                            <a:pt x="880" y="516"/>
                          </a:lnTo>
                          <a:lnTo>
                            <a:pt x="908" y="528"/>
                          </a:lnTo>
                          <a:lnTo>
                            <a:pt x="934" y="542"/>
                          </a:lnTo>
                          <a:lnTo>
                            <a:pt x="946" y="551"/>
                          </a:lnTo>
                          <a:lnTo>
                            <a:pt x="964" y="574"/>
                          </a:lnTo>
                          <a:lnTo>
                            <a:pt x="987" y="599"/>
                          </a:lnTo>
                          <a:lnTo>
                            <a:pt x="1003" y="621"/>
                          </a:lnTo>
                          <a:lnTo>
                            <a:pt x="1018" y="646"/>
                          </a:lnTo>
                          <a:lnTo>
                            <a:pt x="1033" y="669"/>
                          </a:lnTo>
                          <a:lnTo>
                            <a:pt x="1048" y="694"/>
                          </a:lnTo>
                          <a:lnTo>
                            <a:pt x="1062" y="715"/>
                          </a:lnTo>
                          <a:lnTo>
                            <a:pt x="1077" y="740"/>
                          </a:lnTo>
                          <a:lnTo>
                            <a:pt x="1096" y="767"/>
                          </a:lnTo>
                          <a:lnTo>
                            <a:pt x="1111" y="796"/>
                          </a:lnTo>
                          <a:lnTo>
                            <a:pt x="1128" y="817"/>
                          </a:lnTo>
                          <a:lnTo>
                            <a:pt x="1149" y="844"/>
                          </a:lnTo>
                          <a:lnTo>
                            <a:pt x="1122" y="823"/>
                          </a:lnTo>
                          <a:lnTo>
                            <a:pt x="1102" y="810"/>
                          </a:lnTo>
                          <a:lnTo>
                            <a:pt x="1076" y="792"/>
                          </a:lnTo>
                          <a:lnTo>
                            <a:pt x="1051" y="773"/>
                          </a:lnTo>
                          <a:lnTo>
                            <a:pt x="1030" y="756"/>
                          </a:lnTo>
                          <a:lnTo>
                            <a:pt x="1010" y="740"/>
                          </a:lnTo>
                          <a:lnTo>
                            <a:pt x="992" y="729"/>
                          </a:lnTo>
                          <a:lnTo>
                            <a:pt x="972" y="715"/>
                          </a:lnTo>
                          <a:lnTo>
                            <a:pt x="949" y="700"/>
                          </a:lnTo>
                          <a:lnTo>
                            <a:pt x="929" y="686"/>
                          </a:lnTo>
                          <a:lnTo>
                            <a:pt x="911" y="673"/>
                          </a:lnTo>
                          <a:lnTo>
                            <a:pt x="886" y="655"/>
                          </a:lnTo>
                          <a:lnTo>
                            <a:pt x="860" y="638"/>
                          </a:lnTo>
                          <a:lnTo>
                            <a:pt x="836" y="617"/>
                          </a:lnTo>
                          <a:lnTo>
                            <a:pt x="811" y="599"/>
                          </a:lnTo>
                          <a:lnTo>
                            <a:pt x="788" y="586"/>
                          </a:lnTo>
                          <a:lnTo>
                            <a:pt x="767" y="571"/>
                          </a:lnTo>
                          <a:lnTo>
                            <a:pt x="740" y="557"/>
                          </a:lnTo>
                          <a:lnTo>
                            <a:pt x="717" y="547"/>
                          </a:lnTo>
                          <a:lnTo>
                            <a:pt x="694" y="540"/>
                          </a:lnTo>
                          <a:lnTo>
                            <a:pt x="660" y="530"/>
                          </a:lnTo>
                          <a:lnTo>
                            <a:pt x="629" y="520"/>
                          </a:lnTo>
                          <a:lnTo>
                            <a:pt x="607" y="515"/>
                          </a:lnTo>
                          <a:lnTo>
                            <a:pt x="582" y="507"/>
                          </a:lnTo>
                          <a:lnTo>
                            <a:pt x="547" y="489"/>
                          </a:lnTo>
                          <a:lnTo>
                            <a:pt x="510" y="472"/>
                          </a:lnTo>
                          <a:lnTo>
                            <a:pt x="565" y="509"/>
                          </a:lnTo>
                          <a:lnTo>
                            <a:pt x="570" y="516"/>
                          </a:lnTo>
                          <a:lnTo>
                            <a:pt x="582" y="532"/>
                          </a:lnTo>
                          <a:lnTo>
                            <a:pt x="596" y="551"/>
                          </a:lnTo>
                          <a:lnTo>
                            <a:pt x="611" y="574"/>
                          </a:lnTo>
                          <a:lnTo>
                            <a:pt x="628" y="596"/>
                          </a:lnTo>
                          <a:lnTo>
                            <a:pt x="643" y="621"/>
                          </a:lnTo>
                          <a:lnTo>
                            <a:pt x="663" y="646"/>
                          </a:lnTo>
                          <a:lnTo>
                            <a:pt x="678" y="667"/>
                          </a:lnTo>
                          <a:lnTo>
                            <a:pt x="694" y="688"/>
                          </a:lnTo>
                          <a:lnTo>
                            <a:pt x="709" y="711"/>
                          </a:lnTo>
                          <a:lnTo>
                            <a:pt x="729" y="742"/>
                          </a:lnTo>
                          <a:lnTo>
                            <a:pt x="744" y="767"/>
                          </a:lnTo>
                          <a:lnTo>
                            <a:pt x="758" y="787"/>
                          </a:lnTo>
                          <a:lnTo>
                            <a:pt x="769" y="812"/>
                          </a:lnTo>
                          <a:lnTo>
                            <a:pt x="781" y="835"/>
                          </a:lnTo>
                          <a:lnTo>
                            <a:pt x="788" y="858"/>
                          </a:lnTo>
                          <a:lnTo>
                            <a:pt x="795" y="875"/>
                          </a:lnTo>
                          <a:lnTo>
                            <a:pt x="799" y="900"/>
                          </a:lnTo>
                          <a:lnTo>
                            <a:pt x="802" y="933"/>
                          </a:lnTo>
                          <a:lnTo>
                            <a:pt x="805" y="964"/>
                          </a:lnTo>
                          <a:lnTo>
                            <a:pt x="810" y="997"/>
                          </a:lnTo>
                          <a:lnTo>
                            <a:pt x="814" y="1026"/>
                          </a:lnTo>
                          <a:lnTo>
                            <a:pt x="818" y="1057"/>
                          </a:lnTo>
                          <a:lnTo>
                            <a:pt x="796" y="1026"/>
                          </a:lnTo>
                          <a:lnTo>
                            <a:pt x="781" y="1005"/>
                          </a:lnTo>
                          <a:lnTo>
                            <a:pt x="764" y="983"/>
                          </a:lnTo>
                          <a:lnTo>
                            <a:pt x="755" y="966"/>
                          </a:lnTo>
                          <a:lnTo>
                            <a:pt x="744" y="943"/>
                          </a:lnTo>
                          <a:lnTo>
                            <a:pt x="736" y="918"/>
                          </a:lnTo>
                          <a:lnTo>
                            <a:pt x="726" y="889"/>
                          </a:lnTo>
                          <a:lnTo>
                            <a:pt x="714" y="862"/>
                          </a:lnTo>
                          <a:lnTo>
                            <a:pt x="701" y="831"/>
                          </a:lnTo>
                          <a:lnTo>
                            <a:pt x="691" y="806"/>
                          </a:lnTo>
                          <a:lnTo>
                            <a:pt x="678" y="781"/>
                          </a:lnTo>
                          <a:lnTo>
                            <a:pt x="663" y="758"/>
                          </a:lnTo>
                          <a:lnTo>
                            <a:pt x="651" y="738"/>
                          </a:lnTo>
                          <a:lnTo>
                            <a:pt x="633" y="715"/>
                          </a:lnTo>
                          <a:lnTo>
                            <a:pt x="611" y="692"/>
                          </a:lnTo>
                          <a:lnTo>
                            <a:pt x="597" y="673"/>
                          </a:lnTo>
                          <a:lnTo>
                            <a:pt x="581" y="653"/>
                          </a:lnTo>
                          <a:lnTo>
                            <a:pt x="577" y="634"/>
                          </a:lnTo>
                          <a:lnTo>
                            <a:pt x="567" y="607"/>
                          </a:lnTo>
                          <a:lnTo>
                            <a:pt x="555" y="586"/>
                          </a:lnTo>
                          <a:lnTo>
                            <a:pt x="545" y="561"/>
                          </a:lnTo>
                          <a:lnTo>
                            <a:pt x="538" y="553"/>
                          </a:lnTo>
                          <a:lnTo>
                            <a:pt x="518" y="530"/>
                          </a:lnTo>
                          <a:lnTo>
                            <a:pt x="504" y="509"/>
                          </a:lnTo>
                          <a:lnTo>
                            <a:pt x="490" y="488"/>
                          </a:lnTo>
                          <a:lnTo>
                            <a:pt x="477" y="468"/>
                          </a:lnTo>
                          <a:lnTo>
                            <a:pt x="452" y="480"/>
                          </a:lnTo>
                          <a:lnTo>
                            <a:pt x="429" y="495"/>
                          </a:lnTo>
                          <a:lnTo>
                            <a:pt x="403" y="518"/>
                          </a:lnTo>
                          <a:lnTo>
                            <a:pt x="377" y="538"/>
                          </a:lnTo>
                          <a:lnTo>
                            <a:pt x="359" y="557"/>
                          </a:lnTo>
                          <a:lnTo>
                            <a:pt x="344" y="578"/>
                          </a:lnTo>
                          <a:lnTo>
                            <a:pt x="325" y="605"/>
                          </a:lnTo>
                          <a:lnTo>
                            <a:pt x="304" y="638"/>
                          </a:lnTo>
                          <a:lnTo>
                            <a:pt x="287" y="663"/>
                          </a:lnTo>
                          <a:lnTo>
                            <a:pt x="267" y="696"/>
                          </a:lnTo>
                          <a:lnTo>
                            <a:pt x="252" y="723"/>
                          </a:lnTo>
                          <a:lnTo>
                            <a:pt x="236" y="748"/>
                          </a:lnTo>
                          <a:lnTo>
                            <a:pt x="221" y="775"/>
                          </a:lnTo>
                          <a:lnTo>
                            <a:pt x="209" y="802"/>
                          </a:lnTo>
                          <a:lnTo>
                            <a:pt x="194" y="831"/>
                          </a:lnTo>
                          <a:lnTo>
                            <a:pt x="180" y="860"/>
                          </a:lnTo>
                          <a:lnTo>
                            <a:pt x="160" y="893"/>
                          </a:lnTo>
                          <a:lnTo>
                            <a:pt x="142" y="925"/>
                          </a:lnTo>
                          <a:lnTo>
                            <a:pt x="122" y="962"/>
                          </a:lnTo>
                          <a:lnTo>
                            <a:pt x="103" y="991"/>
                          </a:lnTo>
                          <a:lnTo>
                            <a:pt x="90" y="1010"/>
                          </a:lnTo>
                          <a:lnTo>
                            <a:pt x="74" y="1032"/>
                          </a:lnTo>
                          <a:lnTo>
                            <a:pt x="59" y="1051"/>
                          </a:lnTo>
                          <a:lnTo>
                            <a:pt x="41" y="1070"/>
                          </a:lnTo>
                          <a:lnTo>
                            <a:pt x="22" y="1089"/>
                          </a:lnTo>
                          <a:lnTo>
                            <a:pt x="0" y="1115"/>
                          </a:lnTo>
                          <a:lnTo>
                            <a:pt x="7" y="1084"/>
                          </a:lnTo>
                          <a:lnTo>
                            <a:pt x="15" y="1060"/>
                          </a:lnTo>
                          <a:lnTo>
                            <a:pt x="27" y="1033"/>
                          </a:lnTo>
                          <a:lnTo>
                            <a:pt x="41" y="1010"/>
                          </a:lnTo>
                          <a:lnTo>
                            <a:pt x="62" y="976"/>
                          </a:lnTo>
                          <a:lnTo>
                            <a:pt x="85" y="941"/>
                          </a:lnTo>
                          <a:lnTo>
                            <a:pt x="110" y="900"/>
                          </a:lnTo>
                          <a:lnTo>
                            <a:pt x="129" y="868"/>
                          </a:lnTo>
                          <a:lnTo>
                            <a:pt x="149" y="835"/>
                          </a:lnTo>
                          <a:lnTo>
                            <a:pt x="169" y="806"/>
                          </a:lnTo>
                          <a:lnTo>
                            <a:pt x="183" y="781"/>
                          </a:lnTo>
                          <a:lnTo>
                            <a:pt x="201" y="756"/>
                          </a:lnTo>
                          <a:lnTo>
                            <a:pt x="217" y="734"/>
                          </a:lnTo>
                          <a:lnTo>
                            <a:pt x="236" y="707"/>
                          </a:lnTo>
                          <a:lnTo>
                            <a:pt x="256" y="680"/>
                          </a:lnTo>
                          <a:lnTo>
                            <a:pt x="276" y="653"/>
                          </a:lnTo>
                          <a:lnTo>
                            <a:pt x="296" y="623"/>
                          </a:lnTo>
                          <a:lnTo>
                            <a:pt x="313" y="598"/>
                          </a:lnTo>
                          <a:lnTo>
                            <a:pt x="330" y="572"/>
                          </a:lnTo>
                          <a:lnTo>
                            <a:pt x="342" y="549"/>
                          </a:lnTo>
                          <a:lnTo>
                            <a:pt x="350" y="530"/>
                          </a:lnTo>
                          <a:lnTo>
                            <a:pt x="359" y="513"/>
                          </a:lnTo>
                          <a:lnTo>
                            <a:pt x="368" y="493"/>
                          </a:lnTo>
                          <a:lnTo>
                            <a:pt x="382" y="476"/>
                          </a:lnTo>
                          <a:lnTo>
                            <a:pt x="402" y="451"/>
                          </a:lnTo>
                          <a:lnTo>
                            <a:pt x="418" y="430"/>
                          </a:lnTo>
                          <a:lnTo>
                            <a:pt x="434" y="412"/>
                          </a:lnTo>
                          <a:lnTo>
                            <a:pt x="448" y="393"/>
                          </a:lnTo>
                          <a:lnTo>
                            <a:pt x="443" y="374"/>
                          </a:lnTo>
                          <a:lnTo>
                            <a:pt x="435" y="347"/>
                          </a:lnTo>
                          <a:lnTo>
                            <a:pt x="397" y="333"/>
                          </a:lnTo>
                          <a:lnTo>
                            <a:pt x="354" y="302"/>
                          </a:lnTo>
                          <a:lnTo>
                            <a:pt x="311" y="273"/>
                          </a:lnTo>
                          <a:lnTo>
                            <a:pt x="287" y="256"/>
                          </a:lnTo>
                          <a:lnTo>
                            <a:pt x="267" y="244"/>
                          </a:lnTo>
                          <a:lnTo>
                            <a:pt x="233" y="229"/>
                          </a:lnTo>
                          <a:lnTo>
                            <a:pt x="200" y="217"/>
                          </a:lnTo>
                          <a:lnTo>
                            <a:pt x="163" y="206"/>
                          </a:lnTo>
                          <a:lnTo>
                            <a:pt x="137" y="196"/>
                          </a:lnTo>
                          <a:lnTo>
                            <a:pt x="105" y="185"/>
                          </a:lnTo>
                          <a:lnTo>
                            <a:pt x="76" y="175"/>
                          </a:lnTo>
                          <a:lnTo>
                            <a:pt x="48" y="169"/>
                          </a:lnTo>
                          <a:lnTo>
                            <a:pt x="24" y="162"/>
                          </a:lnTo>
                          <a:lnTo>
                            <a:pt x="47" y="160"/>
                          </a:lnTo>
                          <a:lnTo>
                            <a:pt x="64" y="156"/>
                          </a:lnTo>
                          <a:lnTo>
                            <a:pt x="77" y="154"/>
                          </a:lnTo>
                          <a:lnTo>
                            <a:pt x="93" y="152"/>
                          </a:lnTo>
                          <a:lnTo>
                            <a:pt x="108" y="154"/>
                          </a:lnTo>
                          <a:lnTo>
                            <a:pt x="140" y="169"/>
                          </a:lnTo>
                          <a:lnTo>
                            <a:pt x="168" y="183"/>
                          </a:lnTo>
                          <a:lnTo>
                            <a:pt x="197" y="200"/>
                          </a:lnTo>
                          <a:lnTo>
                            <a:pt x="226" y="217"/>
                          </a:lnTo>
                          <a:lnTo>
                            <a:pt x="261" y="235"/>
                          </a:lnTo>
                          <a:lnTo>
                            <a:pt x="292" y="254"/>
                          </a:lnTo>
                          <a:lnTo>
                            <a:pt x="316" y="266"/>
                          </a:lnTo>
                          <a:lnTo>
                            <a:pt x="359" y="289"/>
                          </a:lnTo>
                          <a:lnTo>
                            <a:pt x="382" y="297"/>
                          </a:lnTo>
                          <a:lnTo>
                            <a:pt x="399" y="293"/>
                          </a:lnTo>
                          <a:lnTo>
                            <a:pt x="415" y="289"/>
                          </a:lnTo>
                          <a:lnTo>
                            <a:pt x="432" y="285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96" name="Freeform 24"/>
                    <p:cNvSpPr>
                      <a:spLocks/>
                    </p:cNvSpPr>
                    <p:nvPr/>
                  </p:nvSpPr>
                  <p:spPr bwMode="ltGray">
                    <a:xfrm>
                      <a:off x="4692" y="2814"/>
                      <a:ext cx="121" cy="627"/>
                    </a:xfrm>
                    <a:custGeom>
                      <a:avLst/>
                      <a:gdLst/>
                      <a:ahLst/>
                      <a:cxnLst>
                        <a:cxn ang="0">
                          <a:pos x="65" y="0"/>
                        </a:cxn>
                        <a:cxn ang="0">
                          <a:pos x="78" y="30"/>
                        </a:cxn>
                        <a:cxn ang="0">
                          <a:pos x="89" y="50"/>
                        </a:cxn>
                        <a:cxn ang="0">
                          <a:pos x="109" y="79"/>
                        </a:cxn>
                        <a:cxn ang="0">
                          <a:pos x="113" y="106"/>
                        </a:cxn>
                        <a:cxn ang="0">
                          <a:pos x="118" y="142"/>
                        </a:cxn>
                        <a:cxn ang="0">
                          <a:pos x="118" y="185"/>
                        </a:cxn>
                        <a:cxn ang="0">
                          <a:pos x="120" y="212"/>
                        </a:cxn>
                        <a:cxn ang="0">
                          <a:pos x="118" y="243"/>
                        </a:cxn>
                        <a:cxn ang="0">
                          <a:pos x="113" y="284"/>
                        </a:cxn>
                        <a:cxn ang="0">
                          <a:pos x="109" y="316"/>
                        </a:cxn>
                        <a:cxn ang="0">
                          <a:pos x="100" y="370"/>
                        </a:cxn>
                        <a:cxn ang="0">
                          <a:pos x="92" y="398"/>
                        </a:cxn>
                        <a:cxn ang="0">
                          <a:pos x="77" y="432"/>
                        </a:cxn>
                        <a:cxn ang="0">
                          <a:pos x="57" y="471"/>
                        </a:cxn>
                        <a:cxn ang="0">
                          <a:pos x="41" y="506"/>
                        </a:cxn>
                        <a:cxn ang="0">
                          <a:pos x="24" y="540"/>
                        </a:cxn>
                        <a:cxn ang="0">
                          <a:pos x="10" y="569"/>
                        </a:cxn>
                        <a:cxn ang="0">
                          <a:pos x="0" y="626"/>
                        </a:cxn>
                        <a:cxn ang="0">
                          <a:pos x="6" y="569"/>
                        </a:cxn>
                        <a:cxn ang="0">
                          <a:pos x="10" y="529"/>
                        </a:cxn>
                        <a:cxn ang="0">
                          <a:pos x="13" y="492"/>
                        </a:cxn>
                        <a:cxn ang="0">
                          <a:pos x="16" y="454"/>
                        </a:cxn>
                        <a:cxn ang="0">
                          <a:pos x="22" y="405"/>
                        </a:cxn>
                        <a:cxn ang="0">
                          <a:pos x="31" y="370"/>
                        </a:cxn>
                        <a:cxn ang="0">
                          <a:pos x="41" y="336"/>
                        </a:cxn>
                        <a:cxn ang="0">
                          <a:pos x="50" y="303"/>
                        </a:cxn>
                        <a:cxn ang="0">
                          <a:pos x="57" y="270"/>
                        </a:cxn>
                        <a:cxn ang="0">
                          <a:pos x="65" y="235"/>
                        </a:cxn>
                        <a:cxn ang="0">
                          <a:pos x="69" y="200"/>
                        </a:cxn>
                        <a:cxn ang="0">
                          <a:pos x="72" y="171"/>
                        </a:cxn>
                        <a:cxn ang="0">
                          <a:pos x="75" y="137"/>
                        </a:cxn>
                        <a:cxn ang="0">
                          <a:pos x="75" y="98"/>
                        </a:cxn>
                        <a:cxn ang="0">
                          <a:pos x="75" y="50"/>
                        </a:cxn>
                        <a:cxn ang="0">
                          <a:pos x="71" y="28"/>
                        </a:cxn>
                        <a:cxn ang="0">
                          <a:pos x="65" y="0"/>
                        </a:cxn>
                      </a:cxnLst>
                      <a:rect l="0" t="0" r="r" b="b"/>
                      <a:pathLst>
                        <a:path w="121" h="627">
                          <a:moveTo>
                            <a:pt x="65" y="0"/>
                          </a:moveTo>
                          <a:lnTo>
                            <a:pt x="78" y="30"/>
                          </a:lnTo>
                          <a:lnTo>
                            <a:pt x="89" y="50"/>
                          </a:lnTo>
                          <a:lnTo>
                            <a:pt x="109" y="79"/>
                          </a:lnTo>
                          <a:lnTo>
                            <a:pt x="113" y="106"/>
                          </a:lnTo>
                          <a:lnTo>
                            <a:pt x="118" y="142"/>
                          </a:lnTo>
                          <a:lnTo>
                            <a:pt x="118" y="185"/>
                          </a:lnTo>
                          <a:lnTo>
                            <a:pt x="120" y="212"/>
                          </a:lnTo>
                          <a:lnTo>
                            <a:pt x="118" y="243"/>
                          </a:lnTo>
                          <a:lnTo>
                            <a:pt x="113" y="284"/>
                          </a:lnTo>
                          <a:lnTo>
                            <a:pt x="109" y="316"/>
                          </a:lnTo>
                          <a:lnTo>
                            <a:pt x="100" y="370"/>
                          </a:lnTo>
                          <a:lnTo>
                            <a:pt x="92" y="398"/>
                          </a:lnTo>
                          <a:lnTo>
                            <a:pt x="77" y="432"/>
                          </a:lnTo>
                          <a:lnTo>
                            <a:pt x="57" y="471"/>
                          </a:lnTo>
                          <a:lnTo>
                            <a:pt x="41" y="506"/>
                          </a:lnTo>
                          <a:lnTo>
                            <a:pt x="24" y="540"/>
                          </a:lnTo>
                          <a:lnTo>
                            <a:pt x="10" y="569"/>
                          </a:lnTo>
                          <a:lnTo>
                            <a:pt x="0" y="626"/>
                          </a:lnTo>
                          <a:lnTo>
                            <a:pt x="6" y="569"/>
                          </a:lnTo>
                          <a:lnTo>
                            <a:pt x="10" y="529"/>
                          </a:lnTo>
                          <a:lnTo>
                            <a:pt x="13" y="492"/>
                          </a:lnTo>
                          <a:lnTo>
                            <a:pt x="16" y="454"/>
                          </a:lnTo>
                          <a:lnTo>
                            <a:pt x="22" y="405"/>
                          </a:lnTo>
                          <a:lnTo>
                            <a:pt x="31" y="370"/>
                          </a:lnTo>
                          <a:lnTo>
                            <a:pt x="41" y="336"/>
                          </a:lnTo>
                          <a:lnTo>
                            <a:pt x="50" y="303"/>
                          </a:lnTo>
                          <a:lnTo>
                            <a:pt x="57" y="270"/>
                          </a:lnTo>
                          <a:lnTo>
                            <a:pt x="65" y="235"/>
                          </a:lnTo>
                          <a:lnTo>
                            <a:pt x="69" y="200"/>
                          </a:lnTo>
                          <a:lnTo>
                            <a:pt x="72" y="171"/>
                          </a:lnTo>
                          <a:lnTo>
                            <a:pt x="75" y="137"/>
                          </a:lnTo>
                          <a:lnTo>
                            <a:pt x="75" y="98"/>
                          </a:lnTo>
                          <a:lnTo>
                            <a:pt x="75" y="50"/>
                          </a:lnTo>
                          <a:lnTo>
                            <a:pt x="71" y="28"/>
                          </a:lnTo>
                          <a:lnTo>
                            <a:pt x="65" y="0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97" name="Freeform 25"/>
                    <p:cNvSpPr>
                      <a:spLocks/>
                    </p:cNvSpPr>
                    <p:nvPr/>
                  </p:nvSpPr>
                  <p:spPr bwMode="ltGray">
                    <a:xfrm>
                      <a:off x="4104" y="2469"/>
                      <a:ext cx="538" cy="159"/>
                    </a:xfrm>
                    <a:custGeom>
                      <a:avLst/>
                      <a:gdLst/>
                      <a:ahLst/>
                      <a:cxnLst>
                        <a:cxn ang="0">
                          <a:pos x="537" y="158"/>
                        </a:cxn>
                        <a:cxn ang="0">
                          <a:pos x="527" y="131"/>
                        </a:cxn>
                        <a:cxn ang="0">
                          <a:pos x="515" y="105"/>
                        </a:cxn>
                        <a:cxn ang="0">
                          <a:pos x="506" y="102"/>
                        </a:cxn>
                        <a:cxn ang="0">
                          <a:pos x="484" y="94"/>
                        </a:cxn>
                        <a:cxn ang="0">
                          <a:pos x="463" y="88"/>
                        </a:cxn>
                        <a:cxn ang="0">
                          <a:pos x="443" y="94"/>
                        </a:cxn>
                        <a:cxn ang="0">
                          <a:pos x="419" y="98"/>
                        </a:cxn>
                        <a:cxn ang="0">
                          <a:pos x="390" y="86"/>
                        </a:cxn>
                        <a:cxn ang="0">
                          <a:pos x="353" y="73"/>
                        </a:cxn>
                        <a:cxn ang="0">
                          <a:pos x="318" y="59"/>
                        </a:cxn>
                        <a:cxn ang="0">
                          <a:pos x="293" y="52"/>
                        </a:cxn>
                        <a:cxn ang="0">
                          <a:pos x="253" y="40"/>
                        </a:cxn>
                        <a:cxn ang="0">
                          <a:pos x="214" y="26"/>
                        </a:cxn>
                        <a:cxn ang="0">
                          <a:pos x="174" y="15"/>
                        </a:cxn>
                        <a:cxn ang="0">
                          <a:pos x="134" y="5"/>
                        </a:cxn>
                        <a:cxn ang="0">
                          <a:pos x="90" y="1"/>
                        </a:cxn>
                        <a:cxn ang="0">
                          <a:pos x="50" y="0"/>
                        </a:cxn>
                        <a:cxn ang="0">
                          <a:pos x="39" y="3"/>
                        </a:cxn>
                        <a:cxn ang="0">
                          <a:pos x="24" y="13"/>
                        </a:cxn>
                        <a:cxn ang="0">
                          <a:pos x="10" y="25"/>
                        </a:cxn>
                        <a:cxn ang="0">
                          <a:pos x="0" y="34"/>
                        </a:cxn>
                        <a:cxn ang="0">
                          <a:pos x="18" y="36"/>
                        </a:cxn>
                        <a:cxn ang="0">
                          <a:pos x="39" y="38"/>
                        </a:cxn>
                        <a:cxn ang="0">
                          <a:pos x="59" y="40"/>
                        </a:cxn>
                        <a:cxn ang="0">
                          <a:pos x="74" y="38"/>
                        </a:cxn>
                        <a:cxn ang="0">
                          <a:pos x="94" y="36"/>
                        </a:cxn>
                        <a:cxn ang="0">
                          <a:pos x="123" y="34"/>
                        </a:cxn>
                        <a:cxn ang="0">
                          <a:pos x="162" y="36"/>
                        </a:cxn>
                        <a:cxn ang="0">
                          <a:pos x="195" y="40"/>
                        </a:cxn>
                        <a:cxn ang="0">
                          <a:pos x="226" y="46"/>
                        </a:cxn>
                        <a:cxn ang="0">
                          <a:pos x="257" y="52"/>
                        </a:cxn>
                        <a:cxn ang="0">
                          <a:pos x="289" y="53"/>
                        </a:cxn>
                        <a:cxn ang="0">
                          <a:pos x="315" y="63"/>
                        </a:cxn>
                        <a:cxn ang="0">
                          <a:pos x="342" y="75"/>
                        </a:cxn>
                        <a:cxn ang="0">
                          <a:pos x="367" y="88"/>
                        </a:cxn>
                        <a:cxn ang="0">
                          <a:pos x="396" y="102"/>
                        </a:cxn>
                        <a:cxn ang="0">
                          <a:pos x="408" y="104"/>
                        </a:cxn>
                        <a:cxn ang="0">
                          <a:pos x="422" y="102"/>
                        </a:cxn>
                        <a:cxn ang="0">
                          <a:pos x="442" y="111"/>
                        </a:cxn>
                        <a:cxn ang="0">
                          <a:pos x="463" y="121"/>
                        </a:cxn>
                        <a:cxn ang="0">
                          <a:pos x="483" y="131"/>
                        </a:cxn>
                        <a:cxn ang="0">
                          <a:pos x="510" y="144"/>
                        </a:cxn>
                        <a:cxn ang="0">
                          <a:pos x="527" y="152"/>
                        </a:cxn>
                        <a:cxn ang="0">
                          <a:pos x="537" y="158"/>
                        </a:cxn>
                      </a:cxnLst>
                      <a:rect l="0" t="0" r="r" b="b"/>
                      <a:pathLst>
                        <a:path w="538" h="159">
                          <a:moveTo>
                            <a:pt x="537" y="158"/>
                          </a:moveTo>
                          <a:lnTo>
                            <a:pt x="527" y="131"/>
                          </a:lnTo>
                          <a:lnTo>
                            <a:pt x="515" y="105"/>
                          </a:lnTo>
                          <a:lnTo>
                            <a:pt x="506" y="102"/>
                          </a:lnTo>
                          <a:lnTo>
                            <a:pt x="484" y="94"/>
                          </a:lnTo>
                          <a:lnTo>
                            <a:pt x="463" y="88"/>
                          </a:lnTo>
                          <a:lnTo>
                            <a:pt x="443" y="94"/>
                          </a:lnTo>
                          <a:lnTo>
                            <a:pt x="419" y="98"/>
                          </a:lnTo>
                          <a:lnTo>
                            <a:pt x="390" y="86"/>
                          </a:lnTo>
                          <a:lnTo>
                            <a:pt x="353" y="73"/>
                          </a:lnTo>
                          <a:lnTo>
                            <a:pt x="318" y="59"/>
                          </a:lnTo>
                          <a:lnTo>
                            <a:pt x="293" y="52"/>
                          </a:lnTo>
                          <a:lnTo>
                            <a:pt x="253" y="40"/>
                          </a:lnTo>
                          <a:lnTo>
                            <a:pt x="214" y="26"/>
                          </a:lnTo>
                          <a:lnTo>
                            <a:pt x="174" y="15"/>
                          </a:lnTo>
                          <a:lnTo>
                            <a:pt x="134" y="5"/>
                          </a:lnTo>
                          <a:lnTo>
                            <a:pt x="90" y="1"/>
                          </a:lnTo>
                          <a:lnTo>
                            <a:pt x="50" y="0"/>
                          </a:lnTo>
                          <a:lnTo>
                            <a:pt x="39" y="3"/>
                          </a:lnTo>
                          <a:lnTo>
                            <a:pt x="24" y="13"/>
                          </a:lnTo>
                          <a:lnTo>
                            <a:pt x="10" y="25"/>
                          </a:lnTo>
                          <a:lnTo>
                            <a:pt x="0" y="34"/>
                          </a:lnTo>
                          <a:lnTo>
                            <a:pt x="18" y="36"/>
                          </a:lnTo>
                          <a:lnTo>
                            <a:pt x="39" y="38"/>
                          </a:lnTo>
                          <a:lnTo>
                            <a:pt x="59" y="40"/>
                          </a:lnTo>
                          <a:lnTo>
                            <a:pt x="74" y="38"/>
                          </a:lnTo>
                          <a:lnTo>
                            <a:pt x="94" y="36"/>
                          </a:lnTo>
                          <a:lnTo>
                            <a:pt x="123" y="34"/>
                          </a:lnTo>
                          <a:lnTo>
                            <a:pt x="162" y="36"/>
                          </a:lnTo>
                          <a:lnTo>
                            <a:pt x="195" y="40"/>
                          </a:lnTo>
                          <a:lnTo>
                            <a:pt x="226" y="46"/>
                          </a:lnTo>
                          <a:lnTo>
                            <a:pt x="257" y="52"/>
                          </a:lnTo>
                          <a:lnTo>
                            <a:pt x="289" y="53"/>
                          </a:lnTo>
                          <a:lnTo>
                            <a:pt x="315" y="63"/>
                          </a:lnTo>
                          <a:lnTo>
                            <a:pt x="342" y="75"/>
                          </a:lnTo>
                          <a:lnTo>
                            <a:pt x="367" y="88"/>
                          </a:lnTo>
                          <a:lnTo>
                            <a:pt x="396" y="102"/>
                          </a:lnTo>
                          <a:lnTo>
                            <a:pt x="408" y="104"/>
                          </a:lnTo>
                          <a:lnTo>
                            <a:pt x="422" y="102"/>
                          </a:lnTo>
                          <a:lnTo>
                            <a:pt x="442" y="111"/>
                          </a:lnTo>
                          <a:lnTo>
                            <a:pt x="463" y="121"/>
                          </a:lnTo>
                          <a:lnTo>
                            <a:pt x="483" y="131"/>
                          </a:lnTo>
                          <a:lnTo>
                            <a:pt x="510" y="144"/>
                          </a:lnTo>
                          <a:lnTo>
                            <a:pt x="527" y="152"/>
                          </a:lnTo>
                          <a:lnTo>
                            <a:pt x="537" y="158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98" name="Freeform 26"/>
                    <p:cNvSpPr>
                      <a:spLocks/>
                    </p:cNvSpPr>
                    <p:nvPr/>
                  </p:nvSpPr>
                  <p:spPr bwMode="ltGray">
                    <a:xfrm>
                      <a:off x="4080" y="2563"/>
                      <a:ext cx="558" cy="67"/>
                    </a:xfrm>
                    <a:custGeom>
                      <a:avLst/>
                      <a:gdLst/>
                      <a:ahLst/>
                      <a:cxnLst>
                        <a:cxn ang="0">
                          <a:pos x="557" y="66"/>
                        </a:cxn>
                        <a:cxn ang="0">
                          <a:pos x="543" y="60"/>
                        </a:cxn>
                        <a:cxn ang="0">
                          <a:pos x="527" y="52"/>
                        </a:cxn>
                        <a:cxn ang="0">
                          <a:pos x="509" y="46"/>
                        </a:cxn>
                        <a:cxn ang="0">
                          <a:pos x="494" y="40"/>
                        </a:cxn>
                        <a:cxn ang="0">
                          <a:pos x="472" y="33"/>
                        </a:cxn>
                        <a:cxn ang="0">
                          <a:pos x="448" y="21"/>
                        </a:cxn>
                        <a:cxn ang="0">
                          <a:pos x="426" y="9"/>
                        </a:cxn>
                        <a:cxn ang="0">
                          <a:pos x="405" y="9"/>
                        </a:cxn>
                        <a:cxn ang="0">
                          <a:pos x="382" y="13"/>
                        </a:cxn>
                        <a:cxn ang="0">
                          <a:pos x="350" y="17"/>
                        </a:cxn>
                        <a:cxn ang="0">
                          <a:pos x="336" y="17"/>
                        </a:cxn>
                        <a:cxn ang="0">
                          <a:pos x="295" y="11"/>
                        </a:cxn>
                        <a:cxn ang="0">
                          <a:pos x="249" y="5"/>
                        </a:cxn>
                        <a:cxn ang="0">
                          <a:pos x="218" y="1"/>
                        </a:cxn>
                        <a:cxn ang="0">
                          <a:pos x="180" y="0"/>
                        </a:cxn>
                        <a:cxn ang="0">
                          <a:pos x="139" y="1"/>
                        </a:cxn>
                        <a:cxn ang="0">
                          <a:pos x="116" y="5"/>
                        </a:cxn>
                        <a:cxn ang="0">
                          <a:pos x="85" y="7"/>
                        </a:cxn>
                        <a:cxn ang="0">
                          <a:pos x="59" y="11"/>
                        </a:cxn>
                        <a:cxn ang="0">
                          <a:pos x="30" y="15"/>
                        </a:cxn>
                        <a:cxn ang="0">
                          <a:pos x="27" y="29"/>
                        </a:cxn>
                        <a:cxn ang="0">
                          <a:pos x="21" y="38"/>
                        </a:cxn>
                        <a:cxn ang="0">
                          <a:pos x="13" y="50"/>
                        </a:cxn>
                        <a:cxn ang="0">
                          <a:pos x="0" y="58"/>
                        </a:cxn>
                        <a:cxn ang="0">
                          <a:pos x="22" y="52"/>
                        </a:cxn>
                        <a:cxn ang="0">
                          <a:pos x="48" y="48"/>
                        </a:cxn>
                        <a:cxn ang="0">
                          <a:pos x="70" y="42"/>
                        </a:cxn>
                        <a:cxn ang="0">
                          <a:pos x="94" y="38"/>
                        </a:cxn>
                        <a:cxn ang="0">
                          <a:pos x="119" y="34"/>
                        </a:cxn>
                        <a:cxn ang="0">
                          <a:pos x="159" y="33"/>
                        </a:cxn>
                        <a:cxn ang="0">
                          <a:pos x="203" y="29"/>
                        </a:cxn>
                        <a:cxn ang="0">
                          <a:pos x="250" y="27"/>
                        </a:cxn>
                        <a:cxn ang="0">
                          <a:pos x="299" y="23"/>
                        </a:cxn>
                        <a:cxn ang="0">
                          <a:pos x="344" y="21"/>
                        </a:cxn>
                        <a:cxn ang="0">
                          <a:pos x="382" y="25"/>
                        </a:cxn>
                        <a:cxn ang="0">
                          <a:pos x="410" y="33"/>
                        </a:cxn>
                        <a:cxn ang="0">
                          <a:pos x="439" y="40"/>
                        </a:cxn>
                        <a:cxn ang="0">
                          <a:pos x="469" y="48"/>
                        </a:cxn>
                        <a:cxn ang="0">
                          <a:pos x="503" y="58"/>
                        </a:cxn>
                        <a:cxn ang="0">
                          <a:pos x="529" y="62"/>
                        </a:cxn>
                        <a:cxn ang="0">
                          <a:pos x="557" y="66"/>
                        </a:cxn>
                      </a:cxnLst>
                      <a:rect l="0" t="0" r="r" b="b"/>
                      <a:pathLst>
                        <a:path w="558" h="67">
                          <a:moveTo>
                            <a:pt x="557" y="66"/>
                          </a:moveTo>
                          <a:lnTo>
                            <a:pt x="543" y="60"/>
                          </a:lnTo>
                          <a:lnTo>
                            <a:pt x="527" y="52"/>
                          </a:lnTo>
                          <a:lnTo>
                            <a:pt x="509" y="46"/>
                          </a:lnTo>
                          <a:lnTo>
                            <a:pt x="494" y="40"/>
                          </a:lnTo>
                          <a:lnTo>
                            <a:pt x="472" y="33"/>
                          </a:lnTo>
                          <a:lnTo>
                            <a:pt x="448" y="21"/>
                          </a:lnTo>
                          <a:lnTo>
                            <a:pt x="426" y="9"/>
                          </a:lnTo>
                          <a:lnTo>
                            <a:pt x="405" y="9"/>
                          </a:lnTo>
                          <a:lnTo>
                            <a:pt x="382" y="13"/>
                          </a:lnTo>
                          <a:lnTo>
                            <a:pt x="350" y="17"/>
                          </a:lnTo>
                          <a:lnTo>
                            <a:pt x="336" y="17"/>
                          </a:lnTo>
                          <a:lnTo>
                            <a:pt x="295" y="11"/>
                          </a:lnTo>
                          <a:lnTo>
                            <a:pt x="249" y="5"/>
                          </a:lnTo>
                          <a:lnTo>
                            <a:pt x="218" y="1"/>
                          </a:lnTo>
                          <a:lnTo>
                            <a:pt x="180" y="0"/>
                          </a:lnTo>
                          <a:lnTo>
                            <a:pt x="139" y="1"/>
                          </a:lnTo>
                          <a:lnTo>
                            <a:pt x="116" y="5"/>
                          </a:lnTo>
                          <a:lnTo>
                            <a:pt x="85" y="7"/>
                          </a:lnTo>
                          <a:lnTo>
                            <a:pt x="59" y="11"/>
                          </a:lnTo>
                          <a:lnTo>
                            <a:pt x="30" y="15"/>
                          </a:lnTo>
                          <a:lnTo>
                            <a:pt x="27" y="29"/>
                          </a:lnTo>
                          <a:lnTo>
                            <a:pt x="21" y="38"/>
                          </a:lnTo>
                          <a:lnTo>
                            <a:pt x="13" y="50"/>
                          </a:lnTo>
                          <a:lnTo>
                            <a:pt x="0" y="58"/>
                          </a:lnTo>
                          <a:lnTo>
                            <a:pt x="22" y="52"/>
                          </a:lnTo>
                          <a:lnTo>
                            <a:pt x="48" y="48"/>
                          </a:lnTo>
                          <a:lnTo>
                            <a:pt x="70" y="42"/>
                          </a:lnTo>
                          <a:lnTo>
                            <a:pt x="94" y="38"/>
                          </a:lnTo>
                          <a:lnTo>
                            <a:pt x="119" y="34"/>
                          </a:lnTo>
                          <a:lnTo>
                            <a:pt x="159" y="33"/>
                          </a:lnTo>
                          <a:lnTo>
                            <a:pt x="203" y="29"/>
                          </a:lnTo>
                          <a:lnTo>
                            <a:pt x="250" y="27"/>
                          </a:lnTo>
                          <a:lnTo>
                            <a:pt x="299" y="23"/>
                          </a:lnTo>
                          <a:lnTo>
                            <a:pt x="344" y="21"/>
                          </a:lnTo>
                          <a:lnTo>
                            <a:pt x="382" y="25"/>
                          </a:lnTo>
                          <a:lnTo>
                            <a:pt x="410" y="33"/>
                          </a:lnTo>
                          <a:lnTo>
                            <a:pt x="439" y="40"/>
                          </a:lnTo>
                          <a:lnTo>
                            <a:pt x="469" y="48"/>
                          </a:lnTo>
                          <a:lnTo>
                            <a:pt x="503" y="58"/>
                          </a:lnTo>
                          <a:lnTo>
                            <a:pt x="529" y="62"/>
                          </a:lnTo>
                          <a:lnTo>
                            <a:pt x="557" y="66"/>
                          </a:lnTo>
                        </a:path>
                      </a:pathLst>
                    </a:custGeom>
                    <a:solidFill>
                      <a:srgbClr val="037C03"/>
                    </a:solidFill>
                    <a:ln w="9525" cap="rnd">
                      <a:noFill/>
                      <a:round/>
                      <a:headEnd type="none" w="sm" len="sm"/>
                      <a:tailEnd type="none" w="sm" len="sm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</p:grpSp>
          <p:sp>
            <p:nvSpPr>
              <p:cNvPr id="3102" name="Freeform 30"/>
              <p:cNvSpPr>
                <a:spLocks/>
              </p:cNvSpPr>
              <p:nvPr/>
            </p:nvSpPr>
            <p:spPr bwMode="ltGray">
              <a:xfrm>
                <a:off x="5284" y="2832"/>
                <a:ext cx="497" cy="783"/>
              </a:xfrm>
              <a:custGeom>
                <a:avLst/>
                <a:gdLst/>
                <a:ahLst/>
                <a:cxnLst>
                  <a:cxn ang="0">
                    <a:pos x="294" y="246"/>
                  </a:cxn>
                  <a:cxn ang="0">
                    <a:pos x="279" y="271"/>
                  </a:cxn>
                  <a:cxn ang="0">
                    <a:pos x="190" y="229"/>
                  </a:cxn>
                  <a:cxn ang="0">
                    <a:pos x="99" y="163"/>
                  </a:cxn>
                  <a:cxn ang="0">
                    <a:pos x="59" y="92"/>
                  </a:cxn>
                  <a:cxn ang="0">
                    <a:pos x="82" y="154"/>
                  </a:cxn>
                  <a:cxn ang="0">
                    <a:pos x="152" y="218"/>
                  </a:cxn>
                  <a:cxn ang="0">
                    <a:pos x="228" y="278"/>
                  </a:cxn>
                  <a:cxn ang="0">
                    <a:pos x="303" y="319"/>
                  </a:cxn>
                  <a:cxn ang="0">
                    <a:pos x="272" y="356"/>
                  </a:cxn>
                  <a:cxn ang="0">
                    <a:pos x="186" y="364"/>
                  </a:cxn>
                  <a:cxn ang="0">
                    <a:pos x="105" y="381"/>
                  </a:cxn>
                  <a:cxn ang="0">
                    <a:pos x="29" y="418"/>
                  </a:cxn>
                  <a:cxn ang="0">
                    <a:pos x="38" y="428"/>
                  </a:cxn>
                  <a:cxn ang="0">
                    <a:pos x="112" y="406"/>
                  </a:cxn>
                  <a:cxn ang="0">
                    <a:pos x="210" y="399"/>
                  </a:cxn>
                  <a:cxn ang="0">
                    <a:pos x="303" y="386"/>
                  </a:cxn>
                  <a:cxn ang="0">
                    <a:pos x="320" y="431"/>
                  </a:cxn>
                  <a:cxn ang="0">
                    <a:pos x="321" y="520"/>
                  </a:cxn>
                  <a:cxn ang="0">
                    <a:pos x="323" y="635"/>
                  </a:cxn>
                  <a:cxn ang="0">
                    <a:pos x="358" y="729"/>
                  </a:cxn>
                  <a:cxn ang="0">
                    <a:pos x="411" y="766"/>
                  </a:cxn>
                  <a:cxn ang="0">
                    <a:pos x="396" y="677"/>
                  </a:cxn>
                  <a:cxn ang="0">
                    <a:pos x="379" y="572"/>
                  </a:cxn>
                  <a:cxn ang="0">
                    <a:pos x="369" y="464"/>
                  </a:cxn>
                  <a:cxn ang="0">
                    <a:pos x="379" y="376"/>
                  </a:cxn>
                  <a:cxn ang="0">
                    <a:pos x="409" y="465"/>
                  </a:cxn>
                  <a:cxn ang="0">
                    <a:pos x="423" y="567"/>
                  </a:cxn>
                  <a:cxn ang="0">
                    <a:pos x="438" y="667"/>
                  </a:cxn>
                  <a:cxn ang="0">
                    <a:pos x="485" y="739"/>
                  </a:cxn>
                  <a:cxn ang="0">
                    <a:pos x="491" y="651"/>
                  </a:cxn>
                  <a:cxn ang="0">
                    <a:pos x="456" y="558"/>
                  </a:cxn>
                  <a:cxn ang="0">
                    <a:pos x="428" y="467"/>
                  </a:cxn>
                  <a:cxn ang="0">
                    <a:pos x="417" y="396"/>
                  </a:cxn>
                  <a:cxn ang="0">
                    <a:pos x="460" y="375"/>
                  </a:cxn>
                  <a:cxn ang="0">
                    <a:pos x="491" y="370"/>
                  </a:cxn>
                  <a:cxn ang="0">
                    <a:pos x="463" y="304"/>
                  </a:cxn>
                  <a:cxn ang="0">
                    <a:pos x="496" y="251"/>
                  </a:cxn>
                  <a:cxn ang="0">
                    <a:pos x="460" y="235"/>
                  </a:cxn>
                  <a:cxn ang="0">
                    <a:pos x="409" y="301"/>
                  </a:cxn>
                  <a:cxn ang="0">
                    <a:pos x="382" y="278"/>
                  </a:cxn>
                  <a:cxn ang="0">
                    <a:pos x="436" y="200"/>
                  </a:cxn>
                  <a:cxn ang="0">
                    <a:pos x="491" y="130"/>
                  </a:cxn>
                  <a:cxn ang="0">
                    <a:pos x="491" y="96"/>
                  </a:cxn>
                  <a:cxn ang="0">
                    <a:pos x="438" y="174"/>
                  </a:cxn>
                  <a:cxn ang="0">
                    <a:pos x="380" y="278"/>
                  </a:cxn>
                  <a:cxn ang="0">
                    <a:pos x="344" y="254"/>
                  </a:cxn>
                  <a:cxn ang="0">
                    <a:pos x="296" y="175"/>
                  </a:cxn>
                  <a:cxn ang="0">
                    <a:pos x="235" y="79"/>
                  </a:cxn>
                  <a:cxn ang="0">
                    <a:pos x="185" y="13"/>
                  </a:cxn>
                  <a:cxn ang="0">
                    <a:pos x="190" y="59"/>
                  </a:cxn>
                  <a:cxn ang="0">
                    <a:pos x="239" y="154"/>
                  </a:cxn>
                </a:cxnLst>
                <a:rect l="0" t="0" r="r" b="b"/>
                <a:pathLst>
                  <a:path w="497" h="783">
                    <a:moveTo>
                      <a:pt x="262" y="191"/>
                    </a:moveTo>
                    <a:lnTo>
                      <a:pt x="271" y="203"/>
                    </a:lnTo>
                    <a:lnTo>
                      <a:pt x="279" y="217"/>
                    </a:lnTo>
                    <a:lnTo>
                      <a:pt x="286" y="231"/>
                    </a:lnTo>
                    <a:lnTo>
                      <a:pt x="294" y="246"/>
                    </a:lnTo>
                    <a:lnTo>
                      <a:pt x="301" y="260"/>
                    </a:lnTo>
                    <a:lnTo>
                      <a:pt x="303" y="273"/>
                    </a:lnTo>
                    <a:lnTo>
                      <a:pt x="307" y="285"/>
                    </a:lnTo>
                    <a:lnTo>
                      <a:pt x="295" y="278"/>
                    </a:lnTo>
                    <a:lnTo>
                      <a:pt x="279" y="271"/>
                    </a:lnTo>
                    <a:lnTo>
                      <a:pt x="261" y="263"/>
                    </a:lnTo>
                    <a:lnTo>
                      <a:pt x="243" y="255"/>
                    </a:lnTo>
                    <a:lnTo>
                      <a:pt x="225" y="249"/>
                    </a:lnTo>
                    <a:lnTo>
                      <a:pt x="206" y="239"/>
                    </a:lnTo>
                    <a:lnTo>
                      <a:pt x="190" y="229"/>
                    </a:lnTo>
                    <a:lnTo>
                      <a:pt x="168" y="216"/>
                    </a:lnTo>
                    <a:lnTo>
                      <a:pt x="151" y="202"/>
                    </a:lnTo>
                    <a:lnTo>
                      <a:pt x="129" y="188"/>
                    </a:lnTo>
                    <a:lnTo>
                      <a:pt x="114" y="179"/>
                    </a:lnTo>
                    <a:lnTo>
                      <a:pt x="99" y="163"/>
                    </a:lnTo>
                    <a:lnTo>
                      <a:pt x="87" y="151"/>
                    </a:lnTo>
                    <a:lnTo>
                      <a:pt x="76" y="133"/>
                    </a:lnTo>
                    <a:lnTo>
                      <a:pt x="69" y="118"/>
                    </a:lnTo>
                    <a:lnTo>
                      <a:pt x="64" y="103"/>
                    </a:lnTo>
                    <a:lnTo>
                      <a:pt x="59" y="92"/>
                    </a:lnTo>
                    <a:lnTo>
                      <a:pt x="59" y="104"/>
                    </a:lnTo>
                    <a:lnTo>
                      <a:pt x="59" y="112"/>
                    </a:lnTo>
                    <a:lnTo>
                      <a:pt x="62" y="123"/>
                    </a:lnTo>
                    <a:lnTo>
                      <a:pt x="70" y="136"/>
                    </a:lnTo>
                    <a:lnTo>
                      <a:pt x="82" y="154"/>
                    </a:lnTo>
                    <a:lnTo>
                      <a:pt x="89" y="167"/>
                    </a:lnTo>
                    <a:lnTo>
                      <a:pt x="101" y="176"/>
                    </a:lnTo>
                    <a:lnTo>
                      <a:pt x="116" y="188"/>
                    </a:lnTo>
                    <a:lnTo>
                      <a:pt x="135" y="203"/>
                    </a:lnTo>
                    <a:lnTo>
                      <a:pt x="152" y="218"/>
                    </a:lnTo>
                    <a:lnTo>
                      <a:pt x="170" y="232"/>
                    </a:lnTo>
                    <a:lnTo>
                      <a:pt x="183" y="245"/>
                    </a:lnTo>
                    <a:lnTo>
                      <a:pt x="196" y="259"/>
                    </a:lnTo>
                    <a:lnTo>
                      <a:pt x="212" y="268"/>
                    </a:lnTo>
                    <a:lnTo>
                      <a:pt x="228" y="278"/>
                    </a:lnTo>
                    <a:lnTo>
                      <a:pt x="245" y="288"/>
                    </a:lnTo>
                    <a:lnTo>
                      <a:pt x="261" y="297"/>
                    </a:lnTo>
                    <a:lnTo>
                      <a:pt x="274" y="305"/>
                    </a:lnTo>
                    <a:lnTo>
                      <a:pt x="292" y="314"/>
                    </a:lnTo>
                    <a:lnTo>
                      <a:pt x="303" y="319"/>
                    </a:lnTo>
                    <a:lnTo>
                      <a:pt x="308" y="323"/>
                    </a:lnTo>
                    <a:lnTo>
                      <a:pt x="303" y="332"/>
                    </a:lnTo>
                    <a:lnTo>
                      <a:pt x="297" y="341"/>
                    </a:lnTo>
                    <a:lnTo>
                      <a:pt x="288" y="353"/>
                    </a:lnTo>
                    <a:lnTo>
                      <a:pt x="272" y="356"/>
                    </a:lnTo>
                    <a:lnTo>
                      <a:pt x="261" y="358"/>
                    </a:lnTo>
                    <a:lnTo>
                      <a:pt x="242" y="361"/>
                    </a:lnTo>
                    <a:lnTo>
                      <a:pt x="225" y="363"/>
                    </a:lnTo>
                    <a:lnTo>
                      <a:pt x="205" y="363"/>
                    </a:lnTo>
                    <a:lnTo>
                      <a:pt x="186" y="364"/>
                    </a:lnTo>
                    <a:lnTo>
                      <a:pt x="166" y="366"/>
                    </a:lnTo>
                    <a:lnTo>
                      <a:pt x="149" y="369"/>
                    </a:lnTo>
                    <a:lnTo>
                      <a:pt x="134" y="371"/>
                    </a:lnTo>
                    <a:lnTo>
                      <a:pt x="118" y="376"/>
                    </a:lnTo>
                    <a:lnTo>
                      <a:pt x="105" y="381"/>
                    </a:lnTo>
                    <a:lnTo>
                      <a:pt x="92" y="387"/>
                    </a:lnTo>
                    <a:lnTo>
                      <a:pt x="81" y="394"/>
                    </a:lnTo>
                    <a:lnTo>
                      <a:pt x="66" y="400"/>
                    </a:lnTo>
                    <a:lnTo>
                      <a:pt x="48" y="410"/>
                    </a:lnTo>
                    <a:lnTo>
                      <a:pt x="29" y="418"/>
                    </a:lnTo>
                    <a:lnTo>
                      <a:pt x="16" y="423"/>
                    </a:lnTo>
                    <a:lnTo>
                      <a:pt x="0" y="429"/>
                    </a:lnTo>
                    <a:lnTo>
                      <a:pt x="12" y="432"/>
                    </a:lnTo>
                    <a:lnTo>
                      <a:pt x="24" y="431"/>
                    </a:lnTo>
                    <a:lnTo>
                      <a:pt x="38" y="428"/>
                    </a:lnTo>
                    <a:lnTo>
                      <a:pt x="53" y="423"/>
                    </a:lnTo>
                    <a:lnTo>
                      <a:pt x="72" y="417"/>
                    </a:lnTo>
                    <a:lnTo>
                      <a:pt x="84" y="413"/>
                    </a:lnTo>
                    <a:lnTo>
                      <a:pt x="96" y="410"/>
                    </a:lnTo>
                    <a:lnTo>
                      <a:pt x="112" y="406"/>
                    </a:lnTo>
                    <a:lnTo>
                      <a:pt x="129" y="404"/>
                    </a:lnTo>
                    <a:lnTo>
                      <a:pt x="150" y="402"/>
                    </a:lnTo>
                    <a:lnTo>
                      <a:pt x="170" y="400"/>
                    </a:lnTo>
                    <a:lnTo>
                      <a:pt x="192" y="399"/>
                    </a:lnTo>
                    <a:lnTo>
                      <a:pt x="210" y="399"/>
                    </a:lnTo>
                    <a:lnTo>
                      <a:pt x="229" y="397"/>
                    </a:lnTo>
                    <a:lnTo>
                      <a:pt x="244" y="396"/>
                    </a:lnTo>
                    <a:lnTo>
                      <a:pt x="262" y="395"/>
                    </a:lnTo>
                    <a:lnTo>
                      <a:pt x="281" y="391"/>
                    </a:lnTo>
                    <a:lnTo>
                      <a:pt x="303" y="386"/>
                    </a:lnTo>
                    <a:lnTo>
                      <a:pt x="322" y="381"/>
                    </a:lnTo>
                    <a:lnTo>
                      <a:pt x="345" y="377"/>
                    </a:lnTo>
                    <a:lnTo>
                      <a:pt x="338" y="391"/>
                    </a:lnTo>
                    <a:lnTo>
                      <a:pt x="329" y="408"/>
                    </a:lnTo>
                    <a:lnTo>
                      <a:pt x="320" y="431"/>
                    </a:lnTo>
                    <a:lnTo>
                      <a:pt x="318" y="448"/>
                    </a:lnTo>
                    <a:lnTo>
                      <a:pt x="317" y="468"/>
                    </a:lnTo>
                    <a:lnTo>
                      <a:pt x="318" y="483"/>
                    </a:lnTo>
                    <a:lnTo>
                      <a:pt x="320" y="499"/>
                    </a:lnTo>
                    <a:lnTo>
                      <a:pt x="321" y="520"/>
                    </a:lnTo>
                    <a:lnTo>
                      <a:pt x="323" y="549"/>
                    </a:lnTo>
                    <a:lnTo>
                      <a:pt x="322" y="572"/>
                    </a:lnTo>
                    <a:lnTo>
                      <a:pt x="321" y="597"/>
                    </a:lnTo>
                    <a:lnTo>
                      <a:pt x="321" y="616"/>
                    </a:lnTo>
                    <a:lnTo>
                      <a:pt x="323" y="635"/>
                    </a:lnTo>
                    <a:lnTo>
                      <a:pt x="329" y="654"/>
                    </a:lnTo>
                    <a:lnTo>
                      <a:pt x="336" y="678"/>
                    </a:lnTo>
                    <a:lnTo>
                      <a:pt x="342" y="695"/>
                    </a:lnTo>
                    <a:lnTo>
                      <a:pt x="349" y="710"/>
                    </a:lnTo>
                    <a:lnTo>
                      <a:pt x="358" y="729"/>
                    </a:lnTo>
                    <a:lnTo>
                      <a:pt x="366" y="740"/>
                    </a:lnTo>
                    <a:lnTo>
                      <a:pt x="379" y="754"/>
                    </a:lnTo>
                    <a:lnTo>
                      <a:pt x="395" y="767"/>
                    </a:lnTo>
                    <a:lnTo>
                      <a:pt x="409" y="782"/>
                    </a:lnTo>
                    <a:lnTo>
                      <a:pt x="411" y="766"/>
                    </a:lnTo>
                    <a:lnTo>
                      <a:pt x="409" y="747"/>
                    </a:lnTo>
                    <a:lnTo>
                      <a:pt x="407" y="726"/>
                    </a:lnTo>
                    <a:lnTo>
                      <a:pt x="405" y="708"/>
                    </a:lnTo>
                    <a:lnTo>
                      <a:pt x="401" y="695"/>
                    </a:lnTo>
                    <a:lnTo>
                      <a:pt x="396" y="677"/>
                    </a:lnTo>
                    <a:lnTo>
                      <a:pt x="389" y="658"/>
                    </a:lnTo>
                    <a:lnTo>
                      <a:pt x="386" y="642"/>
                    </a:lnTo>
                    <a:lnTo>
                      <a:pt x="385" y="627"/>
                    </a:lnTo>
                    <a:lnTo>
                      <a:pt x="381" y="600"/>
                    </a:lnTo>
                    <a:lnTo>
                      <a:pt x="379" y="572"/>
                    </a:lnTo>
                    <a:lnTo>
                      <a:pt x="376" y="547"/>
                    </a:lnTo>
                    <a:lnTo>
                      <a:pt x="373" y="522"/>
                    </a:lnTo>
                    <a:lnTo>
                      <a:pt x="370" y="496"/>
                    </a:lnTo>
                    <a:lnTo>
                      <a:pt x="369" y="478"/>
                    </a:lnTo>
                    <a:lnTo>
                      <a:pt x="369" y="464"/>
                    </a:lnTo>
                    <a:lnTo>
                      <a:pt x="368" y="446"/>
                    </a:lnTo>
                    <a:lnTo>
                      <a:pt x="369" y="425"/>
                    </a:lnTo>
                    <a:lnTo>
                      <a:pt x="371" y="414"/>
                    </a:lnTo>
                    <a:lnTo>
                      <a:pt x="375" y="397"/>
                    </a:lnTo>
                    <a:lnTo>
                      <a:pt x="379" y="376"/>
                    </a:lnTo>
                    <a:lnTo>
                      <a:pt x="386" y="392"/>
                    </a:lnTo>
                    <a:lnTo>
                      <a:pt x="394" y="408"/>
                    </a:lnTo>
                    <a:lnTo>
                      <a:pt x="401" y="425"/>
                    </a:lnTo>
                    <a:lnTo>
                      <a:pt x="405" y="444"/>
                    </a:lnTo>
                    <a:lnTo>
                      <a:pt x="409" y="465"/>
                    </a:lnTo>
                    <a:lnTo>
                      <a:pt x="413" y="480"/>
                    </a:lnTo>
                    <a:lnTo>
                      <a:pt x="414" y="500"/>
                    </a:lnTo>
                    <a:lnTo>
                      <a:pt x="418" y="522"/>
                    </a:lnTo>
                    <a:lnTo>
                      <a:pt x="421" y="547"/>
                    </a:lnTo>
                    <a:lnTo>
                      <a:pt x="423" y="567"/>
                    </a:lnTo>
                    <a:lnTo>
                      <a:pt x="426" y="593"/>
                    </a:lnTo>
                    <a:lnTo>
                      <a:pt x="428" y="611"/>
                    </a:lnTo>
                    <a:lnTo>
                      <a:pt x="432" y="633"/>
                    </a:lnTo>
                    <a:lnTo>
                      <a:pt x="435" y="653"/>
                    </a:lnTo>
                    <a:lnTo>
                      <a:pt x="438" y="667"/>
                    </a:lnTo>
                    <a:lnTo>
                      <a:pt x="446" y="682"/>
                    </a:lnTo>
                    <a:lnTo>
                      <a:pt x="455" y="699"/>
                    </a:lnTo>
                    <a:lnTo>
                      <a:pt x="466" y="715"/>
                    </a:lnTo>
                    <a:lnTo>
                      <a:pt x="476" y="731"/>
                    </a:lnTo>
                    <a:lnTo>
                      <a:pt x="485" y="739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731"/>
                    </a:lnTo>
                    <a:lnTo>
                      <a:pt x="491" y="690"/>
                    </a:lnTo>
                    <a:lnTo>
                      <a:pt x="491" y="651"/>
                    </a:lnTo>
                    <a:lnTo>
                      <a:pt x="486" y="635"/>
                    </a:lnTo>
                    <a:lnTo>
                      <a:pt x="477" y="615"/>
                    </a:lnTo>
                    <a:lnTo>
                      <a:pt x="470" y="597"/>
                    </a:lnTo>
                    <a:lnTo>
                      <a:pt x="463" y="576"/>
                    </a:lnTo>
                    <a:lnTo>
                      <a:pt x="456" y="558"/>
                    </a:lnTo>
                    <a:lnTo>
                      <a:pt x="448" y="538"/>
                    </a:lnTo>
                    <a:lnTo>
                      <a:pt x="442" y="519"/>
                    </a:lnTo>
                    <a:lnTo>
                      <a:pt x="436" y="500"/>
                    </a:lnTo>
                    <a:lnTo>
                      <a:pt x="431" y="480"/>
                    </a:lnTo>
                    <a:lnTo>
                      <a:pt x="428" y="467"/>
                    </a:lnTo>
                    <a:lnTo>
                      <a:pt x="423" y="452"/>
                    </a:lnTo>
                    <a:lnTo>
                      <a:pt x="418" y="434"/>
                    </a:lnTo>
                    <a:lnTo>
                      <a:pt x="413" y="421"/>
                    </a:lnTo>
                    <a:lnTo>
                      <a:pt x="416" y="410"/>
                    </a:lnTo>
                    <a:lnTo>
                      <a:pt x="417" y="396"/>
                    </a:lnTo>
                    <a:lnTo>
                      <a:pt x="416" y="385"/>
                    </a:lnTo>
                    <a:lnTo>
                      <a:pt x="414" y="371"/>
                    </a:lnTo>
                    <a:lnTo>
                      <a:pt x="428" y="369"/>
                    </a:lnTo>
                    <a:lnTo>
                      <a:pt x="445" y="364"/>
                    </a:lnTo>
                    <a:lnTo>
                      <a:pt x="460" y="375"/>
                    </a:lnTo>
                    <a:lnTo>
                      <a:pt x="475" y="382"/>
                    </a:lnTo>
                    <a:lnTo>
                      <a:pt x="490" y="391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91" y="370"/>
                    </a:lnTo>
                    <a:lnTo>
                      <a:pt x="491" y="330"/>
                    </a:lnTo>
                    <a:lnTo>
                      <a:pt x="486" y="330"/>
                    </a:lnTo>
                    <a:lnTo>
                      <a:pt x="470" y="323"/>
                    </a:lnTo>
                    <a:lnTo>
                      <a:pt x="466" y="313"/>
                    </a:lnTo>
                    <a:lnTo>
                      <a:pt x="463" y="304"/>
                    </a:lnTo>
                    <a:lnTo>
                      <a:pt x="460" y="294"/>
                    </a:lnTo>
                    <a:lnTo>
                      <a:pt x="460" y="290"/>
                    </a:lnTo>
                    <a:lnTo>
                      <a:pt x="470" y="278"/>
                    </a:lnTo>
                    <a:lnTo>
                      <a:pt x="484" y="264"/>
                    </a:lnTo>
                    <a:lnTo>
                      <a:pt x="496" y="251"/>
                    </a:lnTo>
                    <a:lnTo>
                      <a:pt x="491" y="250"/>
                    </a:lnTo>
                    <a:lnTo>
                      <a:pt x="491" y="210"/>
                    </a:lnTo>
                    <a:lnTo>
                      <a:pt x="493" y="207"/>
                    </a:lnTo>
                    <a:lnTo>
                      <a:pt x="475" y="221"/>
                    </a:lnTo>
                    <a:lnTo>
                      <a:pt x="460" y="235"/>
                    </a:lnTo>
                    <a:lnTo>
                      <a:pt x="450" y="245"/>
                    </a:lnTo>
                    <a:lnTo>
                      <a:pt x="442" y="257"/>
                    </a:lnTo>
                    <a:lnTo>
                      <a:pt x="429" y="275"/>
                    </a:lnTo>
                    <a:lnTo>
                      <a:pt x="419" y="288"/>
                    </a:lnTo>
                    <a:lnTo>
                      <a:pt x="409" y="301"/>
                    </a:lnTo>
                    <a:lnTo>
                      <a:pt x="396" y="316"/>
                    </a:lnTo>
                    <a:lnTo>
                      <a:pt x="391" y="311"/>
                    </a:lnTo>
                    <a:lnTo>
                      <a:pt x="385" y="298"/>
                    </a:lnTo>
                    <a:lnTo>
                      <a:pt x="379" y="288"/>
                    </a:lnTo>
                    <a:lnTo>
                      <a:pt x="382" y="278"/>
                    </a:lnTo>
                    <a:lnTo>
                      <a:pt x="391" y="262"/>
                    </a:lnTo>
                    <a:lnTo>
                      <a:pt x="400" y="246"/>
                    </a:lnTo>
                    <a:lnTo>
                      <a:pt x="409" y="232"/>
                    </a:lnTo>
                    <a:lnTo>
                      <a:pt x="419" y="218"/>
                    </a:lnTo>
                    <a:lnTo>
                      <a:pt x="436" y="200"/>
                    </a:lnTo>
                    <a:lnTo>
                      <a:pt x="450" y="182"/>
                    </a:lnTo>
                    <a:lnTo>
                      <a:pt x="462" y="169"/>
                    </a:lnTo>
                    <a:lnTo>
                      <a:pt x="473" y="156"/>
                    </a:lnTo>
                    <a:lnTo>
                      <a:pt x="484" y="141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30"/>
                    </a:lnTo>
                    <a:lnTo>
                      <a:pt x="491" y="89"/>
                    </a:lnTo>
                    <a:lnTo>
                      <a:pt x="491" y="108"/>
                    </a:lnTo>
                    <a:lnTo>
                      <a:pt x="491" y="96"/>
                    </a:lnTo>
                    <a:lnTo>
                      <a:pt x="487" y="111"/>
                    </a:lnTo>
                    <a:lnTo>
                      <a:pt x="473" y="127"/>
                    </a:lnTo>
                    <a:lnTo>
                      <a:pt x="463" y="141"/>
                    </a:lnTo>
                    <a:lnTo>
                      <a:pt x="448" y="162"/>
                    </a:lnTo>
                    <a:lnTo>
                      <a:pt x="438" y="174"/>
                    </a:lnTo>
                    <a:lnTo>
                      <a:pt x="426" y="191"/>
                    </a:lnTo>
                    <a:lnTo>
                      <a:pt x="414" y="214"/>
                    </a:lnTo>
                    <a:lnTo>
                      <a:pt x="404" y="231"/>
                    </a:lnTo>
                    <a:lnTo>
                      <a:pt x="394" y="249"/>
                    </a:lnTo>
                    <a:lnTo>
                      <a:pt x="380" y="278"/>
                    </a:lnTo>
                    <a:lnTo>
                      <a:pt x="375" y="294"/>
                    </a:lnTo>
                    <a:lnTo>
                      <a:pt x="372" y="304"/>
                    </a:lnTo>
                    <a:lnTo>
                      <a:pt x="364" y="288"/>
                    </a:lnTo>
                    <a:lnTo>
                      <a:pt x="355" y="271"/>
                    </a:lnTo>
                    <a:lnTo>
                      <a:pt x="344" y="254"/>
                    </a:lnTo>
                    <a:lnTo>
                      <a:pt x="336" y="237"/>
                    </a:lnTo>
                    <a:lnTo>
                      <a:pt x="327" y="221"/>
                    </a:lnTo>
                    <a:lnTo>
                      <a:pt x="318" y="207"/>
                    </a:lnTo>
                    <a:lnTo>
                      <a:pt x="308" y="193"/>
                    </a:lnTo>
                    <a:lnTo>
                      <a:pt x="296" y="175"/>
                    </a:lnTo>
                    <a:lnTo>
                      <a:pt x="283" y="158"/>
                    </a:lnTo>
                    <a:lnTo>
                      <a:pt x="270" y="137"/>
                    </a:lnTo>
                    <a:lnTo>
                      <a:pt x="257" y="117"/>
                    </a:lnTo>
                    <a:lnTo>
                      <a:pt x="248" y="100"/>
                    </a:lnTo>
                    <a:lnTo>
                      <a:pt x="235" y="79"/>
                    </a:lnTo>
                    <a:lnTo>
                      <a:pt x="225" y="66"/>
                    </a:lnTo>
                    <a:lnTo>
                      <a:pt x="213" y="52"/>
                    </a:lnTo>
                    <a:lnTo>
                      <a:pt x="203" y="42"/>
                    </a:lnTo>
                    <a:lnTo>
                      <a:pt x="194" y="30"/>
                    </a:lnTo>
                    <a:lnTo>
                      <a:pt x="185" y="13"/>
                    </a:lnTo>
                    <a:lnTo>
                      <a:pt x="177" y="0"/>
                    </a:lnTo>
                    <a:lnTo>
                      <a:pt x="179" y="11"/>
                    </a:lnTo>
                    <a:lnTo>
                      <a:pt x="181" y="27"/>
                    </a:lnTo>
                    <a:lnTo>
                      <a:pt x="183" y="43"/>
                    </a:lnTo>
                    <a:lnTo>
                      <a:pt x="190" y="59"/>
                    </a:lnTo>
                    <a:lnTo>
                      <a:pt x="196" y="74"/>
                    </a:lnTo>
                    <a:lnTo>
                      <a:pt x="208" y="96"/>
                    </a:lnTo>
                    <a:lnTo>
                      <a:pt x="217" y="114"/>
                    </a:lnTo>
                    <a:lnTo>
                      <a:pt x="227" y="136"/>
                    </a:lnTo>
                    <a:lnTo>
                      <a:pt x="239" y="154"/>
                    </a:lnTo>
                    <a:lnTo>
                      <a:pt x="251" y="175"/>
                    </a:lnTo>
                    <a:lnTo>
                      <a:pt x="262" y="19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3" name="Freeform 31"/>
              <p:cNvSpPr>
                <a:spLocks/>
              </p:cNvSpPr>
              <p:nvPr/>
            </p:nvSpPr>
            <p:spPr bwMode="ltGray">
              <a:xfrm>
                <a:off x="5003" y="1739"/>
                <a:ext cx="768" cy="1071"/>
              </a:xfrm>
              <a:custGeom>
                <a:avLst/>
                <a:gdLst/>
                <a:ahLst/>
                <a:cxnLst>
                  <a:cxn ang="0">
                    <a:pos x="455" y="337"/>
                  </a:cxn>
                  <a:cxn ang="0">
                    <a:pos x="431" y="371"/>
                  </a:cxn>
                  <a:cxn ang="0">
                    <a:pos x="295" y="314"/>
                  </a:cxn>
                  <a:cxn ang="0">
                    <a:pos x="153" y="223"/>
                  </a:cxn>
                  <a:cxn ang="0">
                    <a:pos x="92" y="126"/>
                  </a:cxn>
                  <a:cxn ang="0">
                    <a:pos x="128" y="211"/>
                  </a:cxn>
                  <a:cxn ang="0">
                    <a:pos x="235" y="299"/>
                  </a:cxn>
                  <a:cxn ang="0">
                    <a:pos x="354" y="380"/>
                  </a:cxn>
                  <a:cxn ang="0">
                    <a:pos x="469" y="437"/>
                  </a:cxn>
                  <a:cxn ang="0">
                    <a:pos x="421" y="488"/>
                  </a:cxn>
                  <a:cxn ang="0">
                    <a:pos x="288" y="499"/>
                  </a:cxn>
                  <a:cxn ang="0">
                    <a:pos x="163" y="521"/>
                  </a:cxn>
                  <a:cxn ang="0">
                    <a:pos x="46" y="572"/>
                  </a:cxn>
                  <a:cxn ang="0">
                    <a:pos x="59" y="585"/>
                  </a:cxn>
                  <a:cxn ang="0">
                    <a:pos x="174" y="556"/>
                  </a:cxn>
                  <a:cxn ang="0">
                    <a:pos x="325" y="546"/>
                  </a:cxn>
                  <a:cxn ang="0">
                    <a:pos x="469" y="529"/>
                  </a:cxn>
                  <a:cxn ang="0">
                    <a:pos x="495" y="590"/>
                  </a:cxn>
                  <a:cxn ang="0">
                    <a:pos x="497" y="712"/>
                  </a:cxn>
                  <a:cxn ang="0">
                    <a:pos x="500" y="869"/>
                  </a:cxn>
                  <a:cxn ang="0">
                    <a:pos x="554" y="997"/>
                  </a:cxn>
                  <a:cxn ang="0">
                    <a:pos x="636" y="1048"/>
                  </a:cxn>
                  <a:cxn ang="0">
                    <a:pos x="613" y="926"/>
                  </a:cxn>
                  <a:cxn ang="0">
                    <a:pos x="586" y="783"/>
                  </a:cxn>
                  <a:cxn ang="0">
                    <a:pos x="571" y="635"/>
                  </a:cxn>
                  <a:cxn ang="0">
                    <a:pos x="586" y="514"/>
                  </a:cxn>
                  <a:cxn ang="0">
                    <a:pos x="633" y="636"/>
                  </a:cxn>
                  <a:cxn ang="0">
                    <a:pos x="655" y="776"/>
                  </a:cxn>
                  <a:cxn ang="0">
                    <a:pos x="678" y="913"/>
                  </a:cxn>
                  <a:cxn ang="0">
                    <a:pos x="750" y="1011"/>
                  </a:cxn>
                  <a:cxn ang="0">
                    <a:pos x="760" y="891"/>
                  </a:cxn>
                  <a:cxn ang="0">
                    <a:pos x="706" y="764"/>
                  </a:cxn>
                  <a:cxn ang="0">
                    <a:pos x="661" y="640"/>
                  </a:cxn>
                  <a:cxn ang="0">
                    <a:pos x="646" y="542"/>
                  </a:cxn>
                  <a:cxn ang="0">
                    <a:pos x="712" y="513"/>
                  </a:cxn>
                  <a:cxn ang="0">
                    <a:pos x="760" y="507"/>
                  </a:cxn>
                  <a:cxn ang="0">
                    <a:pos x="716" y="416"/>
                  </a:cxn>
                  <a:cxn ang="0">
                    <a:pos x="767" y="344"/>
                  </a:cxn>
                  <a:cxn ang="0">
                    <a:pos x="711" y="322"/>
                  </a:cxn>
                  <a:cxn ang="0">
                    <a:pos x="633" y="412"/>
                  </a:cxn>
                  <a:cxn ang="0">
                    <a:pos x="591" y="380"/>
                  </a:cxn>
                  <a:cxn ang="0">
                    <a:pos x="674" y="274"/>
                  </a:cxn>
                  <a:cxn ang="0">
                    <a:pos x="760" y="178"/>
                  </a:cxn>
                  <a:cxn ang="0">
                    <a:pos x="760" y="132"/>
                  </a:cxn>
                  <a:cxn ang="0">
                    <a:pos x="678" y="239"/>
                  </a:cxn>
                  <a:cxn ang="0">
                    <a:pos x="589" y="380"/>
                  </a:cxn>
                  <a:cxn ang="0">
                    <a:pos x="532" y="348"/>
                  </a:cxn>
                  <a:cxn ang="0">
                    <a:pos x="458" y="240"/>
                  </a:cxn>
                  <a:cxn ang="0">
                    <a:pos x="364" y="109"/>
                  </a:cxn>
                  <a:cxn ang="0">
                    <a:pos x="286" y="18"/>
                  </a:cxn>
                  <a:cxn ang="0">
                    <a:pos x="294" y="81"/>
                  </a:cxn>
                  <a:cxn ang="0">
                    <a:pos x="369" y="211"/>
                  </a:cxn>
                </a:cxnLst>
                <a:rect l="0" t="0" r="r" b="b"/>
                <a:pathLst>
                  <a:path w="768" h="1071">
                    <a:moveTo>
                      <a:pt x="405" y="261"/>
                    </a:moveTo>
                    <a:lnTo>
                      <a:pt x="420" y="278"/>
                    </a:lnTo>
                    <a:lnTo>
                      <a:pt x="432" y="297"/>
                    </a:lnTo>
                    <a:lnTo>
                      <a:pt x="443" y="316"/>
                    </a:lnTo>
                    <a:lnTo>
                      <a:pt x="455" y="337"/>
                    </a:lnTo>
                    <a:lnTo>
                      <a:pt x="465" y="356"/>
                    </a:lnTo>
                    <a:lnTo>
                      <a:pt x="469" y="374"/>
                    </a:lnTo>
                    <a:lnTo>
                      <a:pt x="475" y="390"/>
                    </a:lnTo>
                    <a:lnTo>
                      <a:pt x="457" y="380"/>
                    </a:lnTo>
                    <a:lnTo>
                      <a:pt x="431" y="371"/>
                    </a:lnTo>
                    <a:lnTo>
                      <a:pt x="403" y="361"/>
                    </a:lnTo>
                    <a:lnTo>
                      <a:pt x="377" y="350"/>
                    </a:lnTo>
                    <a:lnTo>
                      <a:pt x="348" y="340"/>
                    </a:lnTo>
                    <a:lnTo>
                      <a:pt x="319" y="328"/>
                    </a:lnTo>
                    <a:lnTo>
                      <a:pt x="295" y="314"/>
                    </a:lnTo>
                    <a:lnTo>
                      <a:pt x="259" y="295"/>
                    </a:lnTo>
                    <a:lnTo>
                      <a:pt x="234" y="277"/>
                    </a:lnTo>
                    <a:lnTo>
                      <a:pt x="200" y="257"/>
                    </a:lnTo>
                    <a:lnTo>
                      <a:pt x="177" y="245"/>
                    </a:lnTo>
                    <a:lnTo>
                      <a:pt x="153" y="223"/>
                    </a:lnTo>
                    <a:lnTo>
                      <a:pt x="134" y="206"/>
                    </a:lnTo>
                    <a:lnTo>
                      <a:pt x="118" y="183"/>
                    </a:lnTo>
                    <a:lnTo>
                      <a:pt x="107" y="161"/>
                    </a:lnTo>
                    <a:lnTo>
                      <a:pt x="99" y="141"/>
                    </a:lnTo>
                    <a:lnTo>
                      <a:pt x="92" y="126"/>
                    </a:lnTo>
                    <a:lnTo>
                      <a:pt x="91" y="143"/>
                    </a:lnTo>
                    <a:lnTo>
                      <a:pt x="91" y="154"/>
                    </a:lnTo>
                    <a:lnTo>
                      <a:pt x="96" y="169"/>
                    </a:lnTo>
                    <a:lnTo>
                      <a:pt x="108" y="186"/>
                    </a:lnTo>
                    <a:lnTo>
                      <a:pt x="128" y="211"/>
                    </a:lnTo>
                    <a:lnTo>
                      <a:pt x="138" y="229"/>
                    </a:lnTo>
                    <a:lnTo>
                      <a:pt x="157" y="241"/>
                    </a:lnTo>
                    <a:lnTo>
                      <a:pt x="180" y="258"/>
                    </a:lnTo>
                    <a:lnTo>
                      <a:pt x="209" y="278"/>
                    </a:lnTo>
                    <a:lnTo>
                      <a:pt x="235" y="299"/>
                    </a:lnTo>
                    <a:lnTo>
                      <a:pt x="263" y="318"/>
                    </a:lnTo>
                    <a:lnTo>
                      <a:pt x="283" y="335"/>
                    </a:lnTo>
                    <a:lnTo>
                      <a:pt x="304" y="354"/>
                    </a:lnTo>
                    <a:lnTo>
                      <a:pt x="329" y="367"/>
                    </a:lnTo>
                    <a:lnTo>
                      <a:pt x="354" y="380"/>
                    </a:lnTo>
                    <a:lnTo>
                      <a:pt x="379" y="395"/>
                    </a:lnTo>
                    <a:lnTo>
                      <a:pt x="403" y="406"/>
                    </a:lnTo>
                    <a:lnTo>
                      <a:pt x="424" y="417"/>
                    </a:lnTo>
                    <a:lnTo>
                      <a:pt x="451" y="429"/>
                    </a:lnTo>
                    <a:lnTo>
                      <a:pt x="469" y="437"/>
                    </a:lnTo>
                    <a:lnTo>
                      <a:pt x="477" y="442"/>
                    </a:lnTo>
                    <a:lnTo>
                      <a:pt x="469" y="454"/>
                    </a:lnTo>
                    <a:lnTo>
                      <a:pt x="460" y="467"/>
                    </a:lnTo>
                    <a:lnTo>
                      <a:pt x="446" y="484"/>
                    </a:lnTo>
                    <a:lnTo>
                      <a:pt x="421" y="488"/>
                    </a:lnTo>
                    <a:lnTo>
                      <a:pt x="403" y="490"/>
                    </a:lnTo>
                    <a:lnTo>
                      <a:pt x="375" y="495"/>
                    </a:lnTo>
                    <a:lnTo>
                      <a:pt x="348" y="496"/>
                    </a:lnTo>
                    <a:lnTo>
                      <a:pt x="317" y="496"/>
                    </a:lnTo>
                    <a:lnTo>
                      <a:pt x="288" y="499"/>
                    </a:lnTo>
                    <a:lnTo>
                      <a:pt x="258" y="501"/>
                    </a:lnTo>
                    <a:lnTo>
                      <a:pt x="231" y="505"/>
                    </a:lnTo>
                    <a:lnTo>
                      <a:pt x="208" y="508"/>
                    </a:lnTo>
                    <a:lnTo>
                      <a:pt x="182" y="514"/>
                    </a:lnTo>
                    <a:lnTo>
                      <a:pt x="163" y="521"/>
                    </a:lnTo>
                    <a:lnTo>
                      <a:pt x="142" y="530"/>
                    </a:lnTo>
                    <a:lnTo>
                      <a:pt x="126" y="539"/>
                    </a:lnTo>
                    <a:lnTo>
                      <a:pt x="102" y="548"/>
                    </a:lnTo>
                    <a:lnTo>
                      <a:pt x="74" y="561"/>
                    </a:lnTo>
                    <a:lnTo>
                      <a:pt x="46" y="572"/>
                    </a:lnTo>
                    <a:lnTo>
                      <a:pt x="24" y="579"/>
                    </a:lnTo>
                    <a:lnTo>
                      <a:pt x="0" y="587"/>
                    </a:lnTo>
                    <a:lnTo>
                      <a:pt x="19" y="591"/>
                    </a:lnTo>
                    <a:lnTo>
                      <a:pt x="37" y="590"/>
                    </a:lnTo>
                    <a:lnTo>
                      <a:pt x="59" y="585"/>
                    </a:lnTo>
                    <a:lnTo>
                      <a:pt x="82" y="579"/>
                    </a:lnTo>
                    <a:lnTo>
                      <a:pt x="112" y="570"/>
                    </a:lnTo>
                    <a:lnTo>
                      <a:pt x="130" y="565"/>
                    </a:lnTo>
                    <a:lnTo>
                      <a:pt x="149" y="561"/>
                    </a:lnTo>
                    <a:lnTo>
                      <a:pt x="174" y="556"/>
                    </a:lnTo>
                    <a:lnTo>
                      <a:pt x="200" y="553"/>
                    </a:lnTo>
                    <a:lnTo>
                      <a:pt x="232" y="550"/>
                    </a:lnTo>
                    <a:lnTo>
                      <a:pt x="263" y="547"/>
                    </a:lnTo>
                    <a:lnTo>
                      <a:pt x="297" y="546"/>
                    </a:lnTo>
                    <a:lnTo>
                      <a:pt x="325" y="546"/>
                    </a:lnTo>
                    <a:lnTo>
                      <a:pt x="354" y="544"/>
                    </a:lnTo>
                    <a:lnTo>
                      <a:pt x="377" y="542"/>
                    </a:lnTo>
                    <a:lnTo>
                      <a:pt x="405" y="540"/>
                    </a:lnTo>
                    <a:lnTo>
                      <a:pt x="435" y="535"/>
                    </a:lnTo>
                    <a:lnTo>
                      <a:pt x="469" y="529"/>
                    </a:lnTo>
                    <a:lnTo>
                      <a:pt x="498" y="521"/>
                    </a:lnTo>
                    <a:lnTo>
                      <a:pt x="534" y="516"/>
                    </a:lnTo>
                    <a:lnTo>
                      <a:pt x="523" y="535"/>
                    </a:lnTo>
                    <a:lnTo>
                      <a:pt x="509" y="559"/>
                    </a:lnTo>
                    <a:lnTo>
                      <a:pt x="495" y="590"/>
                    </a:lnTo>
                    <a:lnTo>
                      <a:pt x="492" y="613"/>
                    </a:lnTo>
                    <a:lnTo>
                      <a:pt x="491" y="640"/>
                    </a:lnTo>
                    <a:lnTo>
                      <a:pt x="492" y="661"/>
                    </a:lnTo>
                    <a:lnTo>
                      <a:pt x="495" y="683"/>
                    </a:lnTo>
                    <a:lnTo>
                      <a:pt x="497" y="712"/>
                    </a:lnTo>
                    <a:lnTo>
                      <a:pt x="500" y="751"/>
                    </a:lnTo>
                    <a:lnTo>
                      <a:pt x="498" y="783"/>
                    </a:lnTo>
                    <a:lnTo>
                      <a:pt x="497" y="817"/>
                    </a:lnTo>
                    <a:lnTo>
                      <a:pt x="497" y="843"/>
                    </a:lnTo>
                    <a:lnTo>
                      <a:pt x="500" y="869"/>
                    </a:lnTo>
                    <a:lnTo>
                      <a:pt x="508" y="896"/>
                    </a:lnTo>
                    <a:lnTo>
                      <a:pt x="519" y="928"/>
                    </a:lnTo>
                    <a:lnTo>
                      <a:pt x="529" y="951"/>
                    </a:lnTo>
                    <a:lnTo>
                      <a:pt x="541" y="971"/>
                    </a:lnTo>
                    <a:lnTo>
                      <a:pt x="554" y="997"/>
                    </a:lnTo>
                    <a:lnTo>
                      <a:pt x="566" y="1013"/>
                    </a:lnTo>
                    <a:lnTo>
                      <a:pt x="586" y="1032"/>
                    </a:lnTo>
                    <a:lnTo>
                      <a:pt x="612" y="1049"/>
                    </a:lnTo>
                    <a:lnTo>
                      <a:pt x="633" y="1070"/>
                    </a:lnTo>
                    <a:lnTo>
                      <a:pt x="636" y="1048"/>
                    </a:lnTo>
                    <a:lnTo>
                      <a:pt x="633" y="1022"/>
                    </a:lnTo>
                    <a:lnTo>
                      <a:pt x="629" y="994"/>
                    </a:lnTo>
                    <a:lnTo>
                      <a:pt x="626" y="969"/>
                    </a:lnTo>
                    <a:lnTo>
                      <a:pt x="620" y="951"/>
                    </a:lnTo>
                    <a:lnTo>
                      <a:pt x="613" y="926"/>
                    </a:lnTo>
                    <a:lnTo>
                      <a:pt x="602" y="900"/>
                    </a:lnTo>
                    <a:lnTo>
                      <a:pt x="597" y="879"/>
                    </a:lnTo>
                    <a:lnTo>
                      <a:pt x="595" y="858"/>
                    </a:lnTo>
                    <a:lnTo>
                      <a:pt x="590" y="821"/>
                    </a:lnTo>
                    <a:lnTo>
                      <a:pt x="586" y="783"/>
                    </a:lnTo>
                    <a:lnTo>
                      <a:pt x="581" y="749"/>
                    </a:lnTo>
                    <a:lnTo>
                      <a:pt x="578" y="715"/>
                    </a:lnTo>
                    <a:lnTo>
                      <a:pt x="572" y="679"/>
                    </a:lnTo>
                    <a:lnTo>
                      <a:pt x="571" y="655"/>
                    </a:lnTo>
                    <a:lnTo>
                      <a:pt x="571" y="635"/>
                    </a:lnTo>
                    <a:lnTo>
                      <a:pt x="569" y="610"/>
                    </a:lnTo>
                    <a:lnTo>
                      <a:pt x="571" y="582"/>
                    </a:lnTo>
                    <a:lnTo>
                      <a:pt x="574" y="567"/>
                    </a:lnTo>
                    <a:lnTo>
                      <a:pt x="580" y="544"/>
                    </a:lnTo>
                    <a:lnTo>
                      <a:pt x="586" y="514"/>
                    </a:lnTo>
                    <a:lnTo>
                      <a:pt x="597" y="536"/>
                    </a:lnTo>
                    <a:lnTo>
                      <a:pt x="609" y="559"/>
                    </a:lnTo>
                    <a:lnTo>
                      <a:pt x="620" y="582"/>
                    </a:lnTo>
                    <a:lnTo>
                      <a:pt x="626" y="608"/>
                    </a:lnTo>
                    <a:lnTo>
                      <a:pt x="633" y="636"/>
                    </a:lnTo>
                    <a:lnTo>
                      <a:pt x="638" y="657"/>
                    </a:lnTo>
                    <a:lnTo>
                      <a:pt x="641" y="684"/>
                    </a:lnTo>
                    <a:lnTo>
                      <a:pt x="647" y="715"/>
                    </a:lnTo>
                    <a:lnTo>
                      <a:pt x="651" y="749"/>
                    </a:lnTo>
                    <a:lnTo>
                      <a:pt x="655" y="776"/>
                    </a:lnTo>
                    <a:lnTo>
                      <a:pt x="659" y="811"/>
                    </a:lnTo>
                    <a:lnTo>
                      <a:pt x="661" y="836"/>
                    </a:lnTo>
                    <a:lnTo>
                      <a:pt x="669" y="866"/>
                    </a:lnTo>
                    <a:lnTo>
                      <a:pt x="672" y="894"/>
                    </a:lnTo>
                    <a:lnTo>
                      <a:pt x="678" y="913"/>
                    </a:lnTo>
                    <a:lnTo>
                      <a:pt x="690" y="934"/>
                    </a:lnTo>
                    <a:lnTo>
                      <a:pt x="704" y="957"/>
                    </a:lnTo>
                    <a:lnTo>
                      <a:pt x="720" y="979"/>
                    </a:lnTo>
                    <a:lnTo>
                      <a:pt x="737" y="1000"/>
                    </a:lnTo>
                    <a:lnTo>
                      <a:pt x="750" y="1011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1000"/>
                    </a:lnTo>
                    <a:lnTo>
                      <a:pt x="760" y="945"/>
                    </a:lnTo>
                    <a:lnTo>
                      <a:pt x="760" y="891"/>
                    </a:lnTo>
                    <a:lnTo>
                      <a:pt x="752" y="869"/>
                    </a:lnTo>
                    <a:lnTo>
                      <a:pt x="738" y="841"/>
                    </a:lnTo>
                    <a:lnTo>
                      <a:pt x="727" y="817"/>
                    </a:lnTo>
                    <a:lnTo>
                      <a:pt x="716" y="789"/>
                    </a:lnTo>
                    <a:lnTo>
                      <a:pt x="706" y="764"/>
                    </a:lnTo>
                    <a:lnTo>
                      <a:pt x="693" y="736"/>
                    </a:lnTo>
                    <a:lnTo>
                      <a:pt x="684" y="710"/>
                    </a:lnTo>
                    <a:lnTo>
                      <a:pt x="675" y="684"/>
                    </a:lnTo>
                    <a:lnTo>
                      <a:pt x="666" y="657"/>
                    </a:lnTo>
                    <a:lnTo>
                      <a:pt x="661" y="640"/>
                    </a:lnTo>
                    <a:lnTo>
                      <a:pt x="654" y="619"/>
                    </a:lnTo>
                    <a:lnTo>
                      <a:pt x="647" y="595"/>
                    </a:lnTo>
                    <a:lnTo>
                      <a:pt x="638" y="576"/>
                    </a:lnTo>
                    <a:lnTo>
                      <a:pt x="643" y="561"/>
                    </a:lnTo>
                    <a:lnTo>
                      <a:pt x="646" y="542"/>
                    </a:lnTo>
                    <a:lnTo>
                      <a:pt x="644" y="527"/>
                    </a:lnTo>
                    <a:lnTo>
                      <a:pt x="640" y="508"/>
                    </a:lnTo>
                    <a:lnTo>
                      <a:pt x="661" y="505"/>
                    </a:lnTo>
                    <a:lnTo>
                      <a:pt x="689" y="499"/>
                    </a:lnTo>
                    <a:lnTo>
                      <a:pt x="712" y="513"/>
                    </a:lnTo>
                    <a:lnTo>
                      <a:pt x="734" y="523"/>
                    </a:lnTo>
                    <a:lnTo>
                      <a:pt x="757" y="535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60" y="507"/>
                    </a:lnTo>
                    <a:lnTo>
                      <a:pt x="760" y="451"/>
                    </a:lnTo>
                    <a:lnTo>
                      <a:pt x="752" y="451"/>
                    </a:lnTo>
                    <a:lnTo>
                      <a:pt x="727" y="442"/>
                    </a:lnTo>
                    <a:lnTo>
                      <a:pt x="721" y="429"/>
                    </a:lnTo>
                    <a:lnTo>
                      <a:pt x="716" y="416"/>
                    </a:lnTo>
                    <a:lnTo>
                      <a:pt x="711" y="402"/>
                    </a:lnTo>
                    <a:lnTo>
                      <a:pt x="712" y="397"/>
                    </a:lnTo>
                    <a:lnTo>
                      <a:pt x="727" y="380"/>
                    </a:lnTo>
                    <a:lnTo>
                      <a:pt x="749" y="362"/>
                    </a:lnTo>
                    <a:lnTo>
                      <a:pt x="767" y="344"/>
                    </a:lnTo>
                    <a:lnTo>
                      <a:pt x="760" y="342"/>
                    </a:lnTo>
                    <a:lnTo>
                      <a:pt x="760" y="288"/>
                    </a:lnTo>
                    <a:lnTo>
                      <a:pt x="763" y="284"/>
                    </a:lnTo>
                    <a:lnTo>
                      <a:pt x="734" y="303"/>
                    </a:lnTo>
                    <a:lnTo>
                      <a:pt x="711" y="322"/>
                    </a:lnTo>
                    <a:lnTo>
                      <a:pt x="696" y="335"/>
                    </a:lnTo>
                    <a:lnTo>
                      <a:pt x="684" y="352"/>
                    </a:lnTo>
                    <a:lnTo>
                      <a:pt x="664" y="376"/>
                    </a:lnTo>
                    <a:lnTo>
                      <a:pt x="649" y="395"/>
                    </a:lnTo>
                    <a:lnTo>
                      <a:pt x="633" y="412"/>
                    </a:lnTo>
                    <a:lnTo>
                      <a:pt x="613" y="433"/>
                    </a:lnTo>
                    <a:lnTo>
                      <a:pt x="604" y="425"/>
                    </a:lnTo>
                    <a:lnTo>
                      <a:pt x="595" y="408"/>
                    </a:lnTo>
                    <a:lnTo>
                      <a:pt x="586" y="395"/>
                    </a:lnTo>
                    <a:lnTo>
                      <a:pt x="591" y="380"/>
                    </a:lnTo>
                    <a:lnTo>
                      <a:pt x="604" y="359"/>
                    </a:lnTo>
                    <a:lnTo>
                      <a:pt x="618" y="337"/>
                    </a:lnTo>
                    <a:lnTo>
                      <a:pt x="633" y="317"/>
                    </a:lnTo>
                    <a:lnTo>
                      <a:pt x="649" y="299"/>
                    </a:lnTo>
                    <a:lnTo>
                      <a:pt x="674" y="274"/>
                    </a:lnTo>
                    <a:lnTo>
                      <a:pt x="696" y="250"/>
                    </a:lnTo>
                    <a:lnTo>
                      <a:pt x="715" y="231"/>
                    </a:lnTo>
                    <a:lnTo>
                      <a:pt x="731" y="214"/>
                    </a:lnTo>
                    <a:lnTo>
                      <a:pt x="749" y="194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78"/>
                    </a:lnTo>
                    <a:lnTo>
                      <a:pt x="760" y="122"/>
                    </a:lnTo>
                    <a:lnTo>
                      <a:pt x="760" y="148"/>
                    </a:lnTo>
                    <a:lnTo>
                      <a:pt x="760" y="132"/>
                    </a:lnTo>
                    <a:lnTo>
                      <a:pt x="753" y="152"/>
                    </a:lnTo>
                    <a:lnTo>
                      <a:pt x="732" y="173"/>
                    </a:lnTo>
                    <a:lnTo>
                      <a:pt x="716" y="194"/>
                    </a:lnTo>
                    <a:lnTo>
                      <a:pt x="693" y="222"/>
                    </a:lnTo>
                    <a:lnTo>
                      <a:pt x="678" y="239"/>
                    </a:lnTo>
                    <a:lnTo>
                      <a:pt x="659" y="261"/>
                    </a:lnTo>
                    <a:lnTo>
                      <a:pt x="641" y="293"/>
                    </a:lnTo>
                    <a:lnTo>
                      <a:pt x="625" y="316"/>
                    </a:lnTo>
                    <a:lnTo>
                      <a:pt x="610" y="340"/>
                    </a:lnTo>
                    <a:lnTo>
                      <a:pt x="589" y="380"/>
                    </a:lnTo>
                    <a:lnTo>
                      <a:pt x="580" y="402"/>
                    </a:lnTo>
                    <a:lnTo>
                      <a:pt x="575" y="416"/>
                    </a:lnTo>
                    <a:lnTo>
                      <a:pt x="564" y="395"/>
                    </a:lnTo>
                    <a:lnTo>
                      <a:pt x="549" y="371"/>
                    </a:lnTo>
                    <a:lnTo>
                      <a:pt x="532" y="348"/>
                    </a:lnTo>
                    <a:lnTo>
                      <a:pt x="519" y="325"/>
                    </a:lnTo>
                    <a:lnTo>
                      <a:pt x="506" y="303"/>
                    </a:lnTo>
                    <a:lnTo>
                      <a:pt x="492" y="284"/>
                    </a:lnTo>
                    <a:lnTo>
                      <a:pt x="477" y="265"/>
                    </a:lnTo>
                    <a:lnTo>
                      <a:pt x="458" y="240"/>
                    </a:lnTo>
                    <a:lnTo>
                      <a:pt x="437" y="216"/>
                    </a:lnTo>
                    <a:lnTo>
                      <a:pt x="418" y="188"/>
                    </a:lnTo>
                    <a:lnTo>
                      <a:pt x="398" y="160"/>
                    </a:lnTo>
                    <a:lnTo>
                      <a:pt x="383" y="137"/>
                    </a:lnTo>
                    <a:lnTo>
                      <a:pt x="364" y="109"/>
                    </a:lnTo>
                    <a:lnTo>
                      <a:pt x="349" y="90"/>
                    </a:lnTo>
                    <a:lnTo>
                      <a:pt x="330" y="72"/>
                    </a:lnTo>
                    <a:lnTo>
                      <a:pt x="314" y="58"/>
                    </a:lnTo>
                    <a:lnTo>
                      <a:pt x="300" y="41"/>
                    </a:lnTo>
                    <a:lnTo>
                      <a:pt x="286" y="18"/>
                    </a:lnTo>
                    <a:lnTo>
                      <a:pt x="274" y="0"/>
                    </a:lnTo>
                    <a:lnTo>
                      <a:pt x="277" y="15"/>
                    </a:lnTo>
                    <a:lnTo>
                      <a:pt x="280" y="37"/>
                    </a:lnTo>
                    <a:lnTo>
                      <a:pt x="283" y="60"/>
                    </a:lnTo>
                    <a:lnTo>
                      <a:pt x="294" y="81"/>
                    </a:lnTo>
                    <a:lnTo>
                      <a:pt x="304" y="101"/>
                    </a:lnTo>
                    <a:lnTo>
                      <a:pt x="322" y="131"/>
                    </a:lnTo>
                    <a:lnTo>
                      <a:pt x="335" y="156"/>
                    </a:lnTo>
                    <a:lnTo>
                      <a:pt x="352" y="186"/>
                    </a:lnTo>
                    <a:lnTo>
                      <a:pt x="369" y="211"/>
                    </a:lnTo>
                    <a:lnTo>
                      <a:pt x="389" y="240"/>
                    </a:lnTo>
                    <a:lnTo>
                      <a:pt x="405" y="261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524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48000"/>
            <a:ext cx="6400800" cy="1752600"/>
          </a:xfrm>
        </p:spPr>
        <p:txBody>
          <a:bodyPr anchor="ctr"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 anchor="ctr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 anchor="ctr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 anchor="ctr"/>
          <a:lstStyle>
            <a:lvl1pPr>
              <a:defRPr/>
            </a:lvl1pPr>
          </a:lstStyle>
          <a:p>
            <a:fld id="{CC63BDA3-3B2A-4822-AC82-90C0693C1A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E6607-1D7E-4E5D-88DB-1D4E3C0570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0005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0005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2E9E7-CF3C-45CD-AC96-CE4B4A3688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0050"/>
            <a:ext cx="7772400" cy="1162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790700"/>
            <a:ext cx="3810000" cy="409575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90700"/>
            <a:ext cx="3810000" cy="4095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992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54959A-3BC7-4156-9EC1-7B4B34066A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27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3278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279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279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279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279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66D231-0B4C-4A7D-9EDC-BEC42BBB7E85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204544"/>
      </p:ext>
    </p:extLst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9" grpId="0"/>
      <p:bldP spid="3279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9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279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03491-3152-48B3-9366-7EC8B3F4594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94763"/>
      </p:ext>
    </p:extLst>
  </p:cSld>
  <p:clrMapOvr>
    <a:masterClrMapping/>
  </p:clrMapOvr>
  <p:transition advClick="0" advTm="400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64CB2-AD59-4D4E-A5D8-3A077B2A24F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279840"/>
      </p:ext>
    </p:extLst>
  </p:cSld>
  <p:clrMapOvr>
    <a:masterClrMapping/>
  </p:clrMapOvr>
  <p:transition advClick="0" advTm="400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4258F-9064-4505-BD34-A2FAC30BF416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977175"/>
      </p:ext>
    </p:extLst>
  </p:cSld>
  <p:clrMapOvr>
    <a:masterClrMapping/>
  </p:clrMapOvr>
  <p:transition advClick="0" advTm="4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47E28-541A-4719-9BFE-60CD2958608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893058"/>
      </p:ext>
    </p:extLst>
  </p:cSld>
  <p:clrMapOvr>
    <a:masterClrMapping/>
  </p:clrMapOvr>
  <p:transition advClick="0" advTm="4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32F48-A7AC-4851-B5E0-74DD0658F76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355841"/>
      </p:ext>
    </p:extLst>
  </p:cSld>
  <p:clrMapOvr>
    <a:masterClrMapping/>
  </p:clrMapOvr>
  <p:transition advClick="0" advTm="4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1AD66-4534-4FB6-9871-748CDE4B93F9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983599"/>
      </p:ext>
    </p:extLst>
  </p:cSld>
  <p:clrMapOvr>
    <a:masterClrMapping/>
  </p:clrMapOvr>
  <p:transition advClick="0" advTm="4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FC797-8EE4-46FF-8326-7B3A495800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4A75B-8915-49D3-BB78-6E9D79A2E295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581253"/>
      </p:ext>
    </p:extLst>
  </p:cSld>
  <p:clrMapOvr>
    <a:masterClrMapping/>
  </p:clrMapOvr>
  <p:transition advClick="0" advTm="4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8EC43-BE3E-407F-8909-2C382E7DEE6F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00452"/>
      </p:ext>
    </p:extLst>
  </p:cSld>
  <p:clrMapOvr>
    <a:masterClrMapping/>
  </p:clrMapOvr>
  <p:transition advClick="0" advTm="4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A04AC-EE5F-404F-A925-210A2031DF1E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489001"/>
      </p:ext>
    </p:extLst>
  </p:cSld>
  <p:clrMapOvr>
    <a:masterClrMapping/>
  </p:clrMapOvr>
  <p:transition advClick="0" advTm="4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D3AE3-4295-4ADD-A83F-F9DAC9A57011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406003"/>
      </p:ext>
    </p:extLst>
  </p:cSld>
  <p:clrMapOvr>
    <a:masterClrMapping/>
  </p:clrMapOvr>
  <p:transition advClick="0" advTm="400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637406A-D90B-47F5-BC0F-28C842B59340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798699"/>
      </p:ext>
    </p:extLst>
  </p:cSld>
  <p:clrMapOvr>
    <a:masterClrMapping/>
  </p:clrMapOvr>
  <p:transition advClick="0" advTm="400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27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7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278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3278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279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3279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279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279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66D231-0B4C-4A7D-9EDC-BEC42BBB7E85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306574"/>
      </p:ext>
    </p:extLst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9" grpId="0"/>
      <p:bldP spid="3279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9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279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03491-3152-48B3-9366-7EC8B3F4594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286684"/>
      </p:ext>
    </p:extLst>
  </p:cSld>
  <p:clrMapOvr>
    <a:masterClrMapping/>
  </p:clrMapOvr>
  <p:transition advClick="0" advTm="400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64CB2-AD59-4D4E-A5D8-3A077B2A24F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782362"/>
      </p:ext>
    </p:extLst>
  </p:cSld>
  <p:clrMapOvr>
    <a:masterClrMapping/>
  </p:clrMapOvr>
  <p:transition advClick="0" advTm="400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4258F-9064-4505-BD34-A2FAC30BF416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938303"/>
      </p:ext>
    </p:extLst>
  </p:cSld>
  <p:clrMapOvr>
    <a:masterClrMapping/>
  </p:clrMapOvr>
  <p:transition advClick="0" advTm="400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47E28-541A-4719-9BFE-60CD29586087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596914"/>
      </p:ext>
    </p:extLst>
  </p:cSld>
  <p:clrMapOvr>
    <a:masterClrMapping/>
  </p:clrMapOvr>
  <p:transition advClick="0" advTm="4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918C-F973-4210-BF1E-D6D481467E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32F48-A7AC-4851-B5E0-74DD0658F764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798652"/>
      </p:ext>
    </p:extLst>
  </p:cSld>
  <p:clrMapOvr>
    <a:masterClrMapping/>
  </p:clrMapOvr>
  <p:transition advClick="0" advTm="400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1AD66-4534-4FB6-9871-748CDE4B93F9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21188"/>
      </p:ext>
    </p:extLst>
  </p:cSld>
  <p:clrMapOvr>
    <a:masterClrMapping/>
  </p:clrMapOvr>
  <p:transition advClick="0" advTm="400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4A75B-8915-49D3-BB78-6E9D79A2E295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27093"/>
      </p:ext>
    </p:extLst>
  </p:cSld>
  <p:clrMapOvr>
    <a:masterClrMapping/>
  </p:clrMapOvr>
  <p:transition advClick="0" advTm="400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8EC43-BE3E-407F-8909-2C382E7DEE6F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11878"/>
      </p:ext>
    </p:extLst>
  </p:cSld>
  <p:clrMapOvr>
    <a:masterClrMapping/>
  </p:clrMapOvr>
  <p:transition advClick="0" advTm="400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A04AC-EE5F-404F-A925-210A2031DF1E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531581"/>
      </p:ext>
    </p:extLst>
  </p:cSld>
  <p:clrMapOvr>
    <a:masterClrMapping/>
  </p:clrMapOvr>
  <p:transition advClick="0" advTm="400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D3AE3-4295-4ADD-A83F-F9DAC9A57011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91212"/>
      </p:ext>
    </p:extLst>
  </p:cSld>
  <p:clrMapOvr>
    <a:masterClrMapping/>
  </p:clrMapOvr>
  <p:transition advClick="0" advTm="400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637406A-D90B-47F5-BC0F-28C842B59340}" type="slidenum">
              <a:rPr lang="ru-RU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99323"/>
      </p:ext>
    </p:extLst>
  </p:cSld>
  <p:clrMapOvr>
    <a:masterClrMapping/>
  </p:clrMapOvr>
  <p:transition advClick="0" advTm="4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90700"/>
            <a:ext cx="3810000" cy="409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0700"/>
            <a:ext cx="3810000" cy="409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A2D95-C130-4F94-8124-2B6C7C8FE0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3F57F-9B7F-4EED-BD75-35FE7EC5D8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1A6E0-48E8-466C-9C41-AC9BE5660F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DE85-82F3-4B95-BD9C-0E6DCD2542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7DCA5-718C-4C56-B2E2-4DF97AA387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A7BD8-7BCD-4BB9-865C-E91721ED6F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3" name="Group 29"/>
          <p:cNvGrpSpPr>
            <a:grpSpLocks/>
          </p:cNvGrpSpPr>
          <p:nvPr/>
        </p:nvGrpSpPr>
        <p:grpSpPr bwMode="auto">
          <a:xfrm>
            <a:off x="0" y="4206875"/>
            <a:ext cx="9166225" cy="2640013"/>
            <a:chOff x="0" y="2650"/>
            <a:chExt cx="5774" cy="166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ltGray">
            <a:xfrm>
              <a:off x="0" y="3900"/>
              <a:ext cx="5774" cy="4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36" name="Group 12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1027" name="Freeform 3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24" y="481"/>
                  </a:cxn>
                  <a:cxn ang="0">
                    <a:pos x="48" y="790"/>
                  </a:cxn>
                  <a:cxn ang="0">
                    <a:pos x="65" y="1018"/>
                  </a:cxn>
                  <a:cxn ang="0">
                    <a:pos x="60" y="1107"/>
                  </a:cxn>
                  <a:cxn ang="0">
                    <a:pos x="94" y="1107"/>
                  </a:cxn>
                  <a:cxn ang="0">
                    <a:pos x="106" y="975"/>
                  </a:cxn>
                  <a:cxn ang="0">
                    <a:pos x="112" y="775"/>
                  </a:cxn>
                  <a:cxn ang="0">
                    <a:pos x="124" y="588"/>
                  </a:cxn>
                  <a:cxn ang="0">
                    <a:pos x="131" y="447"/>
                  </a:cxn>
                  <a:cxn ang="0">
                    <a:pos x="144" y="242"/>
                  </a:cxn>
                  <a:cxn ang="0">
                    <a:pos x="160" y="66"/>
                  </a:cxn>
                  <a:cxn ang="0">
                    <a:pos x="150" y="21"/>
                  </a:cxn>
                  <a:cxn ang="0">
                    <a:pos x="133" y="0"/>
                  </a:cxn>
                  <a:cxn ang="0">
                    <a:pos x="114" y="217"/>
                  </a:cxn>
                  <a:cxn ang="0">
                    <a:pos x="98" y="401"/>
                  </a:cxn>
                  <a:cxn ang="0">
                    <a:pos x="92" y="545"/>
                  </a:cxn>
                  <a:cxn ang="0">
                    <a:pos x="87" y="697"/>
                  </a:cxn>
                  <a:cxn ang="0">
                    <a:pos x="73" y="849"/>
                  </a:cxn>
                  <a:cxn ang="0">
                    <a:pos x="54" y="585"/>
                  </a:cxn>
                  <a:cxn ang="0">
                    <a:pos x="32" y="335"/>
                  </a:cxn>
                  <a:cxn ang="0">
                    <a:pos x="0" y="98"/>
                  </a:cxn>
                </a:cxnLst>
                <a:rect l="0" t="0" r="r" b="b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8" name="Freeform 4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/>
                <a:ahLst/>
                <a:cxnLst>
                  <a:cxn ang="0">
                    <a:pos x="0" y="289"/>
                  </a:cxn>
                  <a:cxn ang="0">
                    <a:pos x="22" y="415"/>
                  </a:cxn>
                  <a:cxn ang="0">
                    <a:pos x="44" y="517"/>
                  </a:cxn>
                  <a:cxn ang="0">
                    <a:pos x="58" y="591"/>
                  </a:cxn>
                  <a:cxn ang="0">
                    <a:pos x="54" y="621"/>
                  </a:cxn>
                  <a:cxn ang="0">
                    <a:pos x="85" y="621"/>
                  </a:cxn>
                  <a:cxn ang="0">
                    <a:pos x="95" y="578"/>
                  </a:cxn>
                  <a:cxn ang="0">
                    <a:pos x="99" y="512"/>
                  </a:cxn>
                  <a:cxn ang="0">
                    <a:pos x="112" y="450"/>
                  </a:cxn>
                  <a:cxn ang="0">
                    <a:pos x="117" y="404"/>
                  </a:cxn>
                  <a:cxn ang="0">
                    <a:pos x="129" y="337"/>
                  </a:cxn>
                  <a:cxn ang="0">
                    <a:pos x="143" y="279"/>
                  </a:cxn>
                  <a:cxn ang="0">
                    <a:pos x="155" y="228"/>
                  </a:cxn>
                  <a:cxn ang="0">
                    <a:pos x="167" y="173"/>
                  </a:cxn>
                  <a:cxn ang="0">
                    <a:pos x="187" y="118"/>
                  </a:cxn>
                  <a:cxn ang="0">
                    <a:pos x="209" y="72"/>
                  </a:cxn>
                  <a:cxn ang="0">
                    <a:pos x="245" y="28"/>
                  </a:cxn>
                  <a:cxn ang="0">
                    <a:pos x="257" y="10"/>
                  </a:cxn>
                  <a:cxn ang="0">
                    <a:pos x="242" y="0"/>
                  </a:cxn>
                  <a:cxn ang="0">
                    <a:pos x="219" y="18"/>
                  </a:cxn>
                  <a:cxn ang="0">
                    <a:pos x="187" y="60"/>
                  </a:cxn>
                  <a:cxn ang="0">
                    <a:pos x="163" y="102"/>
                  </a:cxn>
                  <a:cxn ang="0">
                    <a:pos x="143" y="146"/>
                  </a:cxn>
                  <a:cxn ang="0">
                    <a:pos x="131" y="203"/>
                  </a:cxn>
                  <a:cxn ang="0">
                    <a:pos x="119" y="257"/>
                  </a:cxn>
                  <a:cxn ang="0">
                    <a:pos x="102" y="329"/>
                  </a:cxn>
                  <a:cxn ang="0">
                    <a:pos x="87" y="389"/>
                  </a:cxn>
                  <a:cxn ang="0">
                    <a:pos x="82" y="436"/>
                  </a:cxn>
                  <a:cxn ang="0">
                    <a:pos x="78" y="486"/>
                  </a:cxn>
                  <a:cxn ang="0">
                    <a:pos x="66" y="536"/>
                  </a:cxn>
                  <a:cxn ang="0">
                    <a:pos x="48" y="449"/>
                  </a:cxn>
                  <a:cxn ang="0">
                    <a:pos x="29" y="367"/>
                  </a:cxn>
                  <a:cxn ang="0">
                    <a:pos x="0" y="289"/>
                  </a:cxn>
                </a:cxnLst>
                <a:rect l="0" t="0" r="r" b="b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9" name="Freeform 5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/>
                <a:ahLst/>
                <a:cxnLst>
                  <a:cxn ang="0">
                    <a:pos x="229" y="219"/>
                  </a:cxn>
                  <a:cxn ang="0">
                    <a:pos x="247" y="241"/>
                  </a:cxn>
                  <a:cxn ang="0">
                    <a:pos x="347" y="204"/>
                  </a:cxn>
                  <a:cxn ang="0">
                    <a:pos x="451" y="145"/>
                  </a:cxn>
                  <a:cxn ang="0">
                    <a:pos x="496" y="82"/>
                  </a:cxn>
                  <a:cxn ang="0">
                    <a:pos x="470" y="137"/>
                  </a:cxn>
                  <a:cxn ang="0">
                    <a:pos x="391" y="194"/>
                  </a:cxn>
                  <a:cxn ang="0">
                    <a:pos x="304" y="247"/>
                  </a:cxn>
                  <a:cxn ang="0">
                    <a:pos x="219" y="284"/>
                  </a:cxn>
                  <a:cxn ang="0">
                    <a:pos x="254" y="317"/>
                  </a:cxn>
                  <a:cxn ang="0">
                    <a:pos x="352" y="324"/>
                  </a:cxn>
                  <a:cxn ang="0">
                    <a:pos x="444" y="338"/>
                  </a:cxn>
                  <a:cxn ang="0">
                    <a:pos x="530" y="371"/>
                  </a:cxn>
                  <a:cxn ang="0">
                    <a:pos x="520" y="380"/>
                  </a:cxn>
                  <a:cxn ang="0">
                    <a:pos x="436" y="361"/>
                  </a:cxn>
                  <a:cxn ang="0">
                    <a:pos x="325" y="354"/>
                  </a:cxn>
                  <a:cxn ang="0">
                    <a:pos x="219" y="343"/>
                  </a:cxn>
                  <a:cxn ang="0">
                    <a:pos x="199" y="383"/>
                  </a:cxn>
                  <a:cxn ang="0">
                    <a:pos x="198" y="462"/>
                  </a:cxn>
                  <a:cxn ang="0">
                    <a:pos x="196" y="564"/>
                  </a:cxn>
                  <a:cxn ang="0">
                    <a:pos x="156" y="647"/>
                  </a:cxn>
                  <a:cxn ang="0">
                    <a:pos x="96" y="680"/>
                  </a:cxn>
                  <a:cxn ang="0">
                    <a:pos x="113" y="601"/>
                  </a:cxn>
                  <a:cxn ang="0">
                    <a:pos x="133" y="508"/>
                  </a:cxn>
                  <a:cxn ang="0">
                    <a:pos x="144" y="412"/>
                  </a:cxn>
                  <a:cxn ang="0">
                    <a:pos x="133" y="334"/>
                  </a:cxn>
                  <a:cxn ang="0">
                    <a:pos x="98" y="413"/>
                  </a:cxn>
                  <a:cxn ang="0">
                    <a:pos x="82" y="504"/>
                  </a:cxn>
                  <a:cxn ang="0">
                    <a:pos x="65" y="593"/>
                  </a:cxn>
                  <a:cxn ang="0">
                    <a:pos x="12" y="656"/>
                  </a:cxn>
                  <a:cxn ang="0">
                    <a:pos x="5" y="578"/>
                  </a:cxn>
                  <a:cxn ang="0">
                    <a:pos x="45" y="496"/>
                  </a:cxn>
                  <a:cxn ang="0">
                    <a:pos x="77" y="415"/>
                  </a:cxn>
                  <a:cxn ang="0">
                    <a:pos x="89" y="352"/>
                  </a:cxn>
                  <a:cxn ang="0">
                    <a:pos x="40" y="333"/>
                  </a:cxn>
                  <a:cxn ang="0">
                    <a:pos x="5" y="329"/>
                  </a:cxn>
                  <a:cxn ang="0">
                    <a:pos x="37" y="270"/>
                  </a:cxn>
                  <a:cxn ang="0">
                    <a:pos x="0" y="223"/>
                  </a:cxn>
                  <a:cxn ang="0">
                    <a:pos x="41" y="209"/>
                  </a:cxn>
                  <a:cxn ang="0">
                    <a:pos x="98" y="267"/>
                  </a:cxn>
                  <a:cxn ang="0">
                    <a:pos x="129" y="247"/>
                  </a:cxn>
                  <a:cxn ang="0">
                    <a:pos x="68" y="178"/>
                  </a:cxn>
                  <a:cxn ang="0">
                    <a:pos x="5" y="116"/>
                  </a:cxn>
                  <a:cxn ang="0">
                    <a:pos x="5" y="86"/>
                  </a:cxn>
                  <a:cxn ang="0">
                    <a:pos x="65" y="155"/>
                  </a:cxn>
                  <a:cxn ang="0">
                    <a:pos x="131" y="247"/>
                  </a:cxn>
                  <a:cxn ang="0">
                    <a:pos x="172" y="226"/>
                  </a:cxn>
                  <a:cxn ang="0">
                    <a:pos x="227" y="156"/>
                  </a:cxn>
                  <a:cxn ang="0">
                    <a:pos x="296" y="71"/>
                  </a:cxn>
                  <a:cxn ang="0">
                    <a:pos x="353" y="12"/>
                  </a:cxn>
                  <a:cxn ang="0">
                    <a:pos x="348" y="53"/>
                  </a:cxn>
                  <a:cxn ang="0">
                    <a:pos x="292" y="137"/>
                  </a:cxn>
                </a:cxnLst>
                <a:rect l="0" t="0" r="r" b="b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34" name="Group 10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1030" name="Freeform 6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/>
                  <a:ahLst/>
                  <a:cxnLst>
                    <a:cxn ang="0">
                      <a:pos x="354" y="77"/>
                    </a:cxn>
                    <a:cxn ang="0">
                      <a:pos x="429" y="26"/>
                    </a:cxn>
                    <a:cxn ang="0">
                      <a:pos x="519" y="6"/>
                    </a:cxn>
                    <a:cxn ang="0">
                      <a:pos x="619" y="5"/>
                    </a:cxn>
                    <a:cxn ang="0">
                      <a:pos x="644" y="13"/>
                    </a:cxn>
                    <a:cxn ang="0">
                      <a:pos x="577" y="27"/>
                    </a:cxn>
                    <a:cxn ang="0">
                      <a:pos x="500" y="47"/>
                    </a:cxn>
                    <a:cxn ang="0">
                      <a:pos x="413" y="99"/>
                    </a:cxn>
                    <a:cxn ang="0">
                      <a:pos x="406" y="169"/>
                    </a:cxn>
                    <a:cxn ang="0">
                      <a:pos x="534" y="126"/>
                    </a:cxn>
                    <a:cxn ang="0">
                      <a:pos x="639" y="121"/>
                    </a:cxn>
                    <a:cxn ang="0">
                      <a:pos x="750" y="130"/>
                    </a:cxn>
                    <a:cxn ang="0">
                      <a:pos x="882" y="143"/>
                    </a:cxn>
                    <a:cxn ang="0">
                      <a:pos x="884" y="144"/>
                    </a:cxn>
                    <a:cxn ang="0">
                      <a:pos x="757" y="149"/>
                    </a:cxn>
                    <a:cxn ang="0">
                      <a:pos x="640" y="151"/>
                    </a:cxn>
                    <a:cxn ang="0">
                      <a:pos x="539" y="162"/>
                    </a:cxn>
                    <a:cxn ang="0">
                      <a:pos x="425" y="186"/>
                    </a:cxn>
                    <a:cxn ang="0">
                      <a:pos x="471" y="222"/>
                    </a:cxn>
                    <a:cxn ang="0">
                      <a:pos x="504" y="256"/>
                    </a:cxn>
                    <a:cxn ang="0">
                      <a:pos x="390" y="224"/>
                    </a:cxn>
                    <a:cxn ang="0">
                      <a:pos x="367" y="244"/>
                    </a:cxn>
                    <a:cxn ang="0">
                      <a:pos x="491" y="261"/>
                    </a:cxn>
                    <a:cxn ang="0">
                      <a:pos x="597" y="283"/>
                    </a:cxn>
                    <a:cxn ang="0">
                      <a:pos x="680" y="341"/>
                    </a:cxn>
                    <a:cxn ang="0">
                      <a:pos x="743" y="421"/>
                    </a:cxn>
                    <a:cxn ang="0">
                      <a:pos x="730" y="434"/>
                    </a:cxn>
                    <a:cxn ang="0">
                      <a:pos x="644" y="384"/>
                    </a:cxn>
                    <a:cxn ang="0">
                      <a:pos x="550" y="329"/>
                    </a:cxn>
                    <a:cxn ang="0">
                      <a:pos x="448" y="291"/>
                    </a:cxn>
                    <a:cxn ang="0">
                      <a:pos x="383" y="279"/>
                    </a:cxn>
                    <a:cxn ang="0">
                      <a:pos x="437" y="340"/>
                    </a:cxn>
                    <a:cxn ang="0">
                      <a:pos x="505" y="421"/>
                    </a:cxn>
                    <a:cxn ang="0">
                      <a:pos x="542" y="494"/>
                    </a:cxn>
                    <a:cxn ang="0">
                      <a:pos x="540" y="562"/>
                    </a:cxn>
                    <a:cxn ang="0">
                      <a:pos x="492" y="487"/>
                    </a:cxn>
                    <a:cxn ang="0">
                      <a:pos x="441" y="405"/>
                    </a:cxn>
                    <a:cxn ang="0">
                      <a:pos x="384" y="333"/>
                    </a:cxn>
                    <a:cxn ang="0">
                      <a:pos x="333" y="268"/>
                    </a:cxn>
                    <a:cxn ang="0">
                      <a:pos x="244" y="305"/>
                    </a:cxn>
                    <a:cxn ang="0">
                      <a:pos x="171" y="397"/>
                    </a:cxn>
                    <a:cxn ang="0">
                      <a:pos x="109" y="490"/>
                    </a:cxn>
                    <a:cxn ang="0">
                      <a:pos x="40" y="576"/>
                    </a:cxn>
                    <a:cxn ang="0">
                      <a:pos x="19" y="566"/>
                    </a:cxn>
                    <a:cxn ang="0">
                      <a:pos x="101" y="458"/>
                    </a:cxn>
                    <a:cxn ang="0">
                      <a:pos x="174" y="373"/>
                    </a:cxn>
                    <a:cxn ang="0">
                      <a:pos x="238" y="291"/>
                    </a:cxn>
                    <a:cxn ang="0">
                      <a:pos x="295" y="226"/>
                    </a:cxn>
                    <a:cxn ang="0">
                      <a:pos x="211" y="150"/>
                    </a:cxn>
                    <a:cxn ang="0">
                      <a:pos x="93" y="108"/>
                    </a:cxn>
                    <a:cxn ang="0">
                      <a:pos x="44" y="86"/>
                    </a:cxn>
                    <a:cxn ang="0">
                      <a:pos x="134" y="110"/>
                    </a:cxn>
                    <a:cxn ang="0">
                      <a:pos x="259" y="163"/>
                    </a:cxn>
                  </a:cxnLst>
                  <a:rect l="0" t="0" r="r" b="b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1" name="Freeform 7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/>
                  <a:ahLst/>
                  <a:cxnLst>
                    <a:cxn ang="0">
                      <a:pos x="45" y="0"/>
                    </a:cxn>
                    <a:cxn ang="0">
                      <a:pos x="54" y="17"/>
                    </a:cxn>
                    <a:cxn ang="0">
                      <a:pos x="61" y="28"/>
                    </a:cxn>
                    <a:cxn ang="0">
                      <a:pos x="74" y="44"/>
                    </a:cxn>
                    <a:cxn ang="0">
                      <a:pos x="78" y="59"/>
                    </a:cxn>
                    <a:cxn ang="0">
                      <a:pos x="81" y="78"/>
                    </a:cxn>
                    <a:cxn ang="0">
                      <a:pos x="81" y="101"/>
                    </a:cxn>
                    <a:cxn ang="0">
                      <a:pos x="82" y="116"/>
                    </a:cxn>
                    <a:cxn ang="0">
                      <a:pos x="81" y="134"/>
                    </a:cxn>
                    <a:cxn ang="0">
                      <a:pos x="78" y="155"/>
                    </a:cxn>
                    <a:cxn ang="0">
                      <a:pos x="75" y="174"/>
                    </a:cxn>
                    <a:cxn ang="0">
                      <a:pos x="69" y="203"/>
                    </a:cxn>
                    <a:cxn ang="0">
                      <a:pos x="63" y="218"/>
                    </a:cxn>
                    <a:cxn ang="0">
                      <a:pos x="53" y="237"/>
                    </a:cxn>
                    <a:cxn ang="0">
                      <a:pos x="39" y="258"/>
                    </a:cxn>
                    <a:cxn ang="0">
                      <a:pos x="28" y="278"/>
                    </a:cxn>
                    <a:cxn ang="0">
                      <a:pos x="17" y="296"/>
                    </a:cxn>
                    <a:cxn ang="0">
                      <a:pos x="8" y="312"/>
                    </a:cxn>
                    <a:cxn ang="0">
                      <a:pos x="0" y="343"/>
                    </a:cxn>
                    <a:cxn ang="0">
                      <a:pos x="4" y="312"/>
                    </a:cxn>
                    <a:cxn ang="0">
                      <a:pos x="7" y="290"/>
                    </a:cxn>
                    <a:cxn ang="0">
                      <a:pos x="9" y="270"/>
                    </a:cxn>
                    <a:cxn ang="0">
                      <a:pos x="11" y="249"/>
                    </a:cxn>
                    <a:cxn ang="0">
                      <a:pos x="16" y="223"/>
                    </a:cxn>
                    <a:cxn ang="0">
                      <a:pos x="22" y="203"/>
                    </a:cxn>
                    <a:cxn ang="0">
                      <a:pos x="28" y="184"/>
                    </a:cxn>
                    <a:cxn ang="0">
                      <a:pos x="34" y="167"/>
                    </a:cxn>
                    <a:cxn ang="0">
                      <a:pos x="39" y="148"/>
                    </a:cxn>
                    <a:cxn ang="0">
                      <a:pos x="45" y="129"/>
                    </a:cxn>
                    <a:cxn ang="0">
                      <a:pos x="48" y="110"/>
                    </a:cxn>
                    <a:cxn ang="0">
                      <a:pos x="50" y="94"/>
                    </a:cxn>
                    <a:cxn ang="0">
                      <a:pos x="52" y="75"/>
                    </a:cxn>
                    <a:cxn ang="0">
                      <a:pos x="52" y="54"/>
                    </a:cxn>
                    <a:cxn ang="0">
                      <a:pos x="52" y="28"/>
                    </a:cxn>
                    <a:cxn ang="0">
                      <a:pos x="49" y="16"/>
                    </a:cxn>
                    <a:cxn ang="0">
                      <a:pos x="45" y="0"/>
                    </a:cxn>
                  </a:cxnLst>
                  <a:rect l="0" t="0" r="r" b="b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2" name="Freeform 8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/>
                  <a:ahLst/>
                  <a:cxnLst>
                    <a:cxn ang="0">
                      <a:pos x="364" y="87"/>
                    </a:cxn>
                    <a:cxn ang="0">
                      <a:pos x="358" y="72"/>
                    </a:cxn>
                    <a:cxn ang="0">
                      <a:pos x="350" y="59"/>
                    </a:cxn>
                    <a:cxn ang="0">
                      <a:pos x="343" y="56"/>
                    </a:cxn>
                    <a:cxn ang="0">
                      <a:pos x="329" y="52"/>
                    </a:cxn>
                    <a:cxn ang="0">
                      <a:pos x="315" y="49"/>
                    </a:cxn>
                    <a:cxn ang="0">
                      <a:pos x="301" y="52"/>
                    </a:cxn>
                    <a:cxn ang="0">
                      <a:pos x="284" y="54"/>
                    </a:cxn>
                    <a:cxn ang="0">
                      <a:pos x="265" y="48"/>
                    </a:cxn>
                    <a:cxn ang="0">
                      <a:pos x="239" y="40"/>
                    </a:cxn>
                    <a:cxn ang="0">
                      <a:pos x="216" y="33"/>
                    </a:cxn>
                    <a:cxn ang="0">
                      <a:pos x="199" y="29"/>
                    </a:cxn>
                    <a:cxn ang="0">
                      <a:pos x="172" y="22"/>
                    </a:cxn>
                    <a:cxn ang="0">
                      <a:pos x="145" y="15"/>
                    </a:cxn>
                    <a:cxn ang="0">
                      <a:pos x="118" y="9"/>
                    </a:cxn>
                    <a:cxn ang="0">
                      <a:pos x="92" y="3"/>
                    </a:cxn>
                    <a:cxn ang="0">
                      <a:pos x="61" y="2"/>
                    </a:cxn>
                    <a:cxn ang="0">
                      <a:pos x="34" y="0"/>
                    </a:cxn>
                    <a:cxn ang="0">
                      <a:pos x="27" y="3"/>
                    </a:cxn>
                    <a:cxn ang="0">
                      <a:pos x="16" y="8"/>
                    </a:cxn>
                    <a:cxn ang="0">
                      <a:pos x="7" y="14"/>
                    </a:cxn>
                    <a:cxn ang="0">
                      <a:pos x="0" y="20"/>
                    </a:cxn>
                    <a:cxn ang="0">
                      <a:pos x="12" y="21"/>
                    </a:cxn>
                    <a:cxn ang="0">
                      <a:pos x="27" y="22"/>
                    </a:cxn>
                    <a:cxn ang="0">
                      <a:pos x="41" y="22"/>
                    </a:cxn>
                    <a:cxn ang="0">
                      <a:pos x="51" y="21"/>
                    </a:cxn>
                    <a:cxn ang="0">
                      <a:pos x="65" y="21"/>
                    </a:cxn>
                    <a:cxn ang="0">
                      <a:pos x="84" y="20"/>
                    </a:cxn>
                    <a:cxn ang="0">
                      <a:pos x="110" y="21"/>
                    </a:cxn>
                    <a:cxn ang="0">
                      <a:pos x="132" y="22"/>
                    </a:cxn>
                    <a:cxn ang="0">
                      <a:pos x="153" y="26"/>
                    </a:cxn>
                    <a:cxn ang="0">
                      <a:pos x="175" y="28"/>
                    </a:cxn>
                    <a:cxn ang="0">
                      <a:pos x="196" y="30"/>
                    </a:cxn>
                    <a:cxn ang="0">
                      <a:pos x="214" y="35"/>
                    </a:cxn>
                    <a:cxn ang="0">
                      <a:pos x="232" y="42"/>
                    </a:cxn>
                    <a:cxn ang="0">
                      <a:pos x="249" y="49"/>
                    </a:cxn>
                    <a:cxn ang="0">
                      <a:pos x="268" y="56"/>
                    </a:cxn>
                    <a:cxn ang="0">
                      <a:pos x="277" y="57"/>
                    </a:cxn>
                    <a:cxn ang="0">
                      <a:pos x="287" y="56"/>
                    </a:cxn>
                    <a:cxn ang="0">
                      <a:pos x="300" y="61"/>
                    </a:cxn>
                    <a:cxn ang="0">
                      <a:pos x="314" y="66"/>
                    </a:cxn>
                    <a:cxn ang="0">
                      <a:pos x="327" y="72"/>
                    </a:cxn>
                    <a:cxn ang="0">
                      <a:pos x="346" y="79"/>
                    </a:cxn>
                    <a:cxn ang="0">
                      <a:pos x="358" y="83"/>
                    </a:cxn>
                    <a:cxn ang="0">
                      <a:pos x="364" y="87"/>
                    </a:cxn>
                  </a:cxnLst>
                  <a:rect l="0" t="0" r="r" b="b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3" name="Freeform 9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/>
                  <a:ahLst/>
                  <a:cxnLst>
                    <a:cxn ang="0">
                      <a:pos x="377" y="36"/>
                    </a:cxn>
                    <a:cxn ang="0">
                      <a:pos x="368" y="33"/>
                    </a:cxn>
                    <a:cxn ang="0">
                      <a:pos x="357" y="29"/>
                    </a:cxn>
                    <a:cxn ang="0">
                      <a:pos x="345" y="25"/>
                    </a:cxn>
                    <a:cxn ang="0">
                      <a:pos x="334" y="22"/>
                    </a:cxn>
                    <a:cxn ang="0">
                      <a:pos x="320" y="18"/>
                    </a:cxn>
                    <a:cxn ang="0">
                      <a:pos x="303" y="11"/>
                    </a:cxn>
                    <a:cxn ang="0">
                      <a:pos x="289" y="6"/>
                    </a:cxn>
                    <a:cxn ang="0">
                      <a:pos x="275" y="5"/>
                    </a:cxn>
                    <a:cxn ang="0">
                      <a:pos x="259" y="7"/>
                    </a:cxn>
                    <a:cxn ang="0">
                      <a:pos x="237" y="10"/>
                    </a:cxn>
                    <a:cxn ang="0">
                      <a:pos x="228" y="9"/>
                    </a:cxn>
                    <a:cxn ang="0">
                      <a:pos x="200" y="6"/>
                    </a:cxn>
                    <a:cxn ang="0">
                      <a:pos x="169" y="3"/>
                    </a:cxn>
                    <a:cxn ang="0">
                      <a:pos x="149" y="1"/>
                    </a:cxn>
                    <a:cxn ang="0">
                      <a:pos x="123" y="0"/>
                    </a:cxn>
                    <a:cxn ang="0">
                      <a:pos x="95" y="1"/>
                    </a:cxn>
                    <a:cxn ang="0">
                      <a:pos x="78" y="3"/>
                    </a:cxn>
                    <a:cxn ang="0">
                      <a:pos x="58" y="5"/>
                    </a:cxn>
                    <a:cxn ang="0">
                      <a:pos x="40" y="6"/>
                    </a:cxn>
                    <a:cxn ang="0">
                      <a:pos x="21" y="8"/>
                    </a:cxn>
                    <a:cxn ang="0">
                      <a:pos x="19" y="16"/>
                    </a:cxn>
                    <a:cxn ang="0">
                      <a:pos x="15" y="21"/>
                    </a:cxn>
                    <a:cxn ang="0">
                      <a:pos x="9" y="27"/>
                    </a:cxn>
                    <a:cxn ang="0">
                      <a:pos x="0" y="32"/>
                    </a:cxn>
                    <a:cxn ang="0">
                      <a:pos x="15" y="29"/>
                    </a:cxn>
                    <a:cxn ang="0">
                      <a:pos x="33" y="26"/>
                    </a:cxn>
                    <a:cxn ang="0">
                      <a:pos x="48" y="23"/>
                    </a:cxn>
                    <a:cxn ang="0">
                      <a:pos x="64" y="21"/>
                    </a:cxn>
                    <a:cxn ang="0">
                      <a:pos x="81" y="19"/>
                    </a:cxn>
                    <a:cxn ang="0">
                      <a:pos x="108" y="18"/>
                    </a:cxn>
                    <a:cxn ang="0">
                      <a:pos x="137" y="16"/>
                    </a:cxn>
                    <a:cxn ang="0">
                      <a:pos x="170" y="15"/>
                    </a:cxn>
                    <a:cxn ang="0">
                      <a:pos x="203" y="13"/>
                    </a:cxn>
                    <a:cxn ang="0">
                      <a:pos x="233" y="11"/>
                    </a:cxn>
                    <a:cxn ang="0">
                      <a:pos x="259" y="14"/>
                    </a:cxn>
                    <a:cxn ang="0">
                      <a:pos x="277" y="18"/>
                    </a:cxn>
                    <a:cxn ang="0">
                      <a:pos x="297" y="22"/>
                    </a:cxn>
                    <a:cxn ang="0">
                      <a:pos x="318" y="26"/>
                    </a:cxn>
                    <a:cxn ang="0">
                      <a:pos x="341" y="31"/>
                    </a:cxn>
                    <a:cxn ang="0">
                      <a:pos x="358" y="34"/>
                    </a:cxn>
                    <a:cxn ang="0">
                      <a:pos x="377" y="36"/>
                    </a:cxn>
                  </a:cxnLst>
                  <a:rect l="0" t="0" r="r" b="b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35" name="Freeform 11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/>
                <a:ahLst/>
                <a:cxnLst>
                  <a:cxn ang="0">
                    <a:pos x="176" y="290"/>
                  </a:cxn>
                  <a:cxn ang="0">
                    <a:pos x="194" y="275"/>
                  </a:cxn>
                  <a:cxn ang="0">
                    <a:pos x="163" y="187"/>
                  </a:cxn>
                  <a:cxn ang="0">
                    <a:pos x="117" y="100"/>
                  </a:cxn>
                  <a:cxn ang="0">
                    <a:pos x="67" y="60"/>
                  </a:cxn>
                  <a:cxn ang="0">
                    <a:pos x="110" y="81"/>
                  </a:cxn>
                  <a:cxn ang="0">
                    <a:pos x="156" y="150"/>
                  </a:cxn>
                  <a:cxn ang="0">
                    <a:pos x="198" y="225"/>
                  </a:cxn>
                  <a:cxn ang="0">
                    <a:pos x="228" y="300"/>
                  </a:cxn>
                  <a:cxn ang="0">
                    <a:pos x="254" y="269"/>
                  </a:cxn>
                  <a:cxn ang="0">
                    <a:pos x="259" y="204"/>
                  </a:cxn>
                  <a:cxn ang="0">
                    <a:pos x="268" y="117"/>
                  </a:cxn>
                  <a:cxn ang="0">
                    <a:pos x="292" y="47"/>
                  </a:cxn>
                  <a:cxn ang="0">
                    <a:pos x="307" y="23"/>
                  </a:cxn>
                  <a:cxn ang="0">
                    <a:pos x="292" y="96"/>
                  </a:cxn>
                  <a:cxn ang="0">
                    <a:pos x="284" y="191"/>
                  </a:cxn>
                  <a:cxn ang="0">
                    <a:pos x="279" y="277"/>
                  </a:cxn>
                  <a:cxn ang="0">
                    <a:pos x="291" y="327"/>
                  </a:cxn>
                  <a:cxn ang="0">
                    <a:pos x="355" y="317"/>
                  </a:cxn>
                  <a:cxn ang="0">
                    <a:pos x="439" y="319"/>
                  </a:cxn>
                  <a:cxn ang="0">
                    <a:pos x="505" y="346"/>
                  </a:cxn>
                  <a:cxn ang="0">
                    <a:pos x="556" y="406"/>
                  </a:cxn>
                  <a:cxn ang="0">
                    <a:pos x="494" y="397"/>
                  </a:cxn>
                  <a:cxn ang="0">
                    <a:pos x="428" y="377"/>
                  </a:cxn>
                  <a:cxn ang="0">
                    <a:pos x="341" y="366"/>
                  </a:cxn>
                  <a:cxn ang="0">
                    <a:pos x="283" y="372"/>
                  </a:cxn>
                  <a:cxn ang="0">
                    <a:pos x="316" y="401"/>
                  </a:cxn>
                  <a:cxn ang="0">
                    <a:pos x="390" y="417"/>
                  </a:cxn>
                  <a:cxn ang="0">
                    <a:pos x="465" y="430"/>
                  </a:cxn>
                  <a:cxn ang="0">
                    <a:pos x="520" y="472"/>
                  </a:cxn>
                  <a:cxn ang="0">
                    <a:pos x="548" y="531"/>
                  </a:cxn>
                  <a:cxn ang="0">
                    <a:pos x="480" y="495"/>
                  </a:cxn>
                  <a:cxn ang="0">
                    <a:pos x="410" y="458"/>
                  </a:cxn>
                  <a:cxn ang="0">
                    <a:pos x="343" y="426"/>
                  </a:cxn>
                  <a:cxn ang="0">
                    <a:pos x="292" y="411"/>
                  </a:cxn>
                  <a:cxn ang="0">
                    <a:pos x="260" y="441"/>
                  </a:cxn>
                  <a:cxn ang="0">
                    <a:pos x="289" y="518"/>
                  </a:cxn>
                  <a:cxn ang="0">
                    <a:pos x="312" y="611"/>
                  </a:cxn>
                  <a:cxn ang="0">
                    <a:pos x="272" y="619"/>
                  </a:cxn>
                  <a:cxn ang="0">
                    <a:pos x="249" y="518"/>
                  </a:cxn>
                  <a:cxn ang="0">
                    <a:pos x="216" y="458"/>
                  </a:cxn>
                  <a:cxn ang="0">
                    <a:pos x="179" y="491"/>
                  </a:cxn>
                  <a:cxn ang="0">
                    <a:pos x="138" y="553"/>
                  </a:cxn>
                  <a:cxn ang="0">
                    <a:pos x="95" y="643"/>
                  </a:cxn>
                  <a:cxn ang="0">
                    <a:pos x="110" y="561"/>
                  </a:cxn>
                  <a:cxn ang="0">
                    <a:pos x="148" y="487"/>
                  </a:cxn>
                  <a:cxn ang="0">
                    <a:pos x="195" y="426"/>
                  </a:cxn>
                  <a:cxn ang="0">
                    <a:pos x="213" y="380"/>
                  </a:cxn>
                  <a:cxn ang="0">
                    <a:pos x="166" y="405"/>
                  </a:cxn>
                  <a:cxn ang="0">
                    <a:pos x="112" y="467"/>
                  </a:cxn>
                  <a:cxn ang="0">
                    <a:pos x="61" y="538"/>
                  </a:cxn>
                  <a:cxn ang="0">
                    <a:pos x="53" y="516"/>
                  </a:cxn>
                  <a:cxn ang="0">
                    <a:pos x="91" y="469"/>
                  </a:cxn>
                  <a:cxn ang="0">
                    <a:pos x="153" y="410"/>
                  </a:cxn>
                  <a:cxn ang="0">
                    <a:pos x="216" y="368"/>
                  </a:cxn>
                  <a:cxn ang="0">
                    <a:pos x="158" y="323"/>
                  </a:cxn>
                  <a:cxn ang="0">
                    <a:pos x="99" y="266"/>
                  </a:cxn>
                  <a:cxn ang="0">
                    <a:pos x="38" y="211"/>
                  </a:cxn>
                  <a:cxn ang="0">
                    <a:pos x="8" y="176"/>
                  </a:cxn>
                  <a:cxn ang="0">
                    <a:pos x="69" y="206"/>
                  </a:cxn>
                  <a:cxn ang="0">
                    <a:pos x="137" y="259"/>
                  </a:cxn>
                </a:cxnLst>
                <a:rect l="0" t="0" r="r" b="b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48" name="Group 2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039" name="Group 1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1037" name="Freeform 13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/>
                  <a:ahLst/>
                  <a:cxnLst>
                    <a:cxn ang="0">
                      <a:pos x="190" y="529"/>
                    </a:cxn>
                    <a:cxn ang="0">
                      <a:pos x="174" y="760"/>
                    </a:cxn>
                    <a:cxn ang="0">
                      <a:pos x="158" y="946"/>
                    </a:cxn>
                    <a:cxn ang="0">
                      <a:pos x="147" y="1083"/>
                    </a:cxn>
                    <a:cxn ang="0">
                      <a:pos x="150" y="1137"/>
                    </a:cxn>
                    <a:cxn ang="0">
                      <a:pos x="127" y="1137"/>
                    </a:cxn>
                    <a:cxn ang="0">
                      <a:pos x="120" y="1058"/>
                    </a:cxn>
                    <a:cxn ang="0">
                      <a:pos x="116" y="937"/>
                    </a:cxn>
                    <a:cxn ang="0">
                      <a:pos x="108" y="824"/>
                    </a:cxn>
                    <a:cxn ang="0">
                      <a:pos x="104" y="740"/>
                    </a:cxn>
                    <a:cxn ang="0">
                      <a:pos x="95" y="617"/>
                    </a:cxn>
                    <a:cxn ang="0">
                      <a:pos x="84" y="510"/>
                    </a:cxn>
                    <a:cxn ang="0">
                      <a:pos x="75" y="417"/>
                    </a:cxn>
                    <a:cxn ang="0">
                      <a:pos x="66" y="316"/>
                    </a:cxn>
                    <a:cxn ang="0">
                      <a:pos x="52" y="217"/>
                    </a:cxn>
                    <a:cxn ang="0">
                      <a:pos x="36" y="133"/>
                    </a:cxn>
                    <a:cxn ang="0">
                      <a:pos x="9" y="51"/>
                    </a:cxn>
                    <a:cxn ang="0">
                      <a:pos x="0" y="19"/>
                    </a:cxn>
                    <a:cxn ang="0">
                      <a:pos x="11" y="0"/>
                    </a:cxn>
                    <a:cxn ang="0">
                      <a:pos x="28" y="33"/>
                    </a:cxn>
                    <a:cxn ang="0">
                      <a:pos x="52" y="109"/>
                    </a:cxn>
                    <a:cxn ang="0">
                      <a:pos x="70" y="187"/>
                    </a:cxn>
                    <a:cxn ang="0">
                      <a:pos x="84" y="268"/>
                    </a:cxn>
                    <a:cxn ang="0">
                      <a:pos x="93" y="372"/>
                    </a:cxn>
                    <a:cxn ang="0">
                      <a:pos x="102" y="470"/>
                    </a:cxn>
                    <a:cxn ang="0">
                      <a:pos x="115" y="603"/>
                    </a:cxn>
                    <a:cxn ang="0">
                      <a:pos x="125" y="712"/>
                    </a:cxn>
                    <a:cxn ang="0">
                      <a:pos x="129" y="799"/>
                    </a:cxn>
                    <a:cxn ang="0">
                      <a:pos x="133" y="889"/>
                    </a:cxn>
                    <a:cxn ang="0">
                      <a:pos x="142" y="982"/>
                    </a:cxn>
                    <a:cxn ang="0">
                      <a:pos x="154" y="822"/>
                    </a:cxn>
                    <a:cxn ang="0">
                      <a:pos x="169" y="672"/>
                    </a:cxn>
                    <a:cxn ang="0">
                      <a:pos x="190" y="529"/>
                    </a:cxn>
                  </a:cxnLst>
                  <a:rect l="0" t="0" r="r" b="b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38" name="Freeform 14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/>
                  <a:ahLst/>
                  <a:cxnLst>
                    <a:cxn ang="0">
                      <a:pos x="294" y="121"/>
                    </a:cxn>
                    <a:cxn ang="0">
                      <a:pos x="228" y="23"/>
                    </a:cxn>
                    <a:cxn ang="0">
                      <a:pos x="119" y="2"/>
                    </a:cxn>
                    <a:cxn ang="0">
                      <a:pos x="126" y="23"/>
                    </a:cxn>
                    <a:cxn ang="0">
                      <a:pos x="209" y="70"/>
                    </a:cxn>
                    <a:cxn ang="0">
                      <a:pos x="282" y="239"/>
                    </a:cxn>
                    <a:cxn ang="0">
                      <a:pos x="158" y="152"/>
                    </a:cxn>
                    <a:cxn ang="0">
                      <a:pos x="71" y="135"/>
                    </a:cxn>
                    <a:cxn ang="0">
                      <a:pos x="16" y="185"/>
                    </a:cxn>
                    <a:cxn ang="0">
                      <a:pos x="83" y="185"/>
                    </a:cxn>
                    <a:cxn ang="0">
                      <a:pos x="235" y="231"/>
                    </a:cxn>
                    <a:cxn ang="0">
                      <a:pos x="225" y="262"/>
                    </a:cxn>
                    <a:cxn ang="0">
                      <a:pos x="200" y="305"/>
                    </a:cxn>
                    <a:cxn ang="0">
                      <a:pos x="273" y="304"/>
                    </a:cxn>
                    <a:cxn ang="0">
                      <a:pos x="149" y="345"/>
                    </a:cxn>
                    <a:cxn ang="0">
                      <a:pos x="82" y="417"/>
                    </a:cxn>
                    <a:cxn ang="0">
                      <a:pos x="15" y="581"/>
                    </a:cxn>
                    <a:cxn ang="0">
                      <a:pos x="157" y="413"/>
                    </a:cxn>
                    <a:cxn ang="0">
                      <a:pos x="256" y="346"/>
                    </a:cxn>
                    <a:cxn ang="0">
                      <a:pos x="205" y="481"/>
                    </a:cxn>
                    <a:cxn ang="0">
                      <a:pos x="166" y="604"/>
                    </a:cxn>
                    <a:cxn ang="0">
                      <a:pos x="155" y="728"/>
                    </a:cxn>
                    <a:cxn ang="0">
                      <a:pos x="213" y="541"/>
                    </a:cxn>
                    <a:cxn ang="0">
                      <a:pos x="268" y="422"/>
                    </a:cxn>
                    <a:cxn ang="0">
                      <a:pos x="272" y="383"/>
                    </a:cxn>
                    <a:cxn ang="0">
                      <a:pos x="255" y="577"/>
                    </a:cxn>
                    <a:cxn ang="0">
                      <a:pos x="300" y="784"/>
                    </a:cxn>
                    <a:cxn ang="0">
                      <a:pos x="277" y="559"/>
                    </a:cxn>
                    <a:cxn ang="0">
                      <a:pos x="275" y="398"/>
                    </a:cxn>
                    <a:cxn ang="0">
                      <a:pos x="319" y="338"/>
                    </a:cxn>
                    <a:cxn ang="0">
                      <a:pos x="407" y="532"/>
                    </a:cxn>
                    <a:cxn ang="0">
                      <a:pos x="483" y="734"/>
                    </a:cxn>
                    <a:cxn ang="0">
                      <a:pos x="418" y="521"/>
                    </a:cxn>
                    <a:cxn ang="0">
                      <a:pos x="347" y="339"/>
                    </a:cxn>
                    <a:cxn ang="0">
                      <a:pos x="355" y="217"/>
                    </a:cxn>
                    <a:cxn ang="0">
                      <a:pos x="420" y="233"/>
                    </a:cxn>
                    <a:cxn ang="0">
                      <a:pos x="519" y="223"/>
                    </a:cxn>
                    <a:cxn ang="0">
                      <a:pos x="468" y="219"/>
                    </a:cxn>
                    <a:cxn ang="0">
                      <a:pos x="354" y="257"/>
                    </a:cxn>
                    <a:cxn ang="0">
                      <a:pos x="419" y="195"/>
                    </a:cxn>
                    <a:cxn ang="0">
                      <a:pos x="528" y="181"/>
                    </a:cxn>
                    <a:cxn ang="0">
                      <a:pos x="496" y="157"/>
                    </a:cxn>
                    <a:cxn ang="0">
                      <a:pos x="353" y="247"/>
                    </a:cxn>
                    <a:cxn ang="0">
                      <a:pos x="373" y="178"/>
                    </a:cxn>
                    <a:cxn ang="0">
                      <a:pos x="490" y="110"/>
                    </a:cxn>
                    <a:cxn ang="0">
                      <a:pos x="407" y="147"/>
                    </a:cxn>
                    <a:cxn ang="0">
                      <a:pos x="319" y="195"/>
                    </a:cxn>
                  </a:cxnLst>
                  <a:rect l="0" t="0" r="r" b="b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047" name="Group 23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040" name="Freeform 16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/>
                  <a:ahLst/>
                  <a:cxnLst>
                    <a:cxn ang="0">
                      <a:pos x="272" y="411"/>
                    </a:cxn>
                    <a:cxn ang="0">
                      <a:pos x="249" y="591"/>
                    </a:cxn>
                    <a:cxn ang="0">
                      <a:pos x="226" y="735"/>
                    </a:cxn>
                    <a:cxn ang="0">
                      <a:pos x="211" y="842"/>
                    </a:cxn>
                    <a:cxn ang="0">
                      <a:pos x="215" y="884"/>
                    </a:cxn>
                    <a:cxn ang="0">
                      <a:pos x="182" y="884"/>
                    </a:cxn>
                    <a:cxn ang="0">
                      <a:pos x="171" y="822"/>
                    </a:cxn>
                    <a:cxn ang="0">
                      <a:pos x="167" y="729"/>
                    </a:cxn>
                    <a:cxn ang="0">
                      <a:pos x="154" y="641"/>
                    </a:cxn>
                    <a:cxn ang="0">
                      <a:pos x="148" y="575"/>
                    </a:cxn>
                    <a:cxn ang="0">
                      <a:pos x="136" y="479"/>
                    </a:cxn>
                    <a:cxn ang="0">
                      <a:pos x="120" y="397"/>
                    </a:cxn>
                    <a:cxn ang="0">
                      <a:pos x="108" y="324"/>
                    </a:cxn>
                    <a:cxn ang="0">
                      <a:pos x="95" y="246"/>
                    </a:cxn>
                    <a:cxn ang="0">
                      <a:pos x="74" y="168"/>
                    </a:cxn>
                    <a:cxn ang="0">
                      <a:pos x="51" y="103"/>
                    </a:cxn>
                    <a:cxn ang="0">
                      <a:pos x="13" y="39"/>
                    </a:cxn>
                    <a:cxn ang="0">
                      <a:pos x="0" y="15"/>
                    </a:cxn>
                    <a:cxn ang="0">
                      <a:pos x="16" y="0"/>
                    </a:cxn>
                    <a:cxn ang="0">
                      <a:pos x="41" y="26"/>
                    </a:cxn>
                    <a:cxn ang="0">
                      <a:pos x="74" y="85"/>
                    </a:cxn>
                    <a:cxn ang="0">
                      <a:pos x="100" y="145"/>
                    </a:cxn>
                    <a:cxn ang="0">
                      <a:pos x="120" y="208"/>
                    </a:cxn>
                    <a:cxn ang="0">
                      <a:pos x="133" y="289"/>
                    </a:cxn>
                    <a:cxn ang="0">
                      <a:pos x="146" y="365"/>
                    </a:cxn>
                    <a:cxn ang="0">
                      <a:pos x="164" y="468"/>
                    </a:cxn>
                    <a:cxn ang="0">
                      <a:pos x="179" y="553"/>
                    </a:cxn>
                    <a:cxn ang="0">
                      <a:pos x="185" y="621"/>
                    </a:cxn>
                    <a:cxn ang="0">
                      <a:pos x="190" y="691"/>
                    </a:cxn>
                    <a:cxn ang="0">
                      <a:pos x="203" y="763"/>
                    </a:cxn>
                    <a:cxn ang="0">
                      <a:pos x="221" y="639"/>
                    </a:cxn>
                    <a:cxn ang="0">
                      <a:pos x="242" y="523"/>
                    </a:cxn>
                    <a:cxn ang="0">
                      <a:pos x="272" y="411"/>
                    </a:cxn>
                  </a:cxnLst>
                  <a:rect l="0" t="0" r="r" b="b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41" name="Freeform 17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/>
                  <a:ahLst/>
                  <a:cxnLst>
                    <a:cxn ang="0">
                      <a:pos x="129" y="104"/>
                    </a:cxn>
                    <a:cxn ang="0">
                      <a:pos x="145" y="80"/>
                    </a:cxn>
                    <a:cxn ang="0">
                      <a:pos x="150" y="9"/>
                    </a:cxn>
                    <a:cxn ang="0">
                      <a:pos x="174" y="101"/>
                    </a:cxn>
                    <a:cxn ang="0">
                      <a:pos x="200" y="93"/>
                    </a:cxn>
                    <a:cxn ang="0">
                      <a:pos x="206" y="0"/>
                    </a:cxn>
                    <a:cxn ang="0">
                      <a:pos x="225" y="9"/>
                    </a:cxn>
                    <a:cxn ang="0">
                      <a:pos x="221" y="9"/>
                    </a:cxn>
                    <a:cxn ang="0">
                      <a:pos x="224" y="9"/>
                    </a:cxn>
                    <a:cxn ang="0">
                      <a:pos x="220" y="9"/>
                    </a:cxn>
                    <a:cxn ang="0">
                      <a:pos x="223" y="9"/>
                    </a:cxn>
                    <a:cxn ang="0">
                      <a:pos x="222" y="118"/>
                    </a:cxn>
                    <a:cxn ang="0">
                      <a:pos x="253" y="144"/>
                    </a:cxn>
                    <a:cxn ang="0">
                      <a:pos x="312" y="145"/>
                    </a:cxn>
                    <a:cxn ang="0">
                      <a:pos x="390" y="148"/>
                    </a:cxn>
                    <a:cxn ang="0">
                      <a:pos x="452" y="201"/>
                    </a:cxn>
                    <a:cxn ang="0">
                      <a:pos x="477" y="278"/>
                    </a:cxn>
                    <a:cxn ang="0">
                      <a:pos x="417" y="255"/>
                    </a:cxn>
                    <a:cxn ang="0">
                      <a:pos x="347" y="231"/>
                    </a:cxn>
                    <a:cxn ang="0">
                      <a:pos x="275" y="215"/>
                    </a:cxn>
                    <a:cxn ang="0">
                      <a:pos x="215" y="231"/>
                    </a:cxn>
                    <a:cxn ang="0">
                      <a:pos x="276" y="277"/>
                    </a:cxn>
                    <a:cxn ang="0">
                      <a:pos x="345" y="298"/>
                    </a:cxn>
                    <a:cxn ang="0">
                      <a:pos x="410" y="320"/>
                    </a:cxn>
                    <a:cxn ang="0">
                      <a:pos x="459" y="390"/>
                    </a:cxn>
                    <a:cxn ang="0">
                      <a:pos x="469" y="459"/>
                    </a:cxn>
                    <a:cxn ang="0">
                      <a:pos x="403" y="403"/>
                    </a:cxn>
                    <a:cxn ang="0">
                      <a:pos x="338" y="346"/>
                    </a:cxn>
                    <a:cxn ang="0">
                      <a:pos x="277" y="304"/>
                    </a:cxn>
                    <a:cxn ang="0">
                      <a:pos x="229" y="289"/>
                    </a:cxn>
                    <a:cxn ang="0">
                      <a:pos x="215" y="352"/>
                    </a:cxn>
                    <a:cxn ang="0">
                      <a:pos x="256" y="462"/>
                    </a:cxn>
                    <a:cxn ang="0">
                      <a:pos x="290" y="591"/>
                    </a:cxn>
                    <a:cxn ang="0">
                      <a:pos x="231" y="548"/>
                    </a:cxn>
                    <a:cxn ang="0">
                      <a:pos x="194" y="373"/>
                    </a:cxn>
                    <a:cxn ang="0">
                      <a:pos x="162" y="323"/>
                    </a:cxn>
                    <a:cxn ang="0">
                      <a:pos x="155" y="354"/>
                    </a:cxn>
                    <a:cxn ang="0">
                      <a:pos x="160" y="334"/>
                    </a:cxn>
                    <a:cxn ang="0">
                      <a:pos x="140" y="389"/>
                    </a:cxn>
                    <a:cxn ang="0">
                      <a:pos x="101" y="479"/>
                    </a:cxn>
                    <a:cxn ang="0">
                      <a:pos x="62" y="604"/>
                    </a:cxn>
                    <a:cxn ang="0">
                      <a:pos x="63" y="526"/>
                    </a:cxn>
                    <a:cxn ang="0">
                      <a:pos x="92" y="422"/>
                    </a:cxn>
                    <a:cxn ang="0">
                      <a:pos x="136" y="324"/>
                    </a:cxn>
                    <a:cxn ang="0">
                      <a:pos x="172" y="249"/>
                    </a:cxn>
                    <a:cxn ang="0">
                      <a:pos x="129" y="262"/>
                    </a:cxn>
                    <a:cxn ang="0">
                      <a:pos x="77" y="355"/>
                    </a:cxn>
                    <a:cxn ang="0">
                      <a:pos x="30" y="456"/>
                    </a:cxn>
                    <a:cxn ang="0">
                      <a:pos x="9" y="468"/>
                    </a:cxn>
                    <a:cxn ang="0">
                      <a:pos x="38" y="391"/>
                    </a:cxn>
                    <a:cxn ang="0">
                      <a:pos x="92" y="303"/>
                    </a:cxn>
                    <a:cxn ang="0">
                      <a:pos x="161" y="224"/>
                    </a:cxn>
                    <a:cxn ang="0">
                      <a:pos x="123" y="165"/>
                    </a:cxn>
                    <a:cxn ang="0">
                      <a:pos x="69" y="87"/>
                    </a:cxn>
                    <a:cxn ang="0">
                      <a:pos x="17" y="8"/>
                    </a:cxn>
                    <a:cxn ang="0">
                      <a:pos x="92" y="56"/>
                    </a:cxn>
                  </a:cxnLst>
                  <a:rect l="0" t="0" r="r" b="b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46" name="Group 22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042" name="Freeform 18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/>
                    <a:ahLst/>
                    <a:cxnLst>
                      <a:cxn ang="0">
                        <a:pos x="341" y="73"/>
                      </a:cxn>
                      <a:cxn ang="0">
                        <a:pos x="414" y="24"/>
                      </a:cxn>
                      <a:cxn ang="0">
                        <a:pos x="500" y="5"/>
                      </a:cxn>
                      <a:cxn ang="0">
                        <a:pos x="597" y="5"/>
                      </a:cxn>
                      <a:cxn ang="0">
                        <a:pos x="621" y="12"/>
                      </a:cxn>
                      <a:cxn ang="0">
                        <a:pos x="557" y="25"/>
                      </a:cxn>
                      <a:cxn ang="0">
                        <a:pos x="483" y="45"/>
                      </a:cxn>
                      <a:cxn ang="0">
                        <a:pos x="398" y="94"/>
                      </a:cxn>
                      <a:cxn ang="0">
                        <a:pos x="392" y="159"/>
                      </a:cxn>
                      <a:cxn ang="0">
                        <a:pos x="515" y="119"/>
                      </a:cxn>
                      <a:cxn ang="0">
                        <a:pos x="617" y="115"/>
                      </a:cxn>
                      <a:cxn ang="0">
                        <a:pos x="723" y="123"/>
                      </a:cxn>
                      <a:cxn ang="0">
                        <a:pos x="851" y="135"/>
                      </a:cxn>
                      <a:cxn ang="0">
                        <a:pos x="852" y="136"/>
                      </a:cxn>
                      <a:cxn ang="0">
                        <a:pos x="730" y="141"/>
                      </a:cxn>
                      <a:cxn ang="0">
                        <a:pos x="617" y="143"/>
                      </a:cxn>
                      <a:cxn ang="0">
                        <a:pos x="519" y="153"/>
                      </a:cxn>
                      <a:cxn ang="0">
                        <a:pos x="410" y="176"/>
                      </a:cxn>
                      <a:cxn ang="0">
                        <a:pos x="454" y="210"/>
                      </a:cxn>
                      <a:cxn ang="0">
                        <a:pos x="486" y="242"/>
                      </a:cxn>
                      <a:cxn ang="0">
                        <a:pos x="376" y="212"/>
                      </a:cxn>
                      <a:cxn ang="0">
                        <a:pos x="354" y="231"/>
                      </a:cxn>
                      <a:cxn ang="0">
                        <a:pos x="473" y="247"/>
                      </a:cxn>
                      <a:cxn ang="0">
                        <a:pos x="576" y="268"/>
                      </a:cxn>
                      <a:cxn ang="0">
                        <a:pos x="656" y="322"/>
                      </a:cxn>
                      <a:cxn ang="0">
                        <a:pos x="717" y="398"/>
                      </a:cxn>
                      <a:cxn ang="0">
                        <a:pos x="704" y="411"/>
                      </a:cxn>
                      <a:cxn ang="0">
                        <a:pos x="621" y="363"/>
                      </a:cxn>
                      <a:cxn ang="0">
                        <a:pos x="531" y="311"/>
                      </a:cxn>
                      <a:cxn ang="0">
                        <a:pos x="432" y="275"/>
                      </a:cxn>
                      <a:cxn ang="0">
                        <a:pos x="370" y="264"/>
                      </a:cxn>
                      <a:cxn ang="0">
                        <a:pos x="421" y="322"/>
                      </a:cxn>
                      <a:cxn ang="0">
                        <a:pos x="487" y="398"/>
                      </a:cxn>
                      <a:cxn ang="0">
                        <a:pos x="523" y="467"/>
                      </a:cxn>
                      <a:cxn ang="0">
                        <a:pos x="521" y="532"/>
                      </a:cxn>
                      <a:cxn ang="0">
                        <a:pos x="475" y="461"/>
                      </a:cxn>
                      <a:cxn ang="0">
                        <a:pos x="426" y="383"/>
                      </a:cxn>
                      <a:cxn ang="0">
                        <a:pos x="371" y="315"/>
                      </a:cxn>
                      <a:cxn ang="0">
                        <a:pos x="321" y="253"/>
                      </a:cxn>
                      <a:cxn ang="0">
                        <a:pos x="235" y="289"/>
                      </a:cxn>
                      <a:cxn ang="0">
                        <a:pos x="165" y="375"/>
                      </a:cxn>
                      <a:cxn ang="0">
                        <a:pos x="105" y="463"/>
                      </a:cxn>
                      <a:cxn ang="0">
                        <a:pos x="39" y="545"/>
                      </a:cxn>
                      <a:cxn ang="0">
                        <a:pos x="18" y="536"/>
                      </a:cxn>
                      <a:cxn ang="0">
                        <a:pos x="98" y="433"/>
                      </a:cxn>
                      <a:cxn ang="0">
                        <a:pos x="168" y="353"/>
                      </a:cxn>
                      <a:cxn ang="0">
                        <a:pos x="229" y="275"/>
                      </a:cxn>
                      <a:cxn ang="0">
                        <a:pos x="284" y="214"/>
                      </a:cxn>
                      <a:cxn ang="0">
                        <a:pos x="204" y="142"/>
                      </a:cxn>
                      <a:cxn ang="0">
                        <a:pos x="90" y="102"/>
                      </a:cxn>
                      <a:cxn ang="0">
                        <a:pos x="42" y="81"/>
                      </a:cxn>
                      <a:cxn ang="0">
                        <a:pos x="129" y="104"/>
                      </a:cxn>
                      <a:cxn ang="0">
                        <a:pos x="250" y="154"/>
                      </a:cxn>
                    </a:cxnLst>
                    <a:rect l="0" t="0" r="r" b="b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3" name="Freeform 19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/>
                    <a:ahLst/>
                    <a:cxnLst>
                      <a:cxn ang="0">
                        <a:pos x="43" y="0"/>
                      </a:cxn>
                      <a:cxn ang="0">
                        <a:pos x="52" y="16"/>
                      </a:cxn>
                      <a:cxn ang="0">
                        <a:pos x="59" y="26"/>
                      </a:cxn>
                      <a:cxn ang="0">
                        <a:pos x="72" y="41"/>
                      </a:cxn>
                      <a:cxn ang="0">
                        <a:pos x="75" y="55"/>
                      </a:cxn>
                      <a:cxn ang="0">
                        <a:pos x="78" y="74"/>
                      </a:cxn>
                      <a:cxn ang="0">
                        <a:pos x="78" y="96"/>
                      </a:cxn>
                      <a:cxn ang="0">
                        <a:pos x="79" y="110"/>
                      </a:cxn>
                      <a:cxn ang="0">
                        <a:pos x="78" y="126"/>
                      </a:cxn>
                      <a:cxn ang="0">
                        <a:pos x="75" y="147"/>
                      </a:cxn>
                      <a:cxn ang="0">
                        <a:pos x="72" y="164"/>
                      </a:cxn>
                      <a:cxn ang="0">
                        <a:pos x="66" y="192"/>
                      </a:cxn>
                      <a:cxn ang="0">
                        <a:pos x="61" y="206"/>
                      </a:cxn>
                      <a:cxn ang="0">
                        <a:pos x="51" y="224"/>
                      </a:cxn>
                      <a:cxn ang="0">
                        <a:pos x="38" y="244"/>
                      </a:cxn>
                      <a:cxn ang="0">
                        <a:pos x="27" y="262"/>
                      </a:cxn>
                      <a:cxn ang="0">
                        <a:pos x="16" y="280"/>
                      </a:cxn>
                      <a:cxn ang="0">
                        <a:pos x="7" y="295"/>
                      </a:cxn>
                      <a:cxn ang="0">
                        <a:pos x="0" y="324"/>
                      </a:cxn>
                      <a:cxn ang="0">
                        <a:pos x="4" y="295"/>
                      </a:cxn>
                      <a:cxn ang="0">
                        <a:pos x="7" y="274"/>
                      </a:cxn>
                      <a:cxn ang="0">
                        <a:pos x="9" y="255"/>
                      </a:cxn>
                      <a:cxn ang="0">
                        <a:pos x="11" y="235"/>
                      </a:cxn>
                      <a:cxn ang="0">
                        <a:pos x="15" y="210"/>
                      </a:cxn>
                      <a:cxn ang="0">
                        <a:pos x="21" y="192"/>
                      </a:cxn>
                      <a:cxn ang="0">
                        <a:pos x="27" y="174"/>
                      </a:cxn>
                      <a:cxn ang="0">
                        <a:pos x="33" y="157"/>
                      </a:cxn>
                      <a:cxn ang="0">
                        <a:pos x="38" y="140"/>
                      </a:cxn>
                      <a:cxn ang="0">
                        <a:pos x="43" y="122"/>
                      </a:cxn>
                      <a:cxn ang="0">
                        <a:pos x="46" y="104"/>
                      </a:cxn>
                      <a:cxn ang="0">
                        <a:pos x="48" y="89"/>
                      </a:cxn>
                      <a:cxn ang="0">
                        <a:pos x="50" y="71"/>
                      </a:cxn>
                      <a:cxn ang="0">
                        <a:pos x="50" y="51"/>
                      </a:cxn>
                      <a:cxn ang="0">
                        <a:pos x="50" y="26"/>
                      </a:cxn>
                      <a:cxn ang="0">
                        <a:pos x="47" y="15"/>
                      </a:cxn>
                      <a:cxn ang="0">
                        <a:pos x="43" y="0"/>
                      </a:cxn>
                    </a:cxnLst>
                    <a:rect l="0" t="0" r="r" b="b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4" name="Freeform 20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/>
                    <a:ahLst/>
                    <a:cxnLst>
                      <a:cxn ang="0">
                        <a:pos x="351" y="82"/>
                      </a:cxn>
                      <a:cxn ang="0">
                        <a:pos x="345" y="68"/>
                      </a:cxn>
                      <a:cxn ang="0">
                        <a:pos x="337" y="55"/>
                      </a:cxn>
                      <a:cxn ang="0">
                        <a:pos x="331" y="53"/>
                      </a:cxn>
                      <a:cxn ang="0">
                        <a:pos x="317" y="49"/>
                      </a:cxn>
                      <a:cxn ang="0">
                        <a:pos x="303" y="46"/>
                      </a:cxn>
                      <a:cxn ang="0">
                        <a:pos x="290" y="49"/>
                      </a:cxn>
                      <a:cxn ang="0">
                        <a:pos x="274" y="51"/>
                      </a:cxn>
                      <a:cxn ang="0">
                        <a:pos x="255" y="45"/>
                      </a:cxn>
                      <a:cxn ang="0">
                        <a:pos x="231" y="38"/>
                      </a:cxn>
                      <a:cxn ang="0">
                        <a:pos x="208" y="31"/>
                      </a:cxn>
                      <a:cxn ang="0">
                        <a:pos x="192" y="27"/>
                      </a:cxn>
                      <a:cxn ang="0">
                        <a:pos x="166" y="21"/>
                      </a:cxn>
                      <a:cxn ang="0">
                        <a:pos x="140" y="14"/>
                      </a:cxn>
                      <a:cxn ang="0">
                        <a:pos x="114" y="8"/>
                      </a:cxn>
                      <a:cxn ang="0">
                        <a:pos x="88" y="3"/>
                      </a:cxn>
                      <a:cxn ang="0">
                        <a:pos x="59" y="1"/>
                      </a:cxn>
                      <a:cxn ang="0">
                        <a:pos x="33" y="0"/>
                      </a:cxn>
                      <a:cxn ang="0">
                        <a:pos x="26" y="2"/>
                      </a:cxn>
                      <a:cxn ang="0">
                        <a:pos x="16" y="7"/>
                      </a:cxn>
                      <a:cxn ang="0">
                        <a:pos x="7" y="13"/>
                      </a:cxn>
                      <a:cxn ang="0">
                        <a:pos x="0" y="18"/>
                      </a:cxn>
                      <a:cxn ang="0">
                        <a:pos x="12" y="19"/>
                      </a:cxn>
                      <a:cxn ang="0">
                        <a:pos x="26" y="20"/>
                      </a:cxn>
                      <a:cxn ang="0">
                        <a:pos x="39" y="21"/>
                      </a:cxn>
                      <a:cxn ang="0">
                        <a:pos x="49" y="20"/>
                      </a:cxn>
                      <a:cxn ang="0">
                        <a:pos x="62" y="19"/>
                      </a:cxn>
                      <a:cxn ang="0">
                        <a:pos x="81" y="18"/>
                      </a:cxn>
                      <a:cxn ang="0">
                        <a:pos x="106" y="19"/>
                      </a:cxn>
                      <a:cxn ang="0">
                        <a:pos x="128" y="21"/>
                      </a:cxn>
                      <a:cxn ang="0">
                        <a:pos x="148" y="24"/>
                      </a:cxn>
                      <a:cxn ang="0">
                        <a:pos x="168" y="27"/>
                      </a:cxn>
                      <a:cxn ang="0">
                        <a:pos x="189" y="28"/>
                      </a:cxn>
                      <a:cxn ang="0">
                        <a:pos x="206" y="33"/>
                      </a:cxn>
                      <a:cxn ang="0">
                        <a:pos x="224" y="39"/>
                      </a:cxn>
                      <a:cxn ang="0">
                        <a:pos x="240" y="46"/>
                      </a:cxn>
                      <a:cxn ang="0">
                        <a:pos x="259" y="53"/>
                      </a:cxn>
                      <a:cxn ang="0">
                        <a:pos x="267" y="54"/>
                      </a:cxn>
                      <a:cxn ang="0">
                        <a:pos x="276" y="53"/>
                      </a:cxn>
                      <a:cxn ang="0">
                        <a:pos x="289" y="58"/>
                      </a:cxn>
                      <a:cxn ang="0">
                        <a:pos x="303" y="63"/>
                      </a:cxn>
                      <a:cxn ang="0">
                        <a:pos x="316" y="68"/>
                      </a:cxn>
                      <a:cxn ang="0">
                        <a:pos x="334" y="75"/>
                      </a:cxn>
                      <a:cxn ang="0">
                        <a:pos x="345" y="79"/>
                      </a:cxn>
                      <a:cxn ang="0">
                        <a:pos x="351" y="82"/>
                      </a:cxn>
                    </a:cxnLst>
                    <a:rect l="0" t="0" r="r" b="b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45" name="Freeform 21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/>
                    <a:ahLst/>
                    <a:cxnLst>
                      <a:cxn ang="0">
                        <a:pos x="364" y="34"/>
                      </a:cxn>
                      <a:cxn ang="0">
                        <a:pos x="355" y="31"/>
                      </a:cxn>
                      <a:cxn ang="0">
                        <a:pos x="345" y="27"/>
                      </a:cxn>
                      <a:cxn ang="0">
                        <a:pos x="333" y="24"/>
                      </a:cxn>
                      <a:cxn ang="0">
                        <a:pos x="323" y="21"/>
                      </a:cxn>
                      <a:cxn ang="0">
                        <a:pos x="309" y="17"/>
                      </a:cxn>
                      <a:cxn ang="0">
                        <a:pos x="293" y="11"/>
                      </a:cxn>
                      <a:cxn ang="0">
                        <a:pos x="279" y="5"/>
                      </a:cxn>
                      <a:cxn ang="0">
                        <a:pos x="265" y="5"/>
                      </a:cxn>
                      <a:cxn ang="0">
                        <a:pos x="250" y="7"/>
                      </a:cxn>
                      <a:cxn ang="0">
                        <a:pos x="229" y="9"/>
                      </a:cxn>
                      <a:cxn ang="0">
                        <a:pos x="220" y="9"/>
                      </a:cxn>
                      <a:cxn ang="0">
                        <a:pos x="193" y="6"/>
                      </a:cxn>
                      <a:cxn ang="0">
                        <a:pos x="163" y="3"/>
                      </a:cxn>
                      <a:cxn ang="0">
                        <a:pos x="143" y="1"/>
                      </a:cxn>
                      <a:cxn ang="0">
                        <a:pos x="118" y="0"/>
                      </a:cxn>
                      <a:cxn ang="0">
                        <a:pos x="91" y="1"/>
                      </a:cxn>
                      <a:cxn ang="0">
                        <a:pos x="76" y="3"/>
                      </a:cxn>
                      <a:cxn ang="0">
                        <a:pos x="56" y="4"/>
                      </a:cxn>
                      <a:cxn ang="0">
                        <a:pos x="39" y="6"/>
                      </a:cxn>
                      <a:cxn ang="0">
                        <a:pos x="20" y="8"/>
                      </a:cxn>
                      <a:cxn ang="0">
                        <a:pos x="18" y="15"/>
                      </a:cxn>
                      <a:cxn ang="0">
                        <a:pos x="14" y="20"/>
                      </a:cxn>
                      <a:cxn ang="0">
                        <a:pos x="9" y="26"/>
                      </a:cxn>
                      <a:cxn ang="0">
                        <a:pos x="0" y="30"/>
                      </a:cxn>
                      <a:cxn ang="0">
                        <a:pos x="15" y="27"/>
                      </a:cxn>
                      <a:cxn ang="0">
                        <a:pos x="32" y="25"/>
                      </a:cxn>
                      <a:cxn ang="0">
                        <a:pos x="46" y="22"/>
                      </a:cxn>
                      <a:cxn ang="0">
                        <a:pos x="62" y="20"/>
                      </a:cxn>
                      <a:cxn ang="0">
                        <a:pos x="78" y="18"/>
                      </a:cxn>
                      <a:cxn ang="0">
                        <a:pos x="104" y="17"/>
                      </a:cxn>
                      <a:cxn ang="0">
                        <a:pos x="133" y="15"/>
                      </a:cxn>
                      <a:cxn ang="0">
                        <a:pos x="164" y="14"/>
                      </a:cxn>
                      <a:cxn ang="0">
                        <a:pos x="196" y="12"/>
                      </a:cxn>
                      <a:cxn ang="0">
                        <a:pos x="225" y="11"/>
                      </a:cxn>
                      <a:cxn ang="0">
                        <a:pos x="250" y="13"/>
                      </a:cxn>
                      <a:cxn ang="0">
                        <a:pos x="268" y="17"/>
                      </a:cxn>
                      <a:cxn ang="0">
                        <a:pos x="287" y="21"/>
                      </a:cxn>
                      <a:cxn ang="0">
                        <a:pos x="307" y="25"/>
                      </a:cxn>
                      <a:cxn ang="0">
                        <a:pos x="329" y="30"/>
                      </a:cxn>
                      <a:cxn ang="0">
                        <a:pos x="346" y="32"/>
                      </a:cxn>
                      <a:cxn ang="0">
                        <a:pos x="364" y="34"/>
                      </a:cxn>
                    </a:cxnLst>
                    <a:rect l="0" t="0" r="r" b="b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 type="none" w="sm" len="sm"/>
                    <a:tailEnd type="none" w="sm" len="sm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sp>
          <p:nvSpPr>
            <p:cNvPr id="1049" name="Arc 25"/>
            <p:cNvSpPr>
              <a:spLocks/>
            </p:cNvSpPr>
            <p:nvPr/>
          </p:nvSpPr>
          <p:spPr bwMode="ltGray">
            <a:xfrm>
              <a:off x="2" y="4175"/>
              <a:ext cx="5753" cy="13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1 w 43200"/>
                <a:gd name="T1" fmla="*/ 21759 h 21918"/>
                <a:gd name="T2" fmla="*/ 43198 w 43200"/>
                <a:gd name="T3" fmla="*/ 21918 h 21918"/>
                <a:gd name="T4" fmla="*/ 21600 w 43200"/>
                <a:gd name="T5" fmla="*/ 21600 h 21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918" fill="none" extrusionOk="0">
                  <a:moveTo>
                    <a:pt x="0" y="21759"/>
                  </a:moveTo>
                  <a:cubicBezTo>
                    <a:pt x="0" y="21706"/>
                    <a:pt x="0" y="2165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0" y="21759"/>
                  </a:moveTo>
                  <a:cubicBezTo>
                    <a:pt x="0" y="21706"/>
                    <a:pt x="0" y="2165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731D06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ltGray">
            <a:xfrm>
              <a:off x="1" y="4312"/>
              <a:ext cx="5751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ltGray">
            <a:xfrm>
              <a:off x="2631" y="3555"/>
              <a:ext cx="498" cy="438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80000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2" name="Freeform 28" descr="Частый горизонтальный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/>
              <a:ahLst/>
              <a:cxnLst>
                <a:cxn ang="0">
                  <a:pos x="520" y="0"/>
                </a:cxn>
                <a:cxn ang="0">
                  <a:pos x="491" y="22"/>
                </a:cxn>
                <a:cxn ang="0">
                  <a:pos x="520" y="35"/>
                </a:cxn>
                <a:cxn ang="0">
                  <a:pos x="513" y="65"/>
                </a:cxn>
                <a:cxn ang="0">
                  <a:pos x="477" y="78"/>
                </a:cxn>
                <a:cxn ang="0">
                  <a:pos x="527" y="91"/>
                </a:cxn>
                <a:cxn ang="0">
                  <a:pos x="574" y="104"/>
                </a:cxn>
                <a:cxn ang="0">
                  <a:pos x="527" y="117"/>
                </a:cxn>
                <a:cxn ang="0">
                  <a:pos x="477" y="112"/>
                </a:cxn>
                <a:cxn ang="0">
                  <a:pos x="498" y="147"/>
                </a:cxn>
                <a:cxn ang="0">
                  <a:pos x="542" y="151"/>
                </a:cxn>
                <a:cxn ang="0">
                  <a:pos x="498" y="169"/>
                </a:cxn>
                <a:cxn ang="0">
                  <a:pos x="444" y="169"/>
                </a:cxn>
                <a:cxn ang="0">
                  <a:pos x="466" y="194"/>
                </a:cxn>
                <a:cxn ang="0">
                  <a:pos x="448" y="212"/>
                </a:cxn>
                <a:cxn ang="0">
                  <a:pos x="412" y="225"/>
                </a:cxn>
                <a:cxn ang="0">
                  <a:pos x="386" y="238"/>
                </a:cxn>
                <a:cxn ang="0">
                  <a:pos x="343" y="238"/>
                </a:cxn>
                <a:cxn ang="0">
                  <a:pos x="318" y="255"/>
                </a:cxn>
                <a:cxn ang="0">
                  <a:pos x="253" y="255"/>
                </a:cxn>
                <a:cxn ang="0">
                  <a:pos x="227" y="255"/>
                </a:cxn>
                <a:cxn ang="0">
                  <a:pos x="238" y="242"/>
                </a:cxn>
                <a:cxn ang="0">
                  <a:pos x="181" y="238"/>
                </a:cxn>
                <a:cxn ang="0">
                  <a:pos x="206" y="233"/>
                </a:cxn>
                <a:cxn ang="0">
                  <a:pos x="245" y="220"/>
                </a:cxn>
                <a:cxn ang="0">
                  <a:pos x="191" y="216"/>
                </a:cxn>
                <a:cxn ang="0">
                  <a:pos x="137" y="212"/>
                </a:cxn>
                <a:cxn ang="0">
                  <a:pos x="108" y="194"/>
                </a:cxn>
                <a:cxn ang="0">
                  <a:pos x="162" y="194"/>
                </a:cxn>
                <a:cxn ang="0">
                  <a:pos x="137" y="182"/>
                </a:cxn>
                <a:cxn ang="0">
                  <a:pos x="83" y="182"/>
                </a:cxn>
                <a:cxn ang="0">
                  <a:pos x="25" y="177"/>
                </a:cxn>
                <a:cxn ang="0">
                  <a:pos x="51" y="173"/>
                </a:cxn>
                <a:cxn ang="0">
                  <a:pos x="108" y="173"/>
                </a:cxn>
                <a:cxn ang="0">
                  <a:pos x="123" y="151"/>
                </a:cxn>
                <a:cxn ang="0">
                  <a:pos x="65" y="147"/>
                </a:cxn>
                <a:cxn ang="0">
                  <a:pos x="18" y="147"/>
                </a:cxn>
                <a:cxn ang="0">
                  <a:pos x="43" y="134"/>
                </a:cxn>
                <a:cxn ang="0">
                  <a:pos x="101" y="134"/>
                </a:cxn>
                <a:cxn ang="0">
                  <a:pos x="83" y="121"/>
                </a:cxn>
                <a:cxn ang="0">
                  <a:pos x="32" y="112"/>
                </a:cxn>
                <a:cxn ang="0">
                  <a:pos x="69" y="95"/>
                </a:cxn>
                <a:cxn ang="0">
                  <a:pos x="116" y="95"/>
                </a:cxn>
                <a:cxn ang="0">
                  <a:pos x="108" y="78"/>
                </a:cxn>
                <a:cxn ang="0">
                  <a:pos x="54" y="78"/>
                </a:cxn>
                <a:cxn ang="0">
                  <a:pos x="79" y="69"/>
                </a:cxn>
                <a:cxn ang="0">
                  <a:pos x="65" y="52"/>
                </a:cxn>
                <a:cxn ang="0">
                  <a:pos x="22" y="52"/>
                </a:cxn>
                <a:cxn ang="0">
                  <a:pos x="22" y="30"/>
                </a:cxn>
                <a:cxn ang="0">
                  <a:pos x="76" y="30"/>
                </a:cxn>
                <a:cxn ang="0">
                  <a:pos x="54" y="17"/>
                </a:cxn>
              </a:cxnLst>
              <a:rect l="0" t="0" r="r" b="b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54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00050"/>
            <a:ext cx="77724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90700"/>
            <a:ext cx="77724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56" name="Rectangle 3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58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fld id="{100ADECB-F0CF-40D1-9A7B-20DF89C265F2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s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4000"/>
        <a:buFont typeface="Monotype Sorts" pitchFamily="2" charset="2"/>
        <a:buChar char="u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3176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6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6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176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176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4627B7A-DA98-461C-B5D0-71C61F5A25CF}" type="slidenum">
              <a:rPr lang="ru-RU" sz="1400" smtClean="0">
                <a:solidFill>
                  <a:srgbClr val="FFFFFF"/>
                </a:solidFill>
                <a:latin typeface="Times New Roman" pitchFamily="18" charset="0"/>
              </a:rPr>
              <a:pPr/>
              <a:t>‹#›</a:t>
            </a:fld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36947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5" grpId="0"/>
      <p:bldP spid="3176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74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4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4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5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  <p:sp>
          <p:nvSpPr>
            <p:cNvPr id="3176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lang="ru-RU" sz="1400" smtClean="0">
                <a:solidFill>
                  <a:srgbClr val="FFFFFF"/>
                </a:solidFill>
                <a:latin typeface="Times New Roman" pitchFamily="18" charset="0"/>
              </a:endParaRPr>
            </a:p>
          </p:txBody>
        </p:sp>
      </p:grpSp>
      <p:sp>
        <p:nvSpPr>
          <p:cNvPr id="3176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176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176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176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176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4627B7A-DA98-461C-B5D0-71C61F5A25CF}" type="slidenum">
              <a:rPr lang="ru-RU" sz="1400" smtClean="0">
                <a:solidFill>
                  <a:srgbClr val="FFFFFF"/>
                </a:solidFill>
                <a:latin typeface="Times New Roman" pitchFamily="18" charset="0"/>
              </a:rPr>
              <a:pPr/>
              <a:t>‹#›</a:t>
            </a:fld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55051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5" grpId="0"/>
      <p:bldP spid="3176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76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2133600"/>
            <a:ext cx="7772400" cy="1981200"/>
          </a:xfrm>
          <a:noFill/>
          <a:ln/>
        </p:spPr>
        <p:txBody>
          <a:bodyPr/>
          <a:lstStyle/>
          <a:p>
            <a:pPr eaLnBrk="0" hangingPunct="0"/>
            <a:r>
              <a:rPr lang="ru-RU" sz="7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Культура</a:t>
            </a:r>
            <a:br>
              <a:rPr lang="ru-RU" sz="7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7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 Древнего </a:t>
            </a:r>
            <a:br>
              <a:rPr lang="ru-RU" sz="7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7200" b="1" u="sng">
                <a:effectLst>
                  <a:outerShdw blurRad="38100" dist="38100" dir="2700000" algn="tl">
                    <a:srgbClr val="000000"/>
                  </a:outerShdw>
                </a:effectLst>
              </a:rPr>
              <a:t>Египта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3200" b="1"/>
              <a:t>3.Развитие  у египтян научных представлений.</a:t>
            </a:r>
          </a:p>
        </p:txBody>
      </p:sp>
      <p:sp>
        <p:nvSpPr>
          <p:cNvPr id="17412" name="Rectangle 4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323850" y="4725988"/>
            <a:ext cx="8610600" cy="1943100"/>
          </a:xfrm>
          <a:blipFill dpi="0" rotWithShape="0">
            <a:blip r:embed="rId3"/>
            <a:srcRect/>
            <a:tile tx="0" ty="0" sx="100000" sy="100000" flip="none" algn="tl"/>
          </a:blipFill>
          <a:ln w="76200">
            <a:solidFill>
              <a:schemeClr val="bg1"/>
            </a:solidFill>
          </a:ln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u="sng">
                <a:solidFill>
                  <a:schemeClr val="bg2"/>
                </a:solidFill>
              </a:rPr>
              <a:t>Астрономия-</a:t>
            </a:r>
            <a:r>
              <a:rPr lang="ru-RU" sz="2800" b="1">
                <a:solidFill>
                  <a:schemeClr val="bg2"/>
                </a:solidFill>
              </a:rPr>
              <a:t>наука изучающая движение планет и звезд</a:t>
            </a:r>
          </a:p>
          <a:p>
            <a:pPr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</a:rPr>
              <a:t>Наблюдая за движением Солнца египтяне создали </a:t>
            </a:r>
            <a:r>
              <a:rPr lang="ru-RU" sz="2800" b="1" u="sng">
                <a:solidFill>
                  <a:schemeClr val="bg2"/>
                </a:solidFill>
              </a:rPr>
              <a:t>солнечный календарь</a:t>
            </a:r>
          </a:p>
        </p:txBody>
      </p:sp>
      <p:pic>
        <p:nvPicPr>
          <p:cNvPr id="17419" name="Picture 11" descr="3"/>
          <p:cNvPicPr>
            <a:picLocks noChangeAspect="1" noChangeArrowheads="1"/>
          </p:cNvPicPr>
          <p:nvPr/>
        </p:nvPicPr>
        <p:blipFill>
          <a:blip r:embed="rId4">
            <a:lum bright="12000" contrast="30000"/>
          </a:blip>
          <a:srcRect/>
          <a:stretch>
            <a:fillRect/>
          </a:stretch>
        </p:blipFill>
        <p:spPr bwMode="auto">
          <a:xfrm>
            <a:off x="466725" y="825500"/>
            <a:ext cx="8208963" cy="3827463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rgbClr val="FFCC00"/>
            </a:solidFill>
          </a:ln>
        </p:spPr>
        <p:txBody>
          <a:bodyPr/>
          <a:lstStyle/>
          <a:p>
            <a:r>
              <a:rPr lang="ru-RU" sz="3200" b="1"/>
              <a:t>3.Развитие  у египтян научных представлений.</a:t>
            </a:r>
          </a:p>
        </p:txBody>
      </p:sp>
      <p:sp>
        <p:nvSpPr>
          <p:cNvPr id="19460" name="Rectangle 4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765175"/>
            <a:ext cx="4392612" cy="5400675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Symbol" pitchFamily="18" charset="2"/>
              <a:buNone/>
            </a:pPr>
            <a:r>
              <a:rPr lang="ru-RU" sz="2400" b="1">
                <a:solidFill>
                  <a:schemeClr val="bg2"/>
                </a:solidFill>
              </a:rPr>
              <a:t>Египтяне изготавливали медицинские инструменты из бронзы.</a:t>
            </a:r>
          </a:p>
          <a:p>
            <a:pPr eaLnBrk="0" hangingPunct="0">
              <a:buFont typeface="Symbol" pitchFamily="18" charset="2"/>
              <a:buNone/>
            </a:pPr>
            <a:r>
              <a:rPr lang="ru-RU" sz="2400" b="1">
                <a:solidFill>
                  <a:schemeClr val="bg2"/>
                </a:solidFill>
              </a:rPr>
              <a:t>Методы лечения зачастую основывались на здравом смысле, а не на научных познаниях.</a:t>
            </a:r>
          </a:p>
          <a:p>
            <a:pPr eaLnBrk="0" hangingPunct="0">
              <a:buFont typeface="Symbol" pitchFamily="18" charset="2"/>
              <a:buNone/>
            </a:pPr>
            <a:r>
              <a:rPr lang="ru-RU" sz="2400" b="1">
                <a:solidFill>
                  <a:schemeClr val="bg2"/>
                </a:solidFill>
              </a:rPr>
              <a:t>Медицина развивалась в тесной связи с религиозными верованиями.</a:t>
            </a:r>
          </a:p>
          <a:p>
            <a:pPr eaLnBrk="0" hangingPunct="0">
              <a:buFont typeface="Symbol" pitchFamily="18" charset="2"/>
              <a:buChar char=" "/>
            </a:pPr>
            <a:r>
              <a:rPr lang="ru-RU" sz="2400" b="1">
                <a:solidFill>
                  <a:schemeClr val="bg2"/>
                </a:solidFill>
              </a:rPr>
              <a:t>? Как вы думаете почему?</a:t>
            </a:r>
          </a:p>
        </p:txBody>
      </p:sp>
      <p:pic>
        <p:nvPicPr>
          <p:cNvPr id="19468" name="Picture 12" descr="1"/>
          <p:cNvPicPr>
            <a:picLocks noChangeAspect="1" noChangeArrowheads="1"/>
          </p:cNvPicPr>
          <p:nvPr/>
        </p:nvPicPr>
        <p:blipFill>
          <a:blip r:embed="rId4">
            <a:lum bright="6000" contrast="6000"/>
          </a:blip>
          <a:srcRect/>
          <a:stretch>
            <a:fillRect/>
          </a:stretch>
        </p:blipFill>
        <p:spPr bwMode="auto">
          <a:xfrm>
            <a:off x="468313" y="836613"/>
            <a:ext cx="3455987" cy="525621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79388" y="5949950"/>
            <a:ext cx="410527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Медицинские инструменты.</a:t>
            </a:r>
          </a:p>
          <a:p>
            <a:r>
              <a:rPr lang="ru-RU" b="1">
                <a:latin typeface="Times New Roman" pitchFamily="18" charset="0"/>
              </a:rPr>
              <a:t>Рельеф 12 в. до н.э.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Rectangle 7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7920037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3200" b="1"/>
              <a:t>4.Школа в Древнем Египте</a:t>
            </a:r>
            <a:r>
              <a:rPr lang="ru-RU" sz="3200"/>
              <a:t>.</a:t>
            </a:r>
          </a:p>
        </p:txBody>
      </p:sp>
      <p:sp>
        <p:nvSpPr>
          <p:cNvPr id="31746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42875" y="4078288"/>
            <a:ext cx="8893175" cy="2663825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lnSpc>
                <a:spcPct val="90000"/>
              </a:lnSpc>
              <a:buFont typeface="Symbol" pitchFamily="18" charset="2"/>
              <a:buNone/>
            </a:pPr>
            <a:r>
              <a:rPr lang="ru-RU" sz="2800" b="1">
                <a:solidFill>
                  <a:schemeClr val="bg2"/>
                </a:solidFill>
              </a:rPr>
              <a:t>Школы в Египте готовили писцов и жрецов. Они располагались при храмах. В них обучались дети богатых египтян. </a:t>
            </a:r>
            <a:r>
              <a:rPr lang="ru-RU" sz="2800" b="1">
                <a:solidFill>
                  <a:srgbClr val="800080"/>
                </a:solidFill>
              </a:rPr>
              <a:t>Почему?</a:t>
            </a:r>
          </a:p>
          <a:p>
            <a:pPr eaLnBrk="0" hangingPunct="0">
              <a:lnSpc>
                <a:spcPct val="90000"/>
              </a:lnSpc>
              <a:buFont typeface="Symbol" pitchFamily="18" charset="2"/>
              <a:buNone/>
            </a:pPr>
            <a:r>
              <a:rPr lang="ru-RU" sz="2800" b="1">
                <a:solidFill>
                  <a:schemeClr val="bg2"/>
                </a:solidFill>
              </a:rPr>
              <a:t>Дети бедняков учились у своих родителей пахать и сеять, пасти скот, ткать, перенимали ремесленные навыки.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7463" y="2097088"/>
            <a:ext cx="3475037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Папирус</a:t>
            </a:r>
          </a:p>
          <a:p>
            <a:r>
              <a:rPr lang="ru-RU" b="1">
                <a:latin typeface="Times New Roman" pitchFamily="18" charset="0"/>
              </a:rPr>
              <a:t>с текстом решения</a:t>
            </a:r>
          </a:p>
          <a:p>
            <a:r>
              <a:rPr lang="ru-RU" b="1">
                <a:latin typeface="Times New Roman" pitchFamily="18" charset="0"/>
              </a:rPr>
              <a:t>геометрической задачи.</a:t>
            </a:r>
          </a:p>
        </p:txBody>
      </p:sp>
      <p:pic>
        <p:nvPicPr>
          <p:cNvPr id="31752" name="Picture 8" descr="2"/>
          <p:cNvPicPr>
            <a:picLocks noChangeAspect="1" noChangeArrowheads="1"/>
          </p:cNvPicPr>
          <p:nvPr/>
        </p:nvPicPr>
        <p:blipFill>
          <a:blip r:embed="rId4">
            <a:lum bright="-12000" contrast="36000"/>
          </a:blip>
          <a:srcRect/>
          <a:stretch>
            <a:fillRect/>
          </a:stretch>
        </p:blipFill>
        <p:spPr bwMode="auto">
          <a:xfrm>
            <a:off x="3563938" y="796925"/>
            <a:ext cx="5256212" cy="3240088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/>
            <a:r>
              <a:rPr lang="ru-RU" sz="4000" b="1"/>
              <a:t>5.Египетские пирамиды.</a:t>
            </a:r>
          </a:p>
        </p:txBody>
      </p:sp>
      <p:sp>
        <p:nvSpPr>
          <p:cNvPr id="34819" name="Rectangle 3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42875" y="4652963"/>
            <a:ext cx="8893175" cy="2016125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Египетские пирамиды-1-е чудо света.</a:t>
            </a:r>
          </a:p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В Египте насчитывается ок.2000 разных пирамид.</a:t>
            </a:r>
          </a:p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Самая большая -пирамида Хеопса, ее высота 155 м.</a:t>
            </a:r>
          </a:p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Пирамиды начинали возводить при жизни фараона.</a:t>
            </a:r>
          </a:p>
        </p:txBody>
      </p:sp>
      <p:pic>
        <p:nvPicPr>
          <p:cNvPr id="34820" name="Picture 4" descr="1"/>
          <p:cNvPicPr>
            <a:picLocks noChangeAspect="1" noChangeArrowheads="1"/>
          </p:cNvPicPr>
          <p:nvPr/>
        </p:nvPicPr>
        <p:blipFill>
          <a:blip r:embed="rId3">
            <a:lum bright="-6000" contrast="30000"/>
          </a:blip>
          <a:srcRect/>
          <a:stretch>
            <a:fillRect/>
          </a:stretch>
        </p:blipFill>
        <p:spPr bwMode="auto">
          <a:xfrm>
            <a:off x="2987675" y="908050"/>
            <a:ext cx="5905500" cy="35560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68313" y="2319338"/>
            <a:ext cx="2074862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Три великих</a:t>
            </a:r>
          </a:p>
          <a:p>
            <a:r>
              <a:rPr lang="ru-RU" b="1"/>
              <a:t>пирамиды.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/>
            <a:r>
              <a:rPr lang="ru-RU" sz="4000" b="1"/>
              <a:t>5.Египетские пирамиды.</a:t>
            </a:r>
          </a:p>
        </p:txBody>
      </p:sp>
      <p:sp>
        <p:nvSpPr>
          <p:cNvPr id="35842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07950" y="4365625"/>
            <a:ext cx="8928100" cy="2349500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Проход к пирамидам охраняет Сфинкс.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Возведение пирамид длилось десятилетия. Камень для них вырубался в каменоломнях,за несколько км от Долины мертвых.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На строительстве трудились сотни тысяч человек различных профессий. Но большинство таскало камни.</a:t>
            </a:r>
          </a:p>
        </p:txBody>
      </p:sp>
      <p:pic>
        <p:nvPicPr>
          <p:cNvPr id="35844" name="Picture 4" descr="1"/>
          <p:cNvPicPr>
            <a:picLocks noChangeAspect="1" noChangeArrowheads="1"/>
          </p:cNvPicPr>
          <p:nvPr/>
        </p:nvPicPr>
        <p:blipFill>
          <a:blip r:embed="rId3">
            <a:lum bright="6000" contrast="36000"/>
          </a:blip>
          <a:srcRect/>
          <a:stretch>
            <a:fillRect/>
          </a:stretch>
        </p:blipFill>
        <p:spPr bwMode="auto">
          <a:xfrm>
            <a:off x="3708400" y="827088"/>
            <a:ext cx="5270500" cy="3525837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369888" y="2174875"/>
            <a:ext cx="297815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Сфинкс на фоне</a:t>
            </a:r>
          </a:p>
          <a:p>
            <a:r>
              <a:rPr lang="ru-RU" b="1">
                <a:latin typeface="Times New Roman" pitchFamily="18" charset="0"/>
              </a:rPr>
              <a:t>Великой пирамиды.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4000" b="1"/>
              <a:t>6. Храмы-жилища богов.</a:t>
            </a:r>
          </a:p>
        </p:txBody>
      </p:sp>
      <p:sp>
        <p:nvSpPr>
          <p:cNvPr id="36866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07950" y="4365625"/>
            <a:ext cx="8964613" cy="2303463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Не меньший интерес вызывают и египетские храмы.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Египтяне считали,что в храмах живут боги.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Как правило храмы высекались в труднодоступных районах, среди каменных скал.Реже храмы располагались в зданиях-дворцах. </a:t>
            </a:r>
          </a:p>
        </p:txBody>
      </p:sp>
      <p:pic>
        <p:nvPicPr>
          <p:cNvPr id="36868" name="Picture 4" descr="4"/>
          <p:cNvPicPr>
            <a:picLocks noChangeAspect="1" noChangeArrowheads="1"/>
          </p:cNvPicPr>
          <p:nvPr/>
        </p:nvPicPr>
        <p:blipFill>
          <a:blip r:embed="rId3">
            <a:lum bright="-6000" contrast="18000"/>
          </a:blip>
          <a:srcRect/>
          <a:stretch>
            <a:fillRect/>
          </a:stretch>
        </p:blipFill>
        <p:spPr bwMode="auto">
          <a:xfrm>
            <a:off x="3492500" y="836613"/>
            <a:ext cx="5400675" cy="34607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68313" y="2060575"/>
            <a:ext cx="2446337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Храм царицы</a:t>
            </a:r>
          </a:p>
          <a:p>
            <a:r>
              <a:rPr lang="ru-RU" b="1">
                <a:latin typeface="Times New Roman" pitchFamily="18" charset="0"/>
              </a:rPr>
              <a:t>Хатшепсут.</a:t>
            </a:r>
          </a:p>
          <a:p>
            <a:r>
              <a:rPr lang="ru-RU" b="1">
                <a:latin typeface="Times New Roman" pitchFamily="18" charset="0"/>
              </a:rPr>
              <a:t>Дейр эль-Бахри.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4000" b="1"/>
              <a:t>6. Храмы-жилища богов.</a:t>
            </a:r>
          </a:p>
        </p:txBody>
      </p:sp>
      <p:sp>
        <p:nvSpPr>
          <p:cNvPr id="37890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4292600"/>
            <a:ext cx="8750300" cy="2420938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Дорога к храму вела по дороге сквозь 2 ряда сфинксов.У входа в храм располагались фигуры фараонов. Рядом возвышались Обелиски.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Перед главным залом находится большой двор, где собирались люди для молитв. </a:t>
            </a:r>
          </a:p>
        </p:txBody>
      </p:sp>
      <p:pic>
        <p:nvPicPr>
          <p:cNvPr id="37892" name="Picture 4" descr="1"/>
          <p:cNvPicPr>
            <a:picLocks noChangeAspect="1" noChangeArrowheads="1"/>
          </p:cNvPicPr>
          <p:nvPr/>
        </p:nvPicPr>
        <p:blipFill>
          <a:blip r:embed="rId3">
            <a:lum bright="12000" contrast="24000"/>
          </a:blip>
          <a:srcRect/>
          <a:stretch>
            <a:fillRect/>
          </a:stretch>
        </p:blipFill>
        <p:spPr bwMode="auto">
          <a:xfrm>
            <a:off x="2557463" y="974725"/>
            <a:ext cx="6335712" cy="31019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30188" y="2174875"/>
            <a:ext cx="203835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Храм Амона</a:t>
            </a:r>
          </a:p>
          <a:p>
            <a:r>
              <a:rPr lang="ru-RU" b="1"/>
              <a:t>в Луксоре.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4000" b="1"/>
              <a:t>6. Храмы-жилища богов.</a:t>
            </a:r>
          </a:p>
        </p:txBody>
      </p:sp>
      <p:sp>
        <p:nvSpPr>
          <p:cNvPr id="38914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107950" y="4221163"/>
            <a:ext cx="8986838" cy="2447925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В центре зала находится главное помещение. Сюда входят только жрецы и фараоны.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Здесь стоит статуя бога, которому посвящен храм.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Рядом с залом располагается священная комната, где хранится священная ладья.</a:t>
            </a:r>
          </a:p>
        </p:txBody>
      </p:sp>
      <p:pic>
        <p:nvPicPr>
          <p:cNvPr id="38916" name="Picture 4" descr="1"/>
          <p:cNvPicPr>
            <a:picLocks noChangeAspect="1" noChangeArrowheads="1"/>
          </p:cNvPicPr>
          <p:nvPr/>
        </p:nvPicPr>
        <p:blipFill>
          <a:blip r:embed="rId3">
            <a:lum bright="-12000" contrast="36000"/>
          </a:blip>
          <a:srcRect/>
          <a:stretch>
            <a:fillRect/>
          </a:stretch>
        </p:blipFill>
        <p:spPr bwMode="auto">
          <a:xfrm>
            <a:off x="2987675" y="836613"/>
            <a:ext cx="6000750" cy="331311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07950" y="2060575"/>
            <a:ext cx="273685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Египетский храм</a:t>
            </a:r>
          </a:p>
          <a:p>
            <a:r>
              <a:rPr lang="ru-RU" b="1"/>
              <a:t>в разрезе.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4000" b="1"/>
              <a:t>6. Храмы-жилища богов.</a:t>
            </a:r>
          </a:p>
        </p:txBody>
      </p:sp>
      <p:sp>
        <p:nvSpPr>
          <p:cNvPr id="39938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564063" y="1195388"/>
            <a:ext cx="4256087" cy="4826000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Все помещения в храме украшались искусно украшенными колоннами.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Они напоминали побеги молодого бамбука.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На многих колоннах изображались сцены из жизни богов и фараонов.</a:t>
            </a:r>
          </a:p>
        </p:txBody>
      </p:sp>
      <p:pic>
        <p:nvPicPr>
          <p:cNvPr id="39940" name="Picture 4" descr="2"/>
          <p:cNvPicPr>
            <a:picLocks noChangeAspect="1" noChangeArrowheads="1"/>
          </p:cNvPicPr>
          <p:nvPr/>
        </p:nvPicPr>
        <p:blipFill>
          <a:blip r:embed="rId3">
            <a:lum bright="12000" contrast="18000"/>
          </a:blip>
          <a:srcRect/>
          <a:stretch>
            <a:fillRect/>
          </a:stretch>
        </p:blipFill>
        <p:spPr bwMode="auto">
          <a:xfrm>
            <a:off x="250825" y="981075"/>
            <a:ext cx="3730625" cy="5399088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71438"/>
            <a:ext cx="77724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4000" b="1"/>
              <a:t>7. Гробница Тутанхамона.</a:t>
            </a:r>
          </a:p>
        </p:txBody>
      </p:sp>
      <p:sp>
        <p:nvSpPr>
          <p:cNvPr id="40962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052513"/>
            <a:ext cx="4321175" cy="5394325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3 тыс.лет назад строительство пирамид прекратилось - захоронения стали делать в скалах. Большинство из них были разграблены.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Исключение-гробница Тутанхамона.Кроме знаменитого саркофага, там находились прекрасные золотые панели. </a:t>
            </a:r>
          </a:p>
        </p:txBody>
      </p:sp>
      <p:pic>
        <p:nvPicPr>
          <p:cNvPr id="40964" name="Picture 4" descr="4"/>
          <p:cNvPicPr>
            <a:picLocks noChangeAspect="1" noChangeArrowheads="1"/>
          </p:cNvPicPr>
          <p:nvPr/>
        </p:nvPicPr>
        <p:blipFill>
          <a:blip r:embed="rId3">
            <a:lum bright="12000" contrast="24000"/>
          </a:blip>
          <a:srcRect/>
          <a:stretch>
            <a:fillRect/>
          </a:stretch>
        </p:blipFill>
        <p:spPr bwMode="auto">
          <a:xfrm>
            <a:off x="611188" y="836613"/>
            <a:ext cx="3405187" cy="49688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376238" y="5775325"/>
            <a:ext cx="383857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Парадный трон из</a:t>
            </a:r>
          </a:p>
          <a:p>
            <a:r>
              <a:rPr lang="ru-RU" b="1"/>
              <a:t>гробницы Тутанхомона.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Grp="1" noChangeArrowheads="1"/>
          </p:cNvSpPr>
          <p:nvPr>
            <p:ph type="title"/>
          </p:nvPr>
        </p:nvSpPr>
        <p:spPr>
          <a:xfrm>
            <a:off x="431800" y="188913"/>
            <a:ext cx="8316913" cy="1125537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ru-RU" b="1"/>
              <a:t>План урока.</a:t>
            </a:r>
          </a:p>
        </p:txBody>
      </p:sp>
      <p:sp>
        <p:nvSpPr>
          <p:cNvPr id="25603" name="Rectangle 3" descr="Фиолетовый узор"/>
          <p:cNvSpPr>
            <a:spLocks noGrp="1" noChangeArrowheads="1"/>
          </p:cNvSpPr>
          <p:nvPr>
            <p:ph idx="1"/>
          </p:nvPr>
        </p:nvSpPr>
        <p:spPr>
          <a:xfrm>
            <a:off x="762000" y="1989138"/>
            <a:ext cx="7772400" cy="3887787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tx2"/>
            </a:solidFill>
          </a:ln>
        </p:spPr>
        <p:txBody>
          <a:bodyPr/>
          <a:lstStyle/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Содержание понятия «культура».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Возникновение письменности в Древнем Египте.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 Развитие  у египтян научных представлений.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Школы в Древнем Египте</a:t>
            </a:r>
            <a:r>
              <a:rPr lang="ru-RU" sz="2400">
                <a:latin typeface="Times New Roman" pitchFamily="18" charset="0"/>
              </a:rPr>
              <a:t>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Египетские пирамиды.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Храмы-жилища богов.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Гробница Тутанхамона.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AutoNum type="arabicPeriod"/>
            </a:pPr>
            <a:r>
              <a:rPr lang="ru-RU" sz="2400" b="1">
                <a:solidFill>
                  <a:schemeClr val="tx2"/>
                </a:solidFill>
                <a:latin typeface="Times New Roman" pitchFamily="18" charset="0"/>
              </a:rPr>
              <a:t>Изобразительное искусство Древнего Египта.</a:t>
            </a:r>
          </a:p>
          <a:p>
            <a:pPr marL="609600" indent="-609600" eaLnBrk="0" hangingPunct="0">
              <a:lnSpc>
                <a:spcPct val="90000"/>
              </a:lnSpc>
              <a:buSzPct val="120000"/>
              <a:buFont typeface="Symbol" pitchFamily="18" charset="2"/>
              <a:buNone/>
            </a:pPr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algn="l" eaLnBrk="0" hangingPunct="0">
              <a:spcBef>
                <a:spcPct val="20000"/>
              </a:spcBef>
            </a:pPr>
            <a:r>
              <a:rPr lang="ru-RU" sz="3200" b="1"/>
              <a:t>8.Изобразительное искусство Древнего Египта.</a:t>
            </a:r>
          </a:p>
        </p:txBody>
      </p:sp>
      <p:sp>
        <p:nvSpPr>
          <p:cNvPr id="41986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985838"/>
            <a:ext cx="4476750" cy="5467350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Египтяне широко применяли живописные изображения для украшения храмов, дворцов, свитков папируса.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400" b="1">
                <a:solidFill>
                  <a:schemeClr val="bg2"/>
                </a:solidFill>
                <a:latin typeface="Times New Roman" pitchFamily="18" charset="0"/>
              </a:rPr>
              <a:t>В росписях стен появляются на ряду с религиозными сюжетами, сцены обычной жизни - охота, развлечения. Они помогают узнать быт египтян.</a:t>
            </a:r>
          </a:p>
        </p:txBody>
      </p:sp>
      <p:pic>
        <p:nvPicPr>
          <p:cNvPr id="41988" name="Picture 4" descr="1"/>
          <p:cNvPicPr>
            <a:picLocks noChangeAspect="1" noChangeArrowheads="1"/>
          </p:cNvPicPr>
          <p:nvPr/>
        </p:nvPicPr>
        <p:blipFill>
          <a:blip r:embed="rId3">
            <a:lum bright="6000" contrast="24000"/>
          </a:blip>
          <a:srcRect/>
          <a:stretch>
            <a:fillRect/>
          </a:stretch>
        </p:blipFill>
        <p:spPr bwMode="auto">
          <a:xfrm>
            <a:off x="196850" y="1006475"/>
            <a:ext cx="4159250" cy="55181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algn="l" eaLnBrk="0" hangingPunct="0">
              <a:spcBef>
                <a:spcPct val="20000"/>
              </a:spcBef>
            </a:pPr>
            <a:r>
              <a:rPr lang="ru-RU" sz="3200" b="1"/>
              <a:t>8.Изобразительное искусство Древнего Египта.</a:t>
            </a:r>
          </a:p>
        </p:txBody>
      </p:sp>
      <p:sp>
        <p:nvSpPr>
          <p:cNvPr id="43010" name="Rectangle 2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451350" y="981075"/>
            <a:ext cx="4584700" cy="5616575"/>
          </a:xfrm>
          <a:blipFill dpi="0" rotWithShape="0">
            <a:blip r:embed="rId2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В Древнем Египте высочайшего расцвета достигла скульптура.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Самым знаменитым творением стало изображение Нефертити -жены Эхнатона.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Скульптура выполнена из золотистого песчаника и искусно раскрашена.</a:t>
            </a:r>
          </a:p>
          <a:p>
            <a:pPr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Нефертити стала символом женской красоты</a:t>
            </a:r>
          </a:p>
        </p:txBody>
      </p:sp>
      <p:pic>
        <p:nvPicPr>
          <p:cNvPr id="43011" name="Picture 3" descr="2"/>
          <p:cNvPicPr>
            <a:picLocks noChangeAspect="1" noChangeArrowheads="1"/>
          </p:cNvPicPr>
          <p:nvPr/>
        </p:nvPicPr>
        <p:blipFill>
          <a:blip r:embed="rId3">
            <a:lum bright="6000" contrast="24000"/>
          </a:blip>
          <a:srcRect/>
          <a:stretch>
            <a:fillRect/>
          </a:stretch>
        </p:blipFill>
        <p:spPr bwMode="auto">
          <a:xfrm>
            <a:off x="250825" y="1092200"/>
            <a:ext cx="3898900" cy="539432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457200"/>
          </a:xfrm>
          <a:solidFill>
            <a:schemeClr val="tx1"/>
          </a:solidFill>
          <a:ln w="76200">
            <a:solidFill>
              <a:srgbClr val="CC3300"/>
            </a:solidFill>
          </a:ln>
        </p:spPr>
        <p:txBody>
          <a:bodyPr anchor="b"/>
          <a:lstStyle/>
          <a:p>
            <a:r>
              <a:rPr lang="ru-RU" sz="2800" b="1">
                <a:solidFill>
                  <a:schemeClr val="bg2"/>
                </a:solidFill>
              </a:rPr>
              <a:t>Выберите правильный ответ-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120775" y="1082675"/>
            <a:ext cx="2566988" cy="533400"/>
          </a:xfrm>
          <a:prstGeom prst="rect">
            <a:avLst/>
          </a:prstGeom>
          <a:solidFill>
            <a:srgbClr val="CCFFCC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>
                <a:solidFill>
                  <a:srgbClr val="006600"/>
                </a:solidFill>
                <a:latin typeface="Times New Roman" pitchFamily="18" charset="0"/>
              </a:rPr>
              <a:t> Иероглиф - это..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39750" y="2205038"/>
            <a:ext cx="3733800" cy="1263650"/>
          </a:xfrm>
          <a:prstGeom prst="rect">
            <a:avLst/>
          </a:prstGeom>
          <a:solidFill>
            <a:srgbClr val="CCFF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Астрономия в Египте была нужна для предсказания…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23850" y="3716338"/>
            <a:ext cx="4156075" cy="1263650"/>
          </a:xfrm>
          <a:prstGeom prst="rect">
            <a:avLst/>
          </a:prstGeom>
          <a:solidFill>
            <a:srgbClr val="FFFF99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Единственным чудом света </a:t>
            </a:r>
          </a:p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дошедшим до наших дней </a:t>
            </a:r>
          </a:p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является…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506413" y="5410200"/>
            <a:ext cx="3787775" cy="898525"/>
          </a:xfrm>
          <a:prstGeom prst="rect">
            <a:avLst/>
          </a:prstGeom>
          <a:solidFill>
            <a:srgbClr val="FFCC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A50021"/>
                </a:solidFill>
                <a:latin typeface="Times New Roman" pitchFamily="18" charset="0"/>
              </a:rPr>
              <a:t>        Эталон женской красоты скульптура...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5334000" y="609600"/>
            <a:ext cx="3810000" cy="533400"/>
          </a:xfrm>
          <a:prstGeom prst="rect">
            <a:avLst/>
          </a:prstGeom>
          <a:solidFill>
            <a:srgbClr val="CCFFCC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6600"/>
                </a:solidFill>
                <a:latin typeface="Times New Roman" pitchFamily="18" charset="0"/>
              </a:rPr>
              <a:t>Буква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5334000" y="1109663"/>
            <a:ext cx="3810000" cy="533400"/>
          </a:xfrm>
          <a:prstGeom prst="rect">
            <a:avLst/>
          </a:prstGeom>
          <a:solidFill>
            <a:srgbClr val="CCFFCC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6600"/>
                </a:solidFill>
                <a:latin typeface="Times New Roman" pitchFamily="18" charset="0"/>
              </a:rPr>
              <a:t>Цифра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5334000" y="1608138"/>
            <a:ext cx="3810000" cy="533400"/>
          </a:xfrm>
          <a:prstGeom prst="rect">
            <a:avLst/>
          </a:prstGeom>
          <a:solidFill>
            <a:srgbClr val="CCFFCC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6600"/>
                </a:solidFill>
                <a:latin typeface="Times New Roman" pitchFamily="18" charset="0"/>
              </a:rPr>
              <a:t>Знак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5334000" y="2106613"/>
            <a:ext cx="3810000" cy="533400"/>
          </a:xfrm>
          <a:prstGeom prst="rect">
            <a:avLst/>
          </a:prstGeom>
          <a:solidFill>
            <a:srgbClr val="CCFF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Солнечного затмения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334000" y="2605088"/>
            <a:ext cx="3810000" cy="533400"/>
          </a:xfrm>
          <a:prstGeom prst="rect">
            <a:avLst/>
          </a:prstGeom>
          <a:solidFill>
            <a:srgbClr val="CCFF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Лунного затмения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5334000" y="3103563"/>
            <a:ext cx="3810000" cy="533400"/>
          </a:xfrm>
          <a:prstGeom prst="rect">
            <a:avLst/>
          </a:prstGeom>
          <a:solidFill>
            <a:srgbClr val="CCFF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Разлива Нила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334000" y="3603625"/>
            <a:ext cx="3810000" cy="533400"/>
          </a:xfrm>
          <a:prstGeom prst="rect">
            <a:avLst/>
          </a:prstGeom>
          <a:solidFill>
            <a:srgbClr val="FFFF99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Сфинкс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5334000" y="4102100"/>
            <a:ext cx="3810000" cy="533400"/>
          </a:xfrm>
          <a:prstGeom prst="rect">
            <a:avLst/>
          </a:prstGeom>
          <a:solidFill>
            <a:srgbClr val="FFFF99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Пирамиды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5334000" y="4600575"/>
            <a:ext cx="3810000" cy="533400"/>
          </a:xfrm>
          <a:prstGeom prst="rect">
            <a:avLst/>
          </a:prstGeom>
          <a:solidFill>
            <a:srgbClr val="FFFF99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663300"/>
                </a:solidFill>
                <a:latin typeface="Times New Roman" pitchFamily="18" charset="0"/>
              </a:rPr>
              <a:t>Статуя Рамзеса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5334000" y="5105400"/>
            <a:ext cx="3810000" cy="533400"/>
          </a:xfrm>
          <a:prstGeom prst="rect">
            <a:avLst/>
          </a:prstGeom>
          <a:solidFill>
            <a:srgbClr val="FFCC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CC0000"/>
                </a:solidFill>
                <a:latin typeface="Times New Roman" pitchFamily="18" charset="0"/>
              </a:rPr>
              <a:t>Изиды</a:t>
            </a: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5334000" y="5597525"/>
            <a:ext cx="3810000" cy="533400"/>
          </a:xfrm>
          <a:prstGeom prst="rect">
            <a:avLst/>
          </a:prstGeom>
          <a:solidFill>
            <a:srgbClr val="FFCC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CC0000"/>
                </a:solidFill>
                <a:latin typeface="Times New Roman" pitchFamily="18" charset="0"/>
              </a:rPr>
              <a:t>Нефертити</a:t>
            </a: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5334000" y="6096000"/>
            <a:ext cx="3810000" cy="533400"/>
          </a:xfrm>
          <a:prstGeom prst="rect">
            <a:avLst/>
          </a:prstGeom>
          <a:solidFill>
            <a:srgbClr val="FFCCFF"/>
          </a:solidFill>
          <a:ln w="76200">
            <a:solidFill>
              <a:srgbClr val="CC33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CC0000"/>
                </a:solidFill>
                <a:latin typeface="Times New Roman" pitchFamily="18" charset="0"/>
              </a:rPr>
              <a:t>Неси-Мут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Кроссворд по теме: «Культура Древнего Египта»</a:t>
            </a:r>
          </a:p>
        </p:txBody>
      </p:sp>
      <p:sp>
        <p:nvSpPr>
          <p:cNvPr id="90247" name="Rectangle 13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 b="1" u="sng">
                <a:solidFill>
                  <a:schemeClr val="tx2"/>
                </a:solidFill>
              </a:rPr>
              <a:t>По горизонтали: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1. Гробница какого фараона оказалась не разграбленной.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2. Существо с телом льва и головой человека, «охранявшее» гробницы фараонов.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3.Жилище богов.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 b="1" u="sng">
                <a:solidFill>
                  <a:schemeClr val="tx2"/>
                </a:solidFill>
              </a:rPr>
              <a:t>По вертикали: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4.Высушенное тело, обмотанное бинтами.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5. Гроб куда клали умерших фараонов Египта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800">
                <a:solidFill>
                  <a:schemeClr val="tx2"/>
                </a:solidFill>
              </a:rPr>
              <a:t>6. Египетский фараон, которому была построена самая высокая пирамида.</a:t>
            </a:r>
            <a:endParaRPr lang="ru-RU" sz="2400">
              <a:solidFill>
                <a:schemeClr val="tx2"/>
              </a:solidFill>
            </a:endParaRPr>
          </a:p>
        </p:txBody>
      </p:sp>
      <p:sp>
        <p:nvSpPr>
          <p:cNvPr id="90546" name="Line 434"/>
          <p:cNvSpPr>
            <a:spLocks noChangeShapeType="1"/>
          </p:cNvSpPr>
          <p:nvPr/>
        </p:nvSpPr>
        <p:spPr bwMode="auto">
          <a:xfrm>
            <a:off x="3502025" y="135255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547" name="Line 435"/>
          <p:cNvSpPr>
            <a:spLocks noChangeShapeType="1"/>
          </p:cNvSpPr>
          <p:nvPr/>
        </p:nvSpPr>
        <p:spPr bwMode="auto">
          <a:xfrm>
            <a:off x="3502025" y="18716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548" name="Line 436"/>
          <p:cNvSpPr>
            <a:spLocks noChangeShapeType="1"/>
          </p:cNvSpPr>
          <p:nvPr/>
        </p:nvSpPr>
        <p:spPr bwMode="auto">
          <a:xfrm>
            <a:off x="3937000" y="18716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629" name="Line 517"/>
          <p:cNvSpPr>
            <a:spLocks noChangeShapeType="1"/>
          </p:cNvSpPr>
          <p:nvPr/>
        </p:nvSpPr>
        <p:spPr bwMode="auto">
          <a:xfrm>
            <a:off x="3502025" y="44672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630" name="Line 518"/>
          <p:cNvSpPr>
            <a:spLocks noChangeShapeType="1"/>
          </p:cNvSpPr>
          <p:nvPr/>
        </p:nvSpPr>
        <p:spPr bwMode="auto">
          <a:xfrm>
            <a:off x="3502025" y="49863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631" name="Line 519"/>
          <p:cNvSpPr>
            <a:spLocks noChangeShapeType="1"/>
          </p:cNvSpPr>
          <p:nvPr/>
        </p:nvSpPr>
        <p:spPr bwMode="auto">
          <a:xfrm>
            <a:off x="4371975" y="49863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632" name="Line 520"/>
          <p:cNvSpPr>
            <a:spLocks noChangeShapeType="1"/>
          </p:cNvSpPr>
          <p:nvPr/>
        </p:nvSpPr>
        <p:spPr bwMode="auto">
          <a:xfrm>
            <a:off x="4371975" y="550545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696" name="Line 584"/>
          <p:cNvSpPr>
            <a:spLocks noChangeShapeType="1"/>
          </p:cNvSpPr>
          <p:nvPr/>
        </p:nvSpPr>
        <p:spPr bwMode="auto">
          <a:xfrm>
            <a:off x="3067050" y="60245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09" name="Line 597"/>
          <p:cNvSpPr>
            <a:spLocks noChangeShapeType="1"/>
          </p:cNvSpPr>
          <p:nvPr/>
        </p:nvSpPr>
        <p:spPr bwMode="auto">
          <a:xfrm>
            <a:off x="3067050" y="49863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10" name="Line 598"/>
          <p:cNvSpPr>
            <a:spLocks noChangeShapeType="1"/>
          </p:cNvSpPr>
          <p:nvPr/>
        </p:nvSpPr>
        <p:spPr bwMode="auto">
          <a:xfrm>
            <a:off x="3067050" y="5505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11" name="Line 599"/>
          <p:cNvSpPr>
            <a:spLocks noChangeShapeType="1"/>
          </p:cNvSpPr>
          <p:nvPr/>
        </p:nvSpPr>
        <p:spPr bwMode="auto">
          <a:xfrm>
            <a:off x="3502025" y="550545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12" name="Line 600"/>
          <p:cNvSpPr>
            <a:spLocks noChangeShapeType="1"/>
          </p:cNvSpPr>
          <p:nvPr/>
        </p:nvSpPr>
        <p:spPr bwMode="auto">
          <a:xfrm>
            <a:off x="3502025" y="60245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13" name="Line 601"/>
          <p:cNvSpPr>
            <a:spLocks noChangeShapeType="1"/>
          </p:cNvSpPr>
          <p:nvPr/>
        </p:nvSpPr>
        <p:spPr bwMode="auto">
          <a:xfrm>
            <a:off x="3937000" y="60245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22" name="Line 610"/>
          <p:cNvSpPr>
            <a:spLocks noChangeShapeType="1"/>
          </p:cNvSpPr>
          <p:nvPr/>
        </p:nvSpPr>
        <p:spPr bwMode="auto">
          <a:xfrm>
            <a:off x="3067050" y="6024563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0729" name="Rectangle 617"/>
          <p:cNvSpPr>
            <a:spLocks noChangeArrowheads="1"/>
          </p:cNvSpPr>
          <p:nvPr/>
        </p:nvSpPr>
        <p:spPr bwMode="auto">
          <a:xfrm>
            <a:off x="0" y="6543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tabLst>
                <a:tab pos="1466850" algn="l"/>
              </a:tabLst>
            </a:pPr>
            <a:endParaRPr lang="ru-RU" sz="180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1010" name="Line 898"/>
          <p:cNvSpPr>
            <a:spLocks noChangeShapeType="1"/>
          </p:cNvSpPr>
          <p:nvPr/>
        </p:nvSpPr>
        <p:spPr bwMode="auto">
          <a:xfrm>
            <a:off x="3502025" y="21034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11" name="Line 899"/>
          <p:cNvSpPr>
            <a:spLocks noChangeShapeType="1"/>
          </p:cNvSpPr>
          <p:nvPr/>
        </p:nvSpPr>
        <p:spPr bwMode="auto">
          <a:xfrm>
            <a:off x="3502025" y="24082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12" name="Line 900"/>
          <p:cNvSpPr>
            <a:spLocks noChangeShapeType="1"/>
          </p:cNvSpPr>
          <p:nvPr/>
        </p:nvSpPr>
        <p:spPr bwMode="auto">
          <a:xfrm>
            <a:off x="3937000" y="24082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93" name="Line 981"/>
          <p:cNvSpPr>
            <a:spLocks noChangeShapeType="1"/>
          </p:cNvSpPr>
          <p:nvPr/>
        </p:nvSpPr>
        <p:spPr bwMode="auto">
          <a:xfrm>
            <a:off x="3502025" y="39322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94" name="Line 982"/>
          <p:cNvSpPr>
            <a:spLocks noChangeShapeType="1"/>
          </p:cNvSpPr>
          <p:nvPr/>
        </p:nvSpPr>
        <p:spPr bwMode="auto">
          <a:xfrm>
            <a:off x="3502025" y="42370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95" name="Line 983"/>
          <p:cNvSpPr>
            <a:spLocks noChangeShapeType="1"/>
          </p:cNvSpPr>
          <p:nvPr/>
        </p:nvSpPr>
        <p:spPr bwMode="auto">
          <a:xfrm>
            <a:off x="4371975" y="42370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096" name="Line 984"/>
          <p:cNvSpPr>
            <a:spLocks noChangeShapeType="1"/>
          </p:cNvSpPr>
          <p:nvPr/>
        </p:nvSpPr>
        <p:spPr bwMode="auto">
          <a:xfrm>
            <a:off x="4371975" y="45418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1120" name="Line 1008"/>
          <p:cNvSpPr>
            <a:spLocks noChangeShapeType="1"/>
          </p:cNvSpPr>
          <p:nvPr/>
        </p:nvSpPr>
        <p:spPr bwMode="auto">
          <a:xfrm>
            <a:off x="3067050" y="33226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75" name="Line 1043"/>
          <p:cNvSpPr>
            <a:spLocks noChangeShapeType="1"/>
          </p:cNvSpPr>
          <p:nvPr/>
        </p:nvSpPr>
        <p:spPr bwMode="auto">
          <a:xfrm>
            <a:off x="3067050" y="48466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88" name="Line 1056"/>
          <p:cNvSpPr>
            <a:spLocks noChangeShapeType="1"/>
          </p:cNvSpPr>
          <p:nvPr/>
        </p:nvSpPr>
        <p:spPr bwMode="auto">
          <a:xfrm>
            <a:off x="3067050" y="42370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89" name="Line 1057"/>
          <p:cNvSpPr>
            <a:spLocks noChangeShapeType="1"/>
          </p:cNvSpPr>
          <p:nvPr/>
        </p:nvSpPr>
        <p:spPr bwMode="auto">
          <a:xfrm>
            <a:off x="3067050" y="45418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90" name="Line 1058"/>
          <p:cNvSpPr>
            <a:spLocks noChangeShapeType="1"/>
          </p:cNvSpPr>
          <p:nvPr/>
        </p:nvSpPr>
        <p:spPr bwMode="auto">
          <a:xfrm>
            <a:off x="3502025" y="45418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91" name="Line 1059"/>
          <p:cNvSpPr>
            <a:spLocks noChangeShapeType="1"/>
          </p:cNvSpPr>
          <p:nvPr/>
        </p:nvSpPr>
        <p:spPr bwMode="auto">
          <a:xfrm>
            <a:off x="3502025" y="48466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92" name="Line 1060"/>
          <p:cNvSpPr>
            <a:spLocks noChangeShapeType="1"/>
          </p:cNvSpPr>
          <p:nvPr/>
        </p:nvSpPr>
        <p:spPr bwMode="auto">
          <a:xfrm>
            <a:off x="3937000" y="48466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301" name="Line 1069"/>
          <p:cNvSpPr>
            <a:spLocks noChangeShapeType="1"/>
          </p:cNvSpPr>
          <p:nvPr/>
        </p:nvSpPr>
        <p:spPr bwMode="auto">
          <a:xfrm>
            <a:off x="3067050" y="4846638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96364" name="Group 1132"/>
          <p:cNvGraphicFramePr>
            <a:graphicFrameLocks noGrp="1"/>
          </p:cNvGraphicFramePr>
          <p:nvPr/>
        </p:nvGraphicFramePr>
        <p:xfrm>
          <a:off x="4787900" y="1916113"/>
          <a:ext cx="4105275" cy="4977450"/>
        </p:xfrm>
        <a:graphic>
          <a:graphicData uri="http://schemas.openxmlformats.org/drawingml/2006/table">
            <a:tbl>
              <a:tblPr/>
              <a:tblGrid>
                <a:gridCol w="371475"/>
                <a:gridCol w="371475"/>
                <a:gridCol w="387350"/>
                <a:gridCol w="371475"/>
                <a:gridCol w="373063"/>
                <a:gridCol w="373062"/>
                <a:gridCol w="371475"/>
                <a:gridCol w="371475"/>
                <a:gridCol w="371475"/>
                <a:gridCol w="371475"/>
                <a:gridCol w="37147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323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3238">
                <a:tc rowSpan="5"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48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053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3238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66850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9025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6309" name="Rectangle 1077"/>
          <p:cNvSpPr>
            <a:spLocks noChangeArrowheads="1"/>
          </p:cNvSpPr>
          <p:nvPr/>
        </p:nvSpPr>
        <p:spPr bwMode="auto">
          <a:xfrm>
            <a:off x="1331913" y="50466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tabLst>
                <a:tab pos="1466850" algn="l"/>
              </a:tabLst>
            </a:pPr>
            <a:endParaRPr lang="ru-RU" sz="1800" smtClean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11085"/>
      </p:ext>
    </p:extLst>
  </p:cSld>
  <p:clrMapOvr>
    <a:masterClrMapping/>
  </p:clrMapOvr>
  <p:transition advClick="0" advTm="4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Параграф 10.</a:t>
            </a:r>
          </a:p>
          <a:p>
            <a:r>
              <a:rPr lang="ru-RU" dirty="0" smtClean="0"/>
              <a:t>Р. Т. № 1 – 3.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833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539750" y="1196975"/>
            <a:ext cx="7777163" cy="539908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l"/>
            <a:endParaRPr lang="ru-RU" sz="1400" smtClean="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Тест по теме: «Религия древних египтян»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7559675" cy="5399088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rgbClr val="FFCC99"/>
                </a:solidFill>
              </a:rPr>
              <a:t>1. Что называется религией?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Вера в сверхъестественные существа, духов, богов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Сила, с помощью которой одни эксплуатировали других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Вера в силы природы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rgbClr val="FFCC99"/>
                </a:solidFill>
              </a:rPr>
              <a:t>2. Бог Солнца, самый могущественный из богов Древнего Египта?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Осирис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Амон – Ра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Тутанхамон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rgbClr val="FFCC99"/>
                </a:solidFill>
              </a:rPr>
              <a:t>3. Жилище для богов в Древнем Египте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Саркофаг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Пирамида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Храм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 dirty="0">
                <a:solidFill>
                  <a:srgbClr val="FFCC99"/>
                </a:solidFill>
              </a:rPr>
              <a:t>4. Служители богов в Древнем Египте: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Фараоны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Жрецы</a:t>
            </a:r>
          </a:p>
          <a:p>
            <a:pPr>
              <a:lnSpc>
                <a:spcPct val="90000"/>
              </a:lnSpc>
            </a:pPr>
            <a:r>
              <a:rPr lang="ru-RU" sz="2000" dirty="0">
                <a:solidFill>
                  <a:srgbClr val="FFCC99"/>
                </a:solidFill>
              </a:rPr>
              <a:t>Вельможи </a:t>
            </a:r>
          </a:p>
        </p:txBody>
      </p:sp>
    </p:spTree>
    <p:extLst>
      <p:ext uri="{BB962C8B-B14F-4D97-AF65-F5344CB8AC3E}">
        <p14:creationId xmlns:p14="http://schemas.microsoft.com/office/powerpoint/2010/main" val="4132188140"/>
      </p:ext>
    </p:extLst>
  </p:cSld>
  <p:clrMapOvr>
    <a:masterClrMapping/>
  </p:clrMapOvr>
  <p:transition advClick="0" advTm="4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431800" y="188913"/>
            <a:ext cx="8316913" cy="1125537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ru-RU" b="1"/>
              <a:t>Задание на урок.</a:t>
            </a:r>
          </a:p>
        </p:txBody>
      </p:sp>
      <p:sp>
        <p:nvSpPr>
          <p:cNvPr id="27650" name="Rectangle 2" descr="Фиолетовый узор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3611563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tx2"/>
            </a:solidFill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buSzPct val="120000"/>
              <a:buFont typeface="Symbol" pitchFamily="18" charset="2"/>
              <a:buNone/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1.Выяснить содержание понятия «культура».</a:t>
            </a:r>
          </a:p>
          <a:p>
            <a:pPr algn="ctr" eaLnBrk="0" hangingPunct="0">
              <a:lnSpc>
                <a:spcPct val="80000"/>
              </a:lnSpc>
              <a:buSzPct val="120000"/>
              <a:buFont typeface="Symbol" pitchFamily="18" charset="2"/>
              <a:buNone/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2. Доказать, что научные знания древних египтян были тесно связаны с повседневной жизнью? </a:t>
            </a:r>
          </a:p>
          <a:p>
            <a:pPr algn="ctr" eaLnBrk="0" hangingPunct="0">
              <a:lnSpc>
                <a:spcPct val="80000"/>
              </a:lnSpc>
              <a:buSzPct val="120000"/>
              <a:buFont typeface="Symbol" pitchFamily="18" charset="2"/>
              <a:buNone/>
            </a:pPr>
            <a:r>
              <a:rPr lang="ru-RU" sz="3600" b="1">
                <a:solidFill>
                  <a:schemeClr val="tx2"/>
                </a:solidFill>
                <a:latin typeface="Times New Roman" pitchFamily="18" charset="0"/>
              </a:rPr>
              <a:t>3. Познакомится с памятниками культуры Древнего Египта.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Понятие «культура»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Культура – это совокупность материальных и духовных ценностей созданных человеческим обществом.</a:t>
            </a:r>
          </a:p>
          <a:p>
            <a:pPr>
              <a:lnSpc>
                <a:spcPct val="90000"/>
              </a:lnSpc>
            </a:pPr>
            <a:r>
              <a:rPr lang="ru-RU" sz="2800"/>
              <a:t>Культура подразделяется на материальную и духовную.</a:t>
            </a:r>
          </a:p>
          <a:p>
            <a:pPr>
              <a:lnSpc>
                <a:spcPct val="90000"/>
              </a:lnSpc>
            </a:pPr>
            <a:r>
              <a:rPr lang="ru-RU" sz="2800"/>
              <a:t>Проявлением культуры являются письменность, наука, образование, литература, архитектура, искусство, музыка, театр.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7920037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eaLnBrk="0" hangingPunct="0">
              <a:spcBef>
                <a:spcPct val="20000"/>
              </a:spcBef>
            </a:pPr>
            <a:r>
              <a:rPr lang="ru-RU" sz="3200" b="1"/>
              <a:t>2.Возникновение письменности.</a:t>
            </a:r>
          </a:p>
        </p:txBody>
      </p:sp>
      <p:sp>
        <p:nvSpPr>
          <p:cNvPr id="9219" name="Rectangle 3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140200" y="1382713"/>
            <a:ext cx="4876800" cy="4638675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Потребность в письме появилась в связи с ростом знаний,которые нужно было передавать из поколения в поколение.</a:t>
            </a:r>
          </a:p>
          <a:p>
            <a:pPr algn="ctr" eaLnBrk="0" hangingPunct="0">
              <a:lnSpc>
                <a:spcPct val="90000"/>
              </a:lnSpc>
              <a:buFont typeface="Monotype Sorts" pitchFamily="2" charset="2"/>
              <a:buNone/>
            </a:pPr>
            <a:r>
              <a:rPr lang="ru-RU" sz="2800" b="1">
                <a:solidFill>
                  <a:schemeClr val="bg2"/>
                </a:solidFill>
                <a:latin typeface="Times New Roman" pitchFamily="18" charset="0"/>
              </a:rPr>
              <a:t>В начале слова предавали рисунками. Видоизменя-ясь, рисунки постепенно превратились в </a:t>
            </a:r>
            <a:r>
              <a:rPr lang="ru-RU" sz="2800" b="1" u="sng">
                <a:solidFill>
                  <a:schemeClr val="bg2"/>
                </a:solidFill>
                <a:latin typeface="Times New Roman" pitchFamily="18" charset="0"/>
              </a:rPr>
              <a:t>ИЕРОГЛИФЫ </a:t>
            </a:r>
          </a:p>
        </p:txBody>
      </p:sp>
      <p:pic>
        <p:nvPicPr>
          <p:cNvPr id="9225" name="Picture 9" descr="4"/>
          <p:cNvPicPr>
            <a:picLocks noChangeAspect="1" noChangeArrowheads="1"/>
          </p:cNvPicPr>
          <p:nvPr/>
        </p:nvPicPr>
        <p:blipFill>
          <a:blip r:embed="rId4">
            <a:lum bright="6000" contrast="24000"/>
          </a:blip>
          <a:srcRect/>
          <a:stretch>
            <a:fillRect/>
          </a:stretch>
        </p:blipFill>
        <p:spPr bwMode="auto">
          <a:xfrm>
            <a:off x="266700" y="912813"/>
            <a:ext cx="3657600" cy="57213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0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7920037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rgbClr val="FFCC00"/>
            </a:solidFill>
          </a:ln>
        </p:spPr>
        <p:txBody>
          <a:bodyPr/>
          <a:lstStyle/>
          <a:p>
            <a:r>
              <a:rPr lang="ru-RU" sz="3200" b="1"/>
              <a:t>2.Возникновение письменности.</a:t>
            </a:r>
          </a:p>
        </p:txBody>
      </p:sp>
      <p:sp>
        <p:nvSpPr>
          <p:cNvPr id="11267" name="Rectangle 3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765175"/>
            <a:ext cx="4572000" cy="6092825"/>
          </a:xfrm>
          <a:blipFill dpi="0" rotWithShape="0">
            <a:blip r:embed="rId3"/>
            <a:srcRect/>
            <a:tile tx="0" ty="0" sx="100000" sy="100000" flip="none" algn="tl"/>
          </a:blipFill>
          <a:ln w="76200">
            <a:solidFill>
              <a:schemeClr val="bg1"/>
            </a:solidFill>
          </a:ln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 Одному слову </a:t>
            </a:r>
            <a:r>
              <a:rPr lang="ru-RU" sz="2800" b="1" dirty="0" err="1">
                <a:solidFill>
                  <a:schemeClr val="bg2"/>
                </a:solidFill>
                <a:latin typeface="Times New Roman" pitchFamily="18" charset="0"/>
              </a:rPr>
              <a:t>соответст-вовал</a:t>
            </a: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 один иероглиф.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 </a:t>
            </a: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Прочитайте </a:t>
            </a:r>
            <a:r>
              <a:rPr lang="ru-RU" sz="2800" b="1" dirty="0" smtClean="0">
                <a:solidFill>
                  <a:srgbClr val="800080"/>
                </a:solidFill>
                <a:latin typeface="Times New Roman" pitchFamily="18" charset="0"/>
              </a:rPr>
              <a:t>п.1 с.53-54 </a:t>
            </a: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и ответьте на вопросы-</a:t>
            </a:r>
          </a:p>
          <a:p>
            <a:pPr>
              <a:buFont typeface="Monotype Sorts" pitchFamily="2" charset="2"/>
              <a:buNone/>
            </a:pPr>
            <a:r>
              <a:rPr lang="ru-RU" sz="2800" b="1" dirty="0">
                <a:solidFill>
                  <a:srgbClr val="800080"/>
                </a:solidFill>
                <a:latin typeface="Times New Roman" pitchFamily="18" charset="0"/>
              </a:rPr>
              <a:t>-Что такое иероглиф? Как с течением времени иероглифы видоизменялись?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1.Обозначали целое слово.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2.Обозначают и слово, и букву.</a:t>
            </a:r>
          </a:p>
          <a:p>
            <a:pPr eaLnBrk="0" hangingPunct="0">
              <a:buFont typeface="Monotype Sorts" pitchFamily="2" charset="2"/>
              <a:buNone/>
            </a:pPr>
            <a:r>
              <a:rPr lang="ru-RU" sz="2800" b="1" dirty="0">
                <a:solidFill>
                  <a:schemeClr val="bg2"/>
                </a:solidFill>
                <a:latin typeface="Times New Roman" pitchFamily="18" charset="0"/>
              </a:rPr>
              <a:t>3.Появление значков- определителей.</a:t>
            </a:r>
          </a:p>
        </p:txBody>
      </p:sp>
      <p:pic>
        <p:nvPicPr>
          <p:cNvPr id="11275" name="Picture 11" descr="1"/>
          <p:cNvPicPr>
            <a:picLocks noChangeAspect="1" noChangeArrowheads="1"/>
          </p:cNvPicPr>
          <p:nvPr/>
        </p:nvPicPr>
        <p:blipFill>
          <a:blip r:embed="rId4">
            <a:lum bright="-6000" contrast="36000"/>
          </a:blip>
          <a:srcRect l="9554" r="7379"/>
          <a:stretch>
            <a:fillRect/>
          </a:stretch>
        </p:blipFill>
        <p:spPr bwMode="auto">
          <a:xfrm>
            <a:off x="107950" y="855663"/>
            <a:ext cx="2062163" cy="3652837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1276" name="Picture 12" descr="2"/>
          <p:cNvPicPr>
            <a:picLocks noChangeAspect="1" noChangeArrowheads="1"/>
          </p:cNvPicPr>
          <p:nvPr/>
        </p:nvPicPr>
        <p:blipFill>
          <a:blip r:embed="rId5">
            <a:lum bright="-18000" contrast="48000"/>
          </a:blip>
          <a:srcRect l="7005" r="5182"/>
          <a:stretch>
            <a:fillRect/>
          </a:stretch>
        </p:blipFill>
        <p:spPr bwMode="auto">
          <a:xfrm>
            <a:off x="2268538" y="3151188"/>
            <a:ext cx="2189162" cy="366236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Rectangle 10"/>
          <p:cNvSpPr>
            <a:spLocks noGrp="1" noChangeArrowheads="1"/>
          </p:cNvSpPr>
          <p:nvPr>
            <p:ph type="title"/>
          </p:nvPr>
        </p:nvSpPr>
        <p:spPr>
          <a:xfrm>
            <a:off x="611188" y="71438"/>
            <a:ext cx="7920037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>
            <a:solidFill>
              <a:srgbClr val="FFCC00"/>
            </a:solidFill>
          </a:ln>
        </p:spPr>
        <p:txBody>
          <a:bodyPr/>
          <a:lstStyle/>
          <a:p>
            <a:r>
              <a:rPr lang="ru-RU" sz="3200" b="1"/>
              <a:t>2.Возникновение письменности.</a:t>
            </a:r>
          </a:p>
        </p:txBody>
      </p:sp>
      <p:sp>
        <p:nvSpPr>
          <p:cNvPr id="13315" name="Rectangle 3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990600"/>
            <a:ext cx="3962400" cy="3733800"/>
          </a:xfrm>
          <a:blipFill dpi="0" rotWithShape="0">
            <a:blip r:embed="rId3"/>
            <a:srcRect/>
            <a:tile tx="0" ty="0" sx="100000" sy="100000" flip="none" algn="tl"/>
          </a:blipFill>
          <a:ln w="76200" cap="flat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SzPct val="120000"/>
              <a:buFont typeface="Symbol" pitchFamily="18" charset="2"/>
              <a:buChar char=" "/>
            </a:pPr>
            <a:r>
              <a:rPr lang="ru-RU" sz="2800" b="1">
                <a:solidFill>
                  <a:schemeClr val="bg2"/>
                </a:solidFill>
              </a:rPr>
              <a:t>-Рассмотрите слайд и ответьте на вопрос-</a:t>
            </a:r>
          </a:p>
          <a:p>
            <a:pPr eaLnBrk="0" hangingPunct="0">
              <a:buSzPct val="120000"/>
              <a:buFont typeface="Symbol" pitchFamily="18" charset="2"/>
              <a:buChar char=" "/>
            </a:pPr>
            <a:r>
              <a:rPr lang="ru-RU" sz="2800" b="1">
                <a:solidFill>
                  <a:srgbClr val="800080"/>
                </a:solidFill>
              </a:rPr>
              <a:t>? Как египтяне из папируса изготавливали материал для письма?</a:t>
            </a:r>
          </a:p>
        </p:txBody>
      </p:sp>
      <p:pic>
        <p:nvPicPr>
          <p:cNvPr id="13325" name="Picture 13" descr="1"/>
          <p:cNvPicPr>
            <a:picLocks noChangeAspect="1" noChangeArrowheads="1"/>
          </p:cNvPicPr>
          <p:nvPr/>
        </p:nvPicPr>
        <p:blipFill>
          <a:blip r:embed="rId4">
            <a:lum contrast="6000"/>
          </a:blip>
          <a:srcRect/>
          <a:stretch>
            <a:fillRect/>
          </a:stretch>
        </p:blipFill>
        <p:spPr bwMode="auto">
          <a:xfrm>
            <a:off x="468313" y="908050"/>
            <a:ext cx="3889375" cy="2646363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3326" name="Picture 14" descr="2"/>
          <p:cNvPicPr>
            <a:picLocks noChangeAspect="1" noChangeArrowheads="1"/>
          </p:cNvPicPr>
          <p:nvPr/>
        </p:nvPicPr>
        <p:blipFill>
          <a:blip r:embed="rId5">
            <a:lum contrast="6000"/>
          </a:blip>
          <a:srcRect/>
          <a:stretch>
            <a:fillRect/>
          </a:stretch>
        </p:blipFill>
        <p:spPr bwMode="auto">
          <a:xfrm>
            <a:off x="469900" y="3625850"/>
            <a:ext cx="3886200" cy="28987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71438"/>
            <a:ext cx="9144000" cy="620712"/>
          </a:xfrm>
          <a:gradFill rotWithShape="0">
            <a:gsLst>
              <a:gs pos="0">
                <a:srgbClr val="0066FF"/>
              </a:gs>
              <a:gs pos="50000">
                <a:schemeClr val="bg2"/>
              </a:gs>
              <a:gs pos="100000">
                <a:srgbClr val="0066FF"/>
              </a:gs>
            </a:gsLst>
            <a:lin ang="5400000" scaled="1"/>
          </a:gradFill>
          <a:ln w="76200" cap="flat">
            <a:solidFill>
              <a:srgbClr val="FFCC00"/>
            </a:solidFill>
          </a:ln>
        </p:spPr>
        <p:txBody>
          <a:bodyPr/>
          <a:lstStyle/>
          <a:p>
            <a:pPr algn="l" eaLnBrk="0" hangingPunct="0">
              <a:spcBef>
                <a:spcPct val="20000"/>
              </a:spcBef>
            </a:pPr>
            <a:r>
              <a:rPr lang="ru-RU" sz="3200" b="1"/>
              <a:t>3.Развитие  у египтян научных представлений.</a:t>
            </a:r>
          </a:p>
        </p:txBody>
      </p:sp>
      <p:sp>
        <p:nvSpPr>
          <p:cNvPr id="15364" name="Rectangle 4" descr="Голубая тисненая бумага"/>
          <p:cNvSpPr>
            <a:spLocks noGrp="1" noChangeArrowheads="1"/>
          </p:cNvSpPr>
          <p:nvPr>
            <p:ph type="body" sz="half" idx="2"/>
          </p:nvPr>
        </p:nvSpPr>
        <p:spPr>
          <a:xfrm>
            <a:off x="4702175" y="908050"/>
            <a:ext cx="4191000" cy="5184775"/>
          </a:xfrm>
          <a:blipFill dpi="0" rotWithShape="0">
            <a:blip r:embed="rId3"/>
            <a:srcRect/>
            <a:tile tx="0" ty="0" sx="100000" sy="100000" flip="none" algn="tl"/>
          </a:blipFill>
          <a:ln w="76200">
            <a:solidFill>
              <a:schemeClr val="bg1"/>
            </a:solidFill>
          </a:ln>
        </p:spPr>
        <p:txBody>
          <a:bodyPr/>
          <a:lstStyle/>
          <a:p>
            <a:pPr eaLnBrk="0" hangingPunct="0">
              <a:buFont typeface="Monotype Sorts" pitchFamily="2" charset="2"/>
              <a:buChar char=" "/>
            </a:pPr>
            <a:r>
              <a:rPr lang="ru-RU" sz="2800" b="1">
                <a:solidFill>
                  <a:srgbClr val="800080"/>
                </a:solidFill>
              </a:rPr>
              <a:t>? Подумайте , почему с развитием хозяйства в Египте появилась потребность в научных знаниях.</a:t>
            </a:r>
          </a:p>
          <a:p>
            <a:pPr eaLnBrk="0" hangingPunct="0">
              <a:buFont typeface="Monotype Sorts" pitchFamily="2" charset="2"/>
              <a:buChar char=" "/>
            </a:pPr>
            <a:r>
              <a:rPr lang="ru-RU" sz="2800" b="1">
                <a:solidFill>
                  <a:srgbClr val="800080"/>
                </a:solidFill>
              </a:rPr>
              <a:t>?Как вы думаете, какие науки должны были развиваться в Египте? </a:t>
            </a:r>
          </a:p>
        </p:txBody>
      </p:sp>
      <p:pic>
        <p:nvPicPr>
          <p:cNvPr id="15369" name="Picture 9" descr="1"/>
          <p:cNvPicPr>
            <a:picLocks noChangeAspect="1" noChangeArrowheads="1"/>
          </p:cNvPicPr>
          <p:nvPr/>
        </p:nvPicPr>
        <p:blipFill>
          <a:blip r:embed="rId4">
            <a:lum bright="-6000" contrast="18000"/>
          </a:blip>
          <a:srcRect/>
          <a:stretch>
            <a:fillRect/>
          </a:stretch>
        </p:blipFill>
        <p:spPr bwMode="auto">
          <a:xfrm>
            <a:off x="250825" y="836613"/>
            <a:ext cx="4138613" cy="525621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855663" y="6092825"/>
            <a:ext cx="292417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</a:rPr>
              <a:t>Сбор налогов.</a:t>
            </a:r>
          </a:p>
          <a:p>
            <a:r>
              <a:rPr lang="ru-RU" b="1">
                <a:latin typeface="Times New Roman" pitchFamily="18" charset="0"/>
              </a:rPr>
              <a:t>Папирус 13 в.до н.э.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uiExpand="1" build="p" autoUpdateAnimBg="0"/>
    </p:bldLst>
  </p:timing>
</p:sld>
</file>

<file path=ppt/theme/theme1.xml><?xml version="1.0" encoding="utf-8"?>
<a:theme xmlns:a="http://schemas.openxmlformats.org/drawingml/2006/main" name="Тропики.pot">
  <a:themeElements>
    <a:clrScheme name="Тропики.pot 1">
      <a:dk1>
        <a:srgbClr val="330099"/>
      </a:dk1>
      <a:lt1>
        <a:srgbClr val="FFFFFF"/>
      </a:lt1>
      <a:dk2>
        <a:srgbClr val="66CCFF"/>
      </a:dk2>
      <a:lt2>
        <a:srgbClr val="FFFF00"/>
      </a:lt2>
      <a:accent1>
        <a:srgbClr val="00FFFF"/>
      </a:accent1>
      <a:accent2>
        <a:srgbClr val="FF3399"/>
      </a:accent2>
      <a:accent3>
        <a:srgbClr val="B8E2FF"/>
      </a:accent3>
      <a:accent4>
        <a:srgbClr val="DADADA"/>
      </a:accent4>
      <a:accent5>
        <a:srgbClr val="AAFFFF"/>
      </a:accent5>
      <a:accent6>
        <a:srgbClr val="E72D8A"/>
      </a:accent6>
      <a:hlink>
        <a:srgbClr val="FF9933"/>
      </a:hlink>
      <a:folHlink>
        <a:srgbClr val="CC00CC"/>
      </a:folHlink>
    </a:clrScheme>
    <a:fontScheme name="Тропики.pot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Cyr" charset="-52"/>
          </a:defRPr>
        </a:defPPr>
      </a:lstStyle>
    </a:lnDef>
  </a:objectDefaults>
  <a:extraClrSchemeLst>
    <a:extraClrScheme>
      <a:clrScheme name="Тропики.pot 1">
        <a:dk1>
          <a:srgbClr val="330099"/>
        </a:dk1>
        <a:lt1>
          <a:srgbClr val="FFFFFF"/>
        </a:lt1>
        <a:dk2>
          <a:srgbClr val="66CCFF"/>
        </a:dk2>
        <a:lt2>
          <a:srgbClr val="FFFF00"/>
        </a:lt2>
        <a:accent1>
          <a:srgbClr val="00FFFF"/>
        </a:accent1>
        <a:accent2>
          <a:srgbClr val="FF3399"/>
        </a:accent2>
        <a:accent3>
          <a:srgbClr val="B8E2FF"/>
        </a:accent3>
        <a:accent4>
          <a:srgbClr val="DADADA"/>
        </a:accent4>
        <a:accent5>
          <a:srgbClr val="AAFFFF"/>
        </a:accent5>
        <a:accent6>
          <a:srgbClr val="E72D8A"/>
        </a:accent6>
        <a:hlink>
          <a:srgbClr val="FF9933"/>
        </a:hlink>
        <a:folHlink>
          <a:srgbClr val="CC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опики.pot 2">
        <a:dk1>
          <a:srgbClr val="006666"/>
        </a:dk1>
        <a:lt1>
          <a:srgbClr val="99CCFF"/>
        </a:lt1>
        <a:dk2>
          <a:srgbClr val="003399"/>
        </a:dk2>
        <a:lt2>
          <a:srgbClr val="99FFFF"/>
        </a:lt2>
        <a:accent1>
          <a:srgbClr val="99FFFF"/>
        </a:accent1>
        <a:accent2>
          <a:srgbClr val="FF99CC"/>
        </a:accent2>
        <a:accent3>
          <a:srgbClr val="CAE2FF"/>
        </a:accent3>
        <a:accent4>
          <a:srgbClr val="005656"/>
        </a:accent4>
        <a:accent5>
          <a:srgbClr val="CAFFFF"/>
        </a:accent5>
        <a:accent6>
          <a:srgbClr val="E78AB9"/>
        </a:accent6>
        <a:hlink>
          <a:srgbClr val="FFFF99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опики.pot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опики.pot 4">
        <a:dk1>
          <a:srgbClr val="000000"/>
        </a:dk1>
        <a:lt1>
          <a:srgbClr val="EAEAEA"/>
        </a:lt1>
        <a:dk2>
          <a:srgbClr val="0066FF"/>
        </a:dk2>
        <a:lt2>
          <a:srgbClr val="FFFF99"/>
        </a:lt2>
        <a:accent1>
          <a:srgbClr val="00CCFF"/>
        </a:accent1>
        <a:accent2>
          <a:srgbClr val="CC66FF"/>
        </a:accent2>
        <a:accent3>
          <a:srgbClr val="AAB8FF"/>
        </a:accent3>
        <a:accent4>
          <a:srgbClr val="C8C8C8"/>
        </a:accent4>
        <a:accent5>
          <a:srgbClr val="AAE2FF"/>
        </a:accent5>
        <a:accent6>
          <a:srgbClr val="B95CE7"/>
        </a:accent6>
        <a:hlink>
          <a:srgbClr val="CC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опики.pot 5">
        <a:dk1>
          <a:srgbClr val="660033"/>
        </a:dk1>
        <a:lt1>
          <a:srgbClr val="EAEAEA"/>
        </a:lt1>
        <a:dk2>
          <a:srgbClr val="CC99FF"/>
        </a:dk2>
        <a:lt2>
          <a:srgbClr val="FFFFCC"/>
        </a:lt2>
        <a:accent1>
          <a:srgbClr val="0099FF"/>
        </a:accent1>
        <a:accent2>
          <a:srgbClr val="FF33FF"/>
        </a:accent2>
        <a:accent3>
          <a:srgbClr val="E2CAFF"/>
        </a:accent3>
        <a:accent4>
          <a:srgbClr val="C8C8C8"/>
        </a:accent4>
        <a:accent5>
          <a:srgbClr val="AACAFF"/>
        </a:accent5>
        <a:accent6>
          <a:srgbClr val="E72DE7"/>
        </a:accent6>
        <a:hlink>
          <a:srgbClr val="FFCC66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опики.pot 6">
        <a:dk1>
          <a:srgbClr val="660066"/>
        </a:dk1>
        <a:lt1>
          <a:srgbClr val="EAEAEA"/>
        </a:lt1>
        <a:dk2>
          <a:srgbClr val="9999FF"/>
        </a:dk2>
        <a:lt2>
          <a:srgbClr val="FFCC99"/>
        </a:lt2>
        <a:accent1>
          <a:srgbClr val="0099CC"/>
        </a:accent1>
        <a:accent2>
          <a:srgbClr val="FF33CC"/>
        </a:accent2>
        <a:accent3>
          <a:srgbClr val="CACAFF"/>
        </a:accent3>
        <a:accent4>
          <a:srgbClr val="C8C8C8"/>
        </a:accent4>
        <a:accent5>
          <a:srgbClr val="AACAE2"/>
        </a:accent5>
        <a:accent6>
          <a:srgbClr val="E72DB9"/>
        </a:accent6>
        <a:hlink>
          <a:srgbClr val="CC9900"/>
        </a:hlink>
        <a:folHlink>
          <a:srgbClr val="00CC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977</Words>
  <Application>Microsoft Office PowerPoint</Application>
  <PresentationFormat>Экран (4:3)</PresentationFormat>
  <Paragraphs>166</Paragraphs>
  <Slides>24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Тропики.pot</vt:lpstr>
      <vt:lpstr>Клен</vt:lpstr>
      <vt:lpstr>1_Клен</vt:lpstr>
      <vt:lpstr>Культура  Древнего  Египта</vt:lpstr>
      <vt:lpstr>План урока.</vt:lpstr>
      <vt:lpstr>Тест по теме: «Религия древних египтян»</vt:lpstr>
      <vt:lpstr>Задание на урок.</vt:lpstr>
      <vt:lpstr>Понятие «культура»</vt:lpstr>
      <vt:lpstr>2.Возникновение письменности.</vt:lpstr>
      <vt:lpstr>2.Возникновение письменности.</vt:lpstr>
      <vt:lpstr>2.Возникновение письменности.</vt:lpstr>
      <vt:lpstr>3.Развитие  у египтян научных представлений.</vt:lpstr>
      <vt:lpstr>3.Развитие  у египтян научных представлений.</vt:lpstr>
      <vt:lpstr>3.Развитие  у египтян научных представлений.</vt:lpstr>
      <vt:lpstr>4.Школа в Древнем Египте.</vt:lpstr>
      <vt:lpstr>5.Египетские пирамиды.</vt:lpstr>
      <vt:lpstr>5.Египетские пирамиды.</vt:lpstr>
      <vt:lpstr>6. Храмы-жилища богов.</vt:lpstr>
      <vt:lpstr>6. Храмы-жилища богов.</vt:lpstr>
      <vt:lpstr>6. Храмы-жилища богов.</vt:lpstr>
      <vt:lpstr>6. Храмы-жилища богов.</vt:lpstr>
      <vt:lpstr>7. Гробница Тутанхамона.</vt:lpstr>
      <vt:lpstr>8.Изобразительное искусство Древнего Египта.</vt:lpstr>
      <vt:lpstr>8.Изобразительное искусство Древнего Египта.</vt:lpstr>
      <vt:lpstr>Выберите правильный ответ-</vt:lpstr>
      <vt:lpstr>Кроссворд по теме: «Культура Древнего Египта»</vt:lpstr>
      <vt:lpstr>Домашнее задание:</vt:lpstr>
    </vt:vector>
  </TitlesOfParts>
  <Company>ШКОЛА 46 ЮЗАО МОСКВА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науки в Древнем Египте</dc:title>
  <dc:creator>ЧЕРНОВ АЛЕКСЕЙ</dc:creator>
  <cp:lastModifiedBy>Светлана</cp:lastModifiedBy>
  <cp:revision>20</cp:revision>
  <dcterms:created xsi:type="dcterms:W3CDTF">1997-12-09T16:08:52Z</dcterms:created>
  <dcterms:modified xsi:type="dcterms:W3CDTF">2016-11-24T19:24:14Z</dcterms:modified>
</cp:coreProperties>
</file>