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8291175" cy="10290175"/>
  <p:notesSz cx="6858000" cy="9144000"/>
  <p:defaultTextStyle>
    <a:defPPr>
      <a:defRPr lang="ru-RU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97" y="-91"/>
      </p:cViewPr>
      <p:guideLst>
        <p:guide orient="horz" pos="3241"/>
        <p:guide pos="57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7FB4-A2BC-4EB8-9EF2-6E67C568D90A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DFC-ECAB-489C-96C7-FBEE4474F9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6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7FB4-A2BC-4EB8-9EF2-6E67C568D90A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51DFC-ECAB-489C-96C7-FBEE4474F9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73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5233069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СБОРНИК КАРТ </a:t>
            </a:r>
            <a:br>
              <a:rPr lang="ru-RU" sz="9600" b="1" dirty="0" smtClean="0">
                <a:solidFill>
                  <a:srgbClr val="C00000"/>
                </a:solidFill>
              </a:rPr>
            </a:br>
            <a:r>
              <a:rPr lang="ru-RU" sz="9600" b="1" dirty="0" smtClean="0">
                <a:solidFill>
                  <a:srgbClr val="C00000"/>
                </a:solidFill>
              </a:rPr>
              <a:t>по истории России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Междоусобная война на Руси во второй четверти XV века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2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Русско-ливонская и русско-литовские войны в начале XVI века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Ливонская война 1558-1583 годов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2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Присоединение Сибирского ханства к России. Поход Ермака Тимофеевича (1582-1585 гг.)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78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Российское государство в начале XVII века. Смутное время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2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Освободительная война украинского народа в 1648-1654 гг.</a:t>
            </a:r>
            <a:r>
              <a:rPr lang="ru-RU" sz="4400" b="1" smtClean="0">
                <a:latin typeface="Century" pitchFamily="18" charset="0"/>
              </a:rPr>
              <a:t>.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1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Русско-Польская война 1654-1667 гг.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1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Восстание С. Разина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4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Северная война 1700-1721 годов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7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Осада и взятие Азова в 1696 году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9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Битва на реке Калке 31 мая 1223 года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2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Сражение под Нарвой 19 ноября 1700 года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Штурм Нотебурга 11 октября 1702 года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6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Сражение при Лесной 28 сентября 1708 года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8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Полтавское сражение 27 июня 1709 года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2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Гангутское морское сражение 26 - 27 июля 1714 года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5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Сражение при Грос-Егерсдорфе 19 августа 1757 года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5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Русско-Турецкая война 1735-1739 гг.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9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Русско-Турецкая война 1768-1774 гг.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5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Восстание под предводительством Е. Пугачёва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3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Вторжение Наполеоновской армии в Россию. 1812 год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0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Невская битва 15 июля 1240 года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3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Контрнаступление русской армии. 1812 год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Русско-турецкая война 1828-1829 гг.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6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Крымская война 1853-1856 гг.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6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Русско-турецкая война 1877-1878 гг.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7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Русско–японская война 1905 года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6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Первая мировая война. Европа в 1914-1915 гг.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9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Первая мировая война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1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Советско-польская война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Вторая мировая война. СССР в 1941 г. (22.06 – 05.12.1941 гг.)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5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Вторая мировая война. СССР в 1942 г. (05.12.1941 - 31.12.1942 гг.)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1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Битва на Чудском озере 5 апреля 1242 года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0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Вторая мировая война. СССР в 1943 г.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Вторая мировая война. СССР в 1944 г.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2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Вторая мировая война. СССР в 1945 г.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6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Монголо-татарское нашествие на Русь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9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Монголо-татарское нашествие на Русь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3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Отражение немецкой и шведской агрессии Александром Невским (1239-1245)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9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Россия в XIV-XV веке. Куликовская битва и стояние на Угре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4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bg1"/>
                </a:solidFill>
                <a:latin typeface="Century" pitchFamily="18" charset="0"/>
              </a:rPr>
              <a:t>Куликовская битва</a:t>
            </a:r>
            <a:endParaRPr lang="ru-RU" sz="4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91175" cy="10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1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289</Words>
  <Application>Microsoft Office PowerPoint</Application>
  <PresentationFormat>Произвольный</PresentationFormat>
  <Paragraphs>42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СБОРНИК КАРТ  по истории России</vt:lpstr>
      <vt:lpstr>Битва на реке Калке 31 мая 1223 года</vt:lpstr>
      <vt:lpstr>Невская битва 15 июля 1240 года</vt:lpstr>
      <vt:lpstr>Битва на Чудском озере 5 апреля 1242 года</vt:lpstr>
      <vt:lpstr>Монголо-татарское нашествие на Русь</vt:lpstr>
      <vt:lpstr>Монголо-татарское нашествие на Русь</vt:lpstr>
      <vt:lpstr>Отражение немецкой и шведской агрессии Александром Невским (1239-1245)</vt:lpstr>
      <vt:lpstr> Россия в XIV-XV веке. Куликовская битва и стояние на Угре</vt:lpstr>
      <vt:lpstr>Куликовская битва</vt:lpstr>
      <vt:lpstr>Междоусобная война на Руси во второй четверти XV века</vt:lpstr>
      <vt:lpstr>Русско-ливонская и русско-литовские войны в начале XVI века</vt:lpstr>
      <vt:lpstr>Ливонская война 1558-1583 годов</vt:lpstr>
      <vt:lpstr>Присоединение Сибирского ханства к России. Поход Ермака Тимофеевича (1582-1585 гг.)</vt:lpstr>
      <vt:lpstr>Российское государство в начале XVII века. Смутное время</vt:lpstr>
      <vt:lpstr>Освободительная война украинского народа в 1648-1654 гг..</vt:lpstr>
      <vt:lpstr>Русско-Польская война 1654-1667 гг.</vt:lpstr>
      <vt:lpstr>Восстание С. Разина</vt:lpstr>
      <vt:lpstr>Северная война 1700-1721 годов</vt:lpstr>
      <vt:lpstr>Осада и взятие Азова в 1696 году</vt:lpstr>
      <vt:lpstr>Сражение под Нарвой 19 ноября 1700 года</vt:lpstr>
      <vt:lpstr>Штурм Нотебурга 11 октября 1702 года</vt:lpstr>
      <vt:lpstr>Сражение при Лесной 28 сентября 1708 года</vt:lpstr>
      <vt:lpstr>Полтавское сражение 27 июня 1709 года</vt:lpstr>
      <vt:lpstr>Гангутское морское сражение 26 - 27 июля 1714 года</vt:lpstr>
      <vt:lpstr>Сражение при Грос-Егерсдорфе 19 августа 1757 года</vt:lpstr>
      <vt:lpstr>Русско-Турецкая война 1735-1739 гг.</vt:lpstr>
      <vt:lpstr>Русско-Турецкая война 1768-1774 гг.</vt:lpstr>
      <vt:lpstr>Восстание под предводительством Е. Пугачёва</vt:lpstr>
      <vt:lpstr>Вторжение Наполеоновской армии в Россию. 1812 год</vt:lpstr>
      <vt:lpstr>Контрнаступление русской армии. 1812 год</vt:lpstr>
      <vt:lpstr>Русско-турецкая война 1828-1829 гг.</vt:lpstr>
      <vt:lpstr>Крымская война 1853-1856 гг.</vt:lpstr>
      <vt:lpstr>Русско-турецкая война 1877-1878 гг.</vt:lpstr>
      <vt:lpstr>Русско–японская война 1905 года</vt:lpstr>
      <vt:lpstr>Первая мировая война. Европа в 1914-1915 гг.</vt:lpstr>
      <vt:lpstr>Первая мировая война</vt:lpstr>
      <vt:lpstr>Советско-польская война</vt:lpstr>
      <vt:lpstr>Вторая мировая война. СССР в 1941 г. (22.06 – 05.12.1941 гг.)</vt:lpstr>
      <vt:lpstr>Вторая мировая война. СССР в 1942 г. (05.12.1941 - 31.12.1942 гг.)</vt:lpstr>
      <vt:lpstr>Вторая мировая война. СССР в 1943 г.</vt:lpstr>
      <vt:lpstr>Вторая мировая война. СССР в 1944 г.</vt:lpstr>
      <vt:lpstr>Вторая мировая война. СССР в 1945 г.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Сборник карт для ЕГЭ  по истории</dc:title>
  <dc:creator>Сергей</dc:creator>
  <cp:lastModifiedBy>Кокурины</cp:lastModifiedBy>
  <cp:revision>6</cp:revision>
  <dcterms:created xsi:type="dcterms:W3CDTF">2013-05-26T16:44:53Z</dcterms:created>
  <dcterms:modified xsi:type="dcterms:W3CDTF">2015-10-25T05:08:40Z</dcterms:modified>
</cp:coreProperties>
</file>