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F4E65B5-65FC-45F8-A25E-C2484159375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D21A749-4DF4-433C-8930-9A465BD88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Повседневная жизнь древних египтян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209140" cy="59902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1472" y="367664"/>
            <a:ext cx="3002784" cy="5943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Египетская знать носила парики . Они надевались в особо торжественных случаях.</a:t>
            </a:r>
          </a:p>
          <a:p>
            <a:endParaRPr lang="ru-RU" dirty="0"/>
          </a:p>
        </p:txBody>
      </p:sp>
      <p:pic>
        <p:nvPicPr>
          <p:cNvPr id="6" name="Содержимое 5" descr="1206092137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2046" y="320675"/>
            <a:ext cx="4735257" cy="598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Количество и разнообразие еды в доме зависело от положения  в обществе и достатка</a:t>
            </a:r>
            <a:endParaRPr lang="ru-RU" sz="24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1719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1571612"/>
            <a:ext cx="74390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9001156" cy="53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  текст на стр. 52, составьте рассказ о древнеегипетской семье :</a:t>
            </a:r>
          </a:p>
          <a:p>
            <a:r>
              <a:rPr lang="ru-RU" dirty="0" smtClean="0"/>
              <a:t>А) знатного человека;</a:t>
            </a:r>
          </a:p>
          <a:p>
            <a:r>
              <a:rPr lang="ru-RU" dirty="0" smtClean="0"/>
              <a:t>Б) земледельца </a:t>
            </a:r>
            <a:r>
              <a:rPr lang="ru-RU" dirty="0" err="1" smtClean="0"/>
              <a:t>илиремесленника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Праздники и развлечения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9" name="Picture 3" descr="C:\Users\user\Desktop\i_1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5200650" cy="4362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57161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охота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580" name="Picture 4" descr="C:\Users\user\Desktop\i_1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500174"/>
            <a:ext cx="5038725" cy="43577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57950" y="585789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борьба</a:t>
            </a:r>
            <a:endParaRPr lang="ru-RU" b="1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91926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7"/>
            <a:ext cx="576265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3" y="1428736"/>
            <a:ext cx="689999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§ 9, вопросы; р.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задания к </a:t>
            </a:r>
            <a:r>
              <a:rPr lang="ru-RU" sz="4800" b="1" dirty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§ </a:t>
            </a:r>
            <a:r>
              <a:rPr lang="ru-RU" sz="4800" b="1" dirty="0" smtClean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Дома в Древнем Египте защищали людей от палящего солнца и ночного холода. В отличие от  гробниц их строили из недолговечных материалов. Для строительства использовали глину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57" y="428604"/>
            <a:ext cx="901544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Почти перед каждым домом был двор , окруженный стеной. У богатых египтян во внутренних дворах часто сооружались небольшие водоемы.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929486" cy="516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814393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5706"/>
            <a:ext cx="8286808" cy="62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7146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Размеры жилища и его планировка зависели от богатства и общественного положения владельца дома.</a:t>
            </a:r>
          </a:p>
          <a:p>
            <a:r>
              <a:rPr lang="ru-RU" dirty="0" smtClean="0"/>
              <a:t>Простые египтяне жили в глинобитных жилищах . Их строили из папируса, обмазанного илом или глиной. Стены в таком доме были тонкие, на них часто появлялись трещины.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000372"/>
            <a:ext cx="8572560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вельмож и зажиточных египтян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45455" y="1722438"/>
            <a:ext cx="34620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722437"/>
            <a:ext cx="418623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Дом делился на приемную, помещение для гостей, жилые комнаты для гостей . Мебели было мало: кровать , ящики и корзины для одежды. Обязательно имелся столик для женских туалетных принадлежностей.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476154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285752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367664"/>
            <a:ext cx="2931346" cy="59436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Мебели было мало . В общей комнате находились стулья , табуретки и небольшие столы. На пирах гостю ставили отдельный маленький столик. Женщины и маленькие дети располагались на полу на подушках. Но эти предметы обихода  были только в домах богатых людей. Простые египтяне ели пищу, сидя на циновках , а спали на матрасах.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651250" y="1335881"/>
            <a:ext cx="527685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Одежда . Еда 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86116" y="1285860"/>
            <a:ext cx="5472122" cy="16351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Одежду египтяне изготовляли из льняного полотна. Крестьяне и ремесленники носили набедренные повязки. Знатные люди одевались в одежды из белого полотна.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3894"/>
            <a:ext cx="7786714" cy="32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AutoShape 2" descr="http://animashky.ru/flist/3dhistory/1/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357166"/>
            <a:ext cx="17983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 все египтяне очень любили украшения . Кольца , броши, ожерелья, по их убеждению , обладали магической силой и защищали от злых духов.</a:t>
            </a:r>
            <a:endParaRPr lang="ru-RU" sz="2400" dirty="0"/>
          </a:p>
        </p:txBody>
      </p:sp>
      <p:pic>
        <p:nvPicPr>
          <p:cNvPr id="3074" name="Picture 2" descr="C:\Users\user\Desktop\8887ec1363f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190875"/>
            <a:ext cx="3810000" cy="366712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643050"/>
            <a:ext cx="25431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AutoShape 5" descr="http://s44.radikal.ru/i104/1009/f1/1a94ee3e38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38490"/>
            <a:ext cx="3500430" cy="36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49088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-1"/>
            <a:ext cx="3333123" cy="36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1571612"/>
            <a:ext cx="4997088" cy="467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317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Повседневная жизнь древних египтян</vt:lpstr>
      <vt:lpstr>Жилище </vt:lpstr>
      <vt:lpstr>Почти перед каждым домом был двор , окруженный стеной. У богатых египтян во внутренних дворах часто сооружались небольшие водоемы. </vt:lpstr>
      <vt:lpstr>Презентация PowerPoint</vt:lpstr>
      <vt:lpstr>Презентация PowerPoint</vt:lpstr>
      <vt:lpstr>Дом вельмож и зажиточных египтян</vt:lpstr>
      <vt:lpstr>Презентация PowerPoint</vt:lpstr>
      <vt:lpstr>Одежда . Еда .</vt:lpstr>
      <vt:lpstr>Но все египтяне очень любили украшения . Кольца , броши, ожерелья, по их убеждению , обладали магической силой и защищали от злых духов.</vt:lpstr>
      <vt:lpstr> </vt:lpstr>
      <vt:lpstr>Количество и разнообразие еды в доме зависело от положения  в обществе и достатка</vt:lpstr>
      <vt:lpstr>Семья </vt:lpstr>
      <vt:lpstr>Праздники и развлечения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Повседневная жизнь древних египтян</dc:title>
  <dc:creator>user</dc:creator>
  <cp:lastModifiedBy>Светлана</cp:lastModifiedBy>
  <cp:revision>4</cp:revision>
  <dcterms:created xsi:type="dcterms:W3CDTF">2014-11-04T11:19:42Z</dcterms:created>
  <dcterms:modified xsi:type="dcterms:W3CDTF">2016-11-20T17:54:18Z</dcterms:modified>
</cp:coreProperties>
</file>