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9" r:id="rId2"/>
    <p:sldId id="274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5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34" autoAdjust="0"/>
    <p:restoredTop sz="94660"/>
  </p:normalViewPr>
  <p:slideViewPr>
    <p:cSldViewPr>
      <p:cViewPr>
        <p:scale>
          <a:sx n="76" d="100"/>
          <a:sy n="76" d="100"/>
        </p:scale>
        <p:origin x="-108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FEBC4-C28C-4B72-8F36-819149676EE9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A1784-FFC5-4C6B-9AC3-5F8707C59A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205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274638"/>
            <a:ext cx="3168352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Вопросы: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68144" y="1340768"/>
            <a:ext cx="3096344" cy="5256584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  </a:t>
            </a:r>
            <a:r>
              <a:rPr lang="ru-RU" b="1" dirty="0" smtClean="0"/>
              <a:t>Назовите государство, которое изображено на карте;</a:t>
            </a:r>
          </a:p>
          <a:p>
            <a:pPr algn="ctr">
              <a:buNone/>
            </a:pPr>
            <a:r>
              <a:rPr lang="ru-RU" b="1" dirty="0" smtClean="0"/>
              <a:t>Назовите имя человека, создавшего империю</a:t>
            </a:r>
            <a:endParaRPr lang="ru-RU" b="1" dirty="0"/>
          </a:p>
        </p:txBody>
      </p:sp>
      <p:pic>
        <p:nvPicPr>
          <p:cNvPr id="4" name="Picture 2" descr="http://fs00.infourok.ru/images/doc/155/179430/hello_html_m77cddc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5400600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80920" cy="50405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ЗАДАНИЕ: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08720"/>
            <a:ext cx="8147248" cy="5256583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Прочитайте текст учебника и рассмотрите карту на стр. 53 </a:t>
            </a:r>
          </a:p>
          <a:p>
            <a:r>
              <a:rPr lang="ru-RU" sz="2800" b="1" dirty="0" smtClean="0"/>
              <a:t>Заполните таблицу:</a:t>
            </a:r>
          </a:p>
          <a:p>
            <a:pPr algn="ctr">
              <a:buNone/>
            </a:pPr>
            <a:r>
              <a:rPr lang="ru-RU" sz="2800" b="1" i="1" dirty="0" smtClean="0"/>
              <a:t>Раздел империи Карла Великого</a:t>
            </a:r>
          </a:p>
          <a:p>
            <a:pPr algn="ctr">
              <a:buNone/>
            </a:pPr>
            <a:endParaRPr lang="ru-RU" sz="2800" b="1" i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3068961"/>
          <a:ext cx="8280921" cy="30455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48272"/>
                <a:gridCol w="3456384"/>
                <a:gridCol w="2376265"/>
              </a:tblGrid>
              <a:tr h="93589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Название государства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Территория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Король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339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39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2046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88843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ФЕОДАЛЬНАЯ РАЗДРОБЛЕННОСТЬ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4048" y="1556792"/>
            <a:ext cx="3888432" cy="46805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   период в истории Европы, когда  территория  единого государства была разделена на самостоятельные феодальные владения</a:t>
            </a:r>
            <a:endParaRPr lang="ru-RU" b="1" dirty="0"/>
          </a:p>
        </p:txBody>
      </p:sp>
      <p:pic>
        <p:nvPicPr>
          <p:cNvPr id="25602" name="Picture 2" descr="http://fullref.ru/files/111/f6c0a2d94ead4efb7fcc74c17c75d634.html_files/rId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896544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816424" cy="1570186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Западно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– Франкское королевство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0072" y="1916832"/>
            <a:ext cx="3672408" cy="4209331"/>
          </a:xfrm>
        </p:spPr>
        <p:txBody>
          <a:bodyPr/>
          <a:lstStyle/>
          <a:p>
            <a:r>
              <a:rPr lang="ru-RU" b="1" dirty="0" smtClean="0"/>
              <a:t>Король – «первый среди равных»;</a:t>
            </a:r>
          </a:p>
          <a:p>
            <a:r>
              <a:rPr lang="ru-RU" b="1" dirty="0" smtClean="0"/>
              <a:t>987 г. – начало правления новой династии </a:t>
            </a:r>
            <a:r>
              <a:rPr lang="ru-RU" b="1" dirty="0" err="1" smtClean="0"/>
              <a:t>Капетингов</a:t>
            </a:r>
            <a:endParaRPr lang="ru-RU" b="1" dirty="0"/>
          </a:p>
        </p:txBody>
      </p:sp>
      <p:pic>
        <p:nvPicPr>
          <p:cNvPr id="26626" name="Picture 2" descr="http://www.kazedu.kz/images/referats/a52/156958/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60648"/>
            <a:ext cx="4896544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260648"/>
            <a:ext cx="3600400" cy="1440160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Восточно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– Франкское королевство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0072" y="1844824"/>
            <a:ext cx="3744416" cy="4680520"/>
          </a:xfrm>
        </p:spPr>
        <p:txBody>
          <a:bodyPr>
            <a:normAutofit/>
          </a:bodyPr>
          <a:lstStyle/>
          <a:p>
            <a:r>
              <a:rPr lang="ru-RU" b="1" dirty="0" smtClean="0"/>
              <a:t>    911 г. – правление </a:t>
            </a:r>
            <a:r>
              <a:rPr lang="ru-RU" b="1" dirty="0" err="1" smtClean="0"/>
              <a:t>фраконского</a:t>
            </a:r>
            <a:r>
              <a:rPr lang="ru-RU" b="1" dirty="0" smtClean="0"/>
              <a:t> герцога Конрада </a:t>
            </a:r>
            <a:r>
              <a:rPr lang="en-US" b="1" dirty="0" smtClean="0"/>
              <a:t>I</a:t>
            </a:r>
            <a:r>
              <a:rPr lang="ru-RU" b="1" dirty="0" smtClean="0"/>
              <a:t>;</a:t>
            </a:r>
          </a:p>
          <a:p>
            <a:r>
              <a:rPr lang="ru-RU" b="1" dirty="0" smtClean="0"/>
              <a:t>Генрих </a:t>
            </a:r>
            <a:r>
              <a:rPr lang="en-US" b="1" dirty="0" smtClean="0"/>
              <a:t>I – </a:t>
            </a:r>
            <a:r>
              <a:rPr lang="ru-RU" b="1" dirty="0" smtClean="0"/>
              <a:t>саксонский герцог укрепил власть;</a:t>
            </a:r>
          </a:p>
          <a:p>
            <a:r>
              <a:rPr lang="ru-RU" b="1" dirty="0" err="1" smtClean="0"/>
              <a:t>Оттон</a:t>
            </a:r>
            <a:r>
              <a:rPr lang="ru-RU" b="1" dirty="0" smtClean="0"/>
              <a:t> </a:t>
            </a:r>
            <a:r>
              <a:rPr lang="en-US" b="1" dirty="0" smtClean="0"/>
              <a:t>I </a:t>
            </a:r>
            <a:r>
              <a:rPr lang="ru-RU" b="1" dirty="0" smtClean="0"/>
              <a:t>на реке Лех нанес поражение венграм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4968552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188640"/>
            <a:ext cx="3528392" cy="144016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Священная Римская империя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4048" y="1484784"/>
            <a:ext cx="3960440" cy="511256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962 г. – венчание императора </a:t>
            </a:r>
            <a:r>
              <a:rPr lang="ru-RU" sz="2800" b="1" dirty="0" err="1" smtClean="0"/>
              <a:t>Оттона</a:t>
            </a:r>
            <a:r>
              <a:rPr lang="ru-RU" sz="2800" b="1" dirty="0" smtClean="0"/>
              <a:t> </a:t>
            </a:r>
            <a:r>
              <a:rPr lang="en-US" sz="2800" b="1" dirty="0" smtClean="0"/>
              <a:t>I</a:t>
            </a:r>
            <a:r>
              <a:rPr lang="ru-RU" sz="2800" b="1" dirty="0" smtClean="0"/>
              <a:t>;</a:t>
            </a:r>
          </a:p>
          <a:p>
            <a:r>
              <a:rPr lang="ru-RU" sz="2800" b="1" dirty="0" smtClean="0"/>
              <a:t>В середине </a:t>
            </a:r>
            <a:r>
              <a:rPr lang="en-US" sz="2800" b="1" dirty="0" smtClean="0"/>
              <a:t>XI</a:t>
            </a:r>
            <a:r>
              <a:rPr lang="ru-RU" sz="2800" b="1" dirty="0" smtClean="0"/>
              <a:t> в. Священная Римская империя становится могущественной державой Европы</a:t>
            </a:r>
            <a:endParaRPr lang="ru-RU" sz="2800" b="1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4680521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ЗАДАНИЕ: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1584176"/>
          </a:xfrm>
        </p:spPr>
        <p:txBody>
          <a:bodyPr>
            <a:normAutofit fontScale="92500"/>
          </a:bodyPr>
          <a:lstStyle/>
          <a:p>
            <a:r>
              <a:rPr lang="ru-RU" sz="2800" b="1" dirty="0" smtClean="0"/>
              <a:t>Используя полученный материал, определите положительные и отрицательные стороны феодальной раздробленности</a:t>
            </a:r>
            <a:endParaRPr lang="ru-RU" sz="28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37033"/>
              </p:ext>
            </p:extLst>
          </p:nvPr>
        </p:nvGraphicFramePr>
        <p:xfrm>
          <a:off x="467544" y="2780928"/>
          <a:ext cx="8064896" cy="3235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12096"/>
                <a:gridCol w="4152800"/>
              </a:tblGrid>
              <a:tr h="1390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48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  <a:t>ЧТО НОВОГО Я УЗНАЛ НА УРОКЕ?</a:t>
            </a:r>
            <a:endParaRPr lang="ru-RU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САМОПОДГОТОВКА: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§ 8 прочитать;</a:t>
            </a:r>
          </a:p>
          <a:p>
            <a:r>
              <a:rPr lang="ru-RU" b="1" dirty="0" smtClean="0"/>
              <a:t>учить хронологическую ленточку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ФЕОДАЛЬНАЯ РАЗДРОБЛЕННОСТЬ.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ФРАНЦИЯ И ГЕРМАНИЯ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4" name="Picture 2" descr="Картинки по запросу значок фго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76672"/>
            <a:ext cx="2123728" cy="1439816"/>
          </a:xfrm>
          <a:prstGeom prst="rect">
            <a:avLst/>
          </a:prstGeom>
          <a:noFill/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71F4-329C-4316-920B-E6BE1526DA28}" type="datetime1">
              <a:rPr lang="ru-RU" sz="2800" smtClean="0"/>
              <a:t>10.10.2017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274638"/>
            <a:ext cx="2890664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814 г.</a:t>
            </a:r>
            <a:endParaRPr lang="ru-RU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80112" y="1600200"/>
            <a:ext cx="3312368" cy="470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/>
              <a:t>смерть Карла Великого</a:t>
            </a:r>
            <a:endParaRPr lang="ru-RU" sz="4400" b="1" dirty="0"/>
          </a:p>
        </p:txBody>
      </p:sp>
      <p:pic>
        <p:nvPicPr>
          <p:cNvPr id="1026" name="Picture 2" descr="http://www.srf.ch/var/storage/images/auftritte/news/bilder/node_3370290/51838746-2-ger-DE/bild_span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896544" cy="6087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364088" y="4149080"/>
            <a:ext cx="3600400" cy="22322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Великую империю в наследство получил сын Карла Великого - Леонид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188640"/>
            <a:ext cx="3312368" cy="151216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Причины распада империи Карла Великого: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80112" y="2060848"/>
            <a:ext cx="3312368" cy="43204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    1. Система государственного управления строилась на принципе личной верности королю</a:t>
            </a:r>
            <a:endParaRPr lang="ru-RU" sz="2800" b="1" dirty="0"/>
          </a:p>
        </p:txBody>
      </p:sp>
      <p:pic>
        <p:nvPicPr>
          <p:cNvPr id="18436" name="Picture 4" descr="http://mmkaz.narod.ru/vigp1/images/012/rich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824536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274638"/>
            <a:ext cx="3034680" cy="1786210"/>
          </a:xfrm>
        </p:spPr>
        <p:txBody>
          <a:bodyPr>
            <a:noAutofit/>
          </a:bodyPr>
          <a:lstStyle/>
          <a:p>
            <a:r>
              <a:rPr lang="ru-RU" sz="2900" b="1" dirty="0" smtClean="0">
                <a:solidFill>
                  <a:schemeClr val="accent2">
                    <a:lumMod val="50000"/>
                  </a:schemeClr>
                </a:solidFill>
              </a:rPr>
              <a:t>Причины распада империи Карла Великого:</a:t>
            </a:r>
            <a:endParaRPr lang="ru-RU" sz="29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52120" y="2060848"/>
            <a:ext cx="3240360" cy="4608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    2. Широкая раздача иммунитетов дала большую власть в руки крупных феодалов</a:t>
            </a:r>
            <a:endParaRPr lang="ru-RU" sz="2800" b="1" dirty="0"/>
          </a:p>
        </p:txBody>
      </p:sp>
      <p:pic>
        <p:nvPicPr>
          <p:cNvPr id="19458" name="Picture 2" descr="http://www.resimbul.com/sonuc/metin2/metin2-unvanlar/metin2-unvanlar-8085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824536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188640"/>
            <a:ext cx="3384376" cy="1368152"/>
          </a:xfrm>
        </p:spPr>
        <p:txBody>
          <a:bodyPr>
            <a:noAutofit/>
          </a:bodyPr>
          <a:lstStyle/>
          <a:p>
            <a:r>
              <a:rPr lang="ru-RU" sz="2900" b="1" dirty="0" smtClean="0">
                <a:solidFill>
                  <a:schemeClr val="accent2">
                    <a:lumMod val="50000"/>
                  </a:schemeClr>
                </a:solidFill>
              </a:rPr>
              <a:t>Причины распада империи Карла Великого:</a:t>
            </a:r>
            <a:endParaRPr lang="ru-RU" sz="29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8104" y="1700808"/>
            <a:ext cx="3384376" cy="4824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    3. Отсутствие развитой экономической системы, системы обмена</a:t>
            </a:r>
            <a:endParaRPr lang="ru-RU" sz="2800" b="1" dirty="0"/>
          </a:p>
        </p:txBody>
      </p:sp>
      <p:sp>
        <p:nvSpPr>
          <p:cNvPr id="4" name="Стрелка вниз 3"/>
          <p:cNvSpPr/>
          <p:nvPr/>
        </p:nvSpPr>
        <p:spPr>
          <a:xfrm>
            <a:off x="7236296" y="4005064"/>
            <a:ext cx="288032" cy="432048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96136" y="4725144"/>
            <a:ext cx="3024336" cy="15841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Натуральное хозяйство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1506" name="Picture 2" descr="http://i.imgur.com/y4VlX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188640"/>
            <a:ext cx="5064497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http://rpp.nashaucheba.ru/pars_docs/refs/99/98131/img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645024"/>
            <a:ext cx="5040560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НАТУРАЛЬНОЕ ХОЗЯЙСТВО -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144015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/>
              <a:t>это такое хозяйство, где производится всё необходимое для жизни, отсутствуют </a:t>
            </a:r>
            <a:r>
              <a:rPr lang="ru-RU" sz="2800" b="1" dirty="0" err="1" smtClean="0"/>
              <a:t>товарно</a:t>
            </a:r>
            <a:r>
              <a:rPr lang="ru-RU" sz="2800" b="1" dirty="0" smtClean="0"/>
              <a:t> – денежные отношения</a:t>
            </a:r>
            <a:endParaRPr lang="ru-RU" sz="2800" b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8208912" cy="4404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274638"/>
            <a:ext cx="3456384" cy="1143000"/>
          </a:xfrm>
        </p:spPr>
        <p:txBody>
          <a:bodyPr>
            <a:noAutofit/>
          </a:bodyPr>
          <a:lstStyle/>
          <a:p>
            <a:r>
              <a:rPr lang="ru-RU" sz="2900" b="1" dirty="0" smtClean="0">
                <a:solidFill>
                  <a:schemeClr val="accent2">
                    <a:lumMod val="50000"/>
                  </a:schemeClr>
                </a:solidFill>
              </a:rPr>
              <a:t>Причины распада империи Карла Великого:</a:t>
            </a:r>
            <a:endParaRPr lang="ru-RU" sz="29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8104" y="1600200"/>
            <a:ext cx="3384376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800" b="1" dirty="0" smtClean="0"/>
              <a:t>4. Империя состояла из территорий, населенных народами, говорившими на разных языка</a:t>
            </a:r>
            <a:r>
              <a:rPr lang="ru-RU" dirty="0" smtClean="0"/>
              <a:t>х</a:t>
            </a:r>
            <a:endParaRPr lang="ru-RU" dirty="0"/>
          </a:p>
        </p:txBody>
      </p:sp>
      <p:pic>
        <p:nvPicPr>
          <p:cNvPr id="22530" name="Picture 2" descr="http://otvet.imgsmail.ru/download/3761892d6e84a212cca9274ba085596c_i-71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5256584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4208" y="274638"/>
            <a:ext cx="2242592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843 г.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84168" y="1600200"/>
            <a:ext cx="2664296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   </a:t>
            </a:r>
            <a:r>
              <a:rPr lang="ru-RU" b="1" dirty="0" err="1" smtClean="0"/>
              <a:t>Верденский</a:t>
            </a:r>
            <a:r>
              <a:rPr lang="ru-RU" b="1" dirty="0" smtClean="0"/>
              <a:t> договор</a:t>
            </a:r>
            <a:endParaRPr lang="ru-RU" b="1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5904656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188</TotalTime>
  <Words>289</Words>
  <Application>Microsoft Office PowerPoint</Application>
  <PresentationFormat>Экран (4:3)</PresentationFormat>
  <Paragraphs>49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Вопросы:</vt:lpstr>
      <vt:lpstr>Презентация PowerPoint</vt:lpstr>
      <vt:lpstr>814 г.</vt:lpstr>
      <vt:lpstr>Причины распада империи Карла Великого:</vt:lpstr>
      <vt:lpstr>Причины распада империи Карла Великого:</vt:lpstr>
      <vt:lpstr>Причины распада империи Карла Великого:</vt:lpstr>
      <vt:lpstr>НАТУРАЛЬНОЕ ХОЗЯЙСТВО -</vt:lpstr>
      <vt:lpstr>Причины распада империи Карла Великого:</vt:lpstr>
      <vt:lpstr>843 г.</vt:lpstr>
      <vt:lpstr>ЗАДАНИЕ:</vt:lpstr>
      <vt:lpstr>ФЕОДАЛЬНАЯ РАЗДРОБЛЕННОСТЬ</vt:lpstr>
      <vt:lpstr>Западно – Франкское королевство</vt:lpstr>
      <vt:lpstr>Восточно– Франкское королевство</vt:lpstr>
      <vt:lpstr>Священная Римская империя</vt:lpstr>
      <vt:lpstr>ЗАДАНИЕ:</vt:lpstr>
      <vt:lpstr>Презентация PowerPoint</vt:lpstr>
      <vt:lpstr>САМОПОДГОТОВКА: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Светлана</cp:lastModifiedBy>
  <cp:revision>22</cp:revision>
  <dcterms:created xsi:type="dcterms:W3CDTF">2015-09-25T17:01:02Z</dcterms:created>
  <dcterms:modified xsi:type="dcterms:W3CDTF">2017-10-10T17:45:38Z</dcterms:modified>
</cp:coreProperties>
</file>