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8" d="100"/>
          <a:sy n="68" d="100"/>
        </p:scale>
        <p:origin x="-1133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1_&#1053;&#1072;&#1088;&#1086;&#1076;&#1099;%20&#1056;&#1086;&#1089;&#1089;&#1080;&#1080;%20&#1085;&#1072;&#1095;&#1072;&#1083;&#1072;%2020%20&#1074;&#1077;&#1082;&#1072;.jpg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КАРТЫ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8800" b="1" dirty="0" smtClean="0">
                <a:latin typeface="Times New Roman" pitchFamily="18" charset="0"/>
                <a:cs typeface="Times New Roman" pitchFamily="18" charset="0"/>
              </a:rPr>
              <a:t>20  век</a:t>
            </a:r>
            <a:endParaRPr lang="ru-RU" sz="8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Кокурины\Desktop\карты 20 века\8_Экономика СССР с 20-е год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2951" y="-1285908"/>
            <a:ext cx="6999365" cy="91440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Кокурины\Desktop\карты 20 века\9_Образование ССС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30" y="0"/>
            <a:ext cx="901693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Кокурины\Desktop\карты 20 века\10_Народное хоз-во в 30-40-е год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-21661"/>
            <a:ext cx="5286411" cy="6901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Кокурины\Desktop\карты 20 века\11_Народное хозяйство в 1966-1990-е гг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-21661"/>
            <a:ext cx="5269821" cy="68796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Кокурины\Desktop\карты 20 века\12_Национальный состав ССС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58121"/>
            <a:ext cx="5214973" cy="68080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Кокурины\Desktop\карты 20 века\13_Карта РФ и сопредельных гос-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726" y="0"/>
            <a:ext cx="895654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Кокурины\Desktop\карты 20 века\14_Политическая карта мира в 2000 г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584" y="0"/>
            <a:ext cx="894283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0" y="357165"/>
          <a:ext cx="8501122" cy="4749654"/>
        </p:xfrm>
        <a:graphic>
          <a:graphicData uri="http://schemas.openxmlformats.org/drawingml/2006/table">
            <a:tbl>
              <a:tblPr/>
              <a:tblGrid>
                <a:gridCol w="8501122"/>
              </a:tblGrid>
              <a:tr h="286190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  <a:hlinkClick r:id="rId2" action="ppaction://hlinkfile"/>
                        </a:rPr>
                        <a:t>Карта экономическое развитие России в начале XX в. 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703" marR="59703" marT="718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0385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Карта общественно-политическое движение в начале XX в. Первая российская революция 1905 – 1907 гг. в России. 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703" marR="59703" marT="718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356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Аграрная реформа Столыпина. 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703" marR="59703" marT="718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767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Первая мировая война 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703" marR="59703" marT="718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650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Карта Февральская  революция 1917 г. 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703" marR="59703" marT="718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767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Карта Октябрьская   революция 1917 г. 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703" marR="59703" marT="718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733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Гражданская война. 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703" marR="59703" marT="718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683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Карта социально-экономическое развитие СССР в 1920-х -1930-х гг. 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703" marR="59703" marT="718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805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Карта Союз Советских Социалистических Республик в 1922-1939 гг. 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703" marR="59703" marT="718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927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Карта послевоенное восстановление и развитие народного хозяйства СССР в 1946-1950 гг. 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703" marR="59703" marT="718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8970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Карта Советский Союз в 1950-х - середине 80 гг. 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703" marR="59703" marT="718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451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Национальный состав населения СССР 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703" marR="59703" marT="718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8970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Российская Федерация и сопредельные государства 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703" marR="59703" marT="718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окурины\Desktop\карты 20 века\1_Народы России начала 20 ве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73" y="0"/>
            <a:ext cx="903425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Кокурины\Desktop\карты 20 века\2_революция 1905-1907гг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-30695"/>
            <a:ext cx="5357850" cy="70128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Кокурины\Desktop\карты 20 века\3_Аграрная реформа Столыпин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-30693"/>
            <a:ext cx="5286412" cy="69193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Кокурины\Desktop\карты 20 века\4_Первая мировая войн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0"/>
            <a:ext cx="807249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Кокурины\Desktop\карты 20 века\5_Февральская революция 1917 год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2450" y="285728"/>
            <a:ext cx="8527268" cy="65293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Кокурины\Desktop\карты 20 века\6_Октябрьская революция.jpg"/>
          <p:cNvPicPr>
            <a:picLocks noChangeAspect="1" noChangeArrowheads="1"/>
          </p:cNvPicPr>
          <p:nvPr/>
        </p:nvPicPr>
        <p:blipFill>
          <a:blip r:embed="rId2"/>
          <a:srcRect b="23188"/>
          <a:stretch>
            <a:fillRect/>
          </a:stretch>
        </p:blipFill>
        <p:spPr bwMode="auto">
          <a:xfrm>
            <a:off x="796642" y="0"/>
            <a:ext cx="6632878" cy="7572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Кокурины\Desktop\карты 20 века\7_Гражданская войн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64861"/>
            <a:ext cx="5143535" cy="67147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103</Words>
  <PresentationFormat>Экран (4:3)</PresentationFormat>
  <Paragraphs>15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КАРТЫ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КАРТЫ</dc:title>
  <dc:creator>Кокурины</dc:creator>
  <cp:lastModifiedBy>Кокурины</cp:lastModifiedBy>
  <cp:revision>9</cp:revision>
  <dcterms:created xsi:type="dcterms:W3CDTF">2015-11-22T12:47:00Z</dcterms:created>
  <dcterms:modified xsi:type="dcterms:W3CDTF">2015-11-22T13:28:26Z</dcterms:modified>
</cp:coreProperties>
</file>