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A888-38EC-4D29-80FB-509DF4FDB65E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597-B674-41CD-8B65-EB1F05CFE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A888-38EC-4D29-80FB-509DF4FDB65E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597-B674-41CD-8B65-EB1F05CFE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67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A888-38EC-4D29-80FB-509DF4FDB65E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597-B674-41CD-8B65-EB1F05CFE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114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A888-38EC-4D29-80FB-509DF4FDB65E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597-B674-41CD-8B65-EB1F05CFE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64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A888-38EC-4D29-80FB-509DF4FDB65E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597-B674-41CD-8B65-EB1F05CFE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226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A888-38EC-4D29-80FB-509DF4FDB65E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597-B674-41CD-8B65-EB1F05CFE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46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A888-38EC-4D29-80FB-509DF4FDB65E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597-B674-41CD-8B65-EB1F05CFE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25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A888-38EC-4D29-80FB-509DF4FDB65E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597-B674-41CD-8B65-EB1F05CFE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58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A888-38EC-4D29-80FB-509DF4FDB65E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597-B674-41CD-8B65-EB1F05CFE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97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A888-38EC-4D29-80FB-509DF4FDB65E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597-B674-41CD-8B65-EB1F05CFE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221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A888-38EC-4D29-80FB-509DF4FDB65E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597-B674-41CD-8B65-EB1F05CFE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06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8A888-38EC-4D29-80FB-509DF4FDB65E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C3597-B674-41CD-8B65-EB1F05CFE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80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Impact" pitchFamily="34" charset="0"/>
              </a:rPr>
              <a:t>Греческий полис и его жители</a:t>
            </a:r>
            <a:endParaRPr lang="ru-RU" dirty="0">
              <a:solidFill>
                <a:srgbClr val="FF000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3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Impact" pitchFamily="34" charset="0"/>
              </a:rPr>
              <a:t>Домашнее задание</a:t>
            </a:r>
            <a:endParaRPr lang="ru-RU" sz="3600" dirty="0"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6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§ 29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вопрос 4 письменно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11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Impact" pitchFamily="34" charset="0"/>
              </a:rPr>
              <a:t>План урока</a:t>
            </a:r>
            <a:endParaRPr lang="ru-RU" sz="3600" dirty="0"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1.Права гражданина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Воспитание гражданина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Рабы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7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Права гражданина</a:t>
            </a:r>
            <a:br>
              <a:rPr lang="ru-RU" sz="36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</a:br>
            <a:endParaRPr lang="ru-RU" sz="3600" dirty="0">
              <a:solidFill>
                <a:srgbClr val="FF0000"/>
              </a:solidFill>
              <a:latin typeface="Impact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4156623" cy="56612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33400" y="881011"/>
            <a:ext cx="4572000" cy="59400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Греки, заселившие Балканский полуостров и прибрежные острова, были разделены на общины. Центром общины было место, где под прикрытием мощных стен находились дома большинства жителей. Неподалеку располагались их земельные участки. Жители могли ежедневно посещать их и следить за посевами. К началу VIII века до н. э. на территории Греции существовало много таких общин. Греки называли их полисами. В переводе с греческого языка это слово означает «община, город». Так называли городскую общину — небольшое сообщество людей, которые вместе живут и вместе защищают свою землю, центром которой является город.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2160" y="1036192"/>
            <a:ext cx="2915816" cy="48936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1.Права собственности на участок земли;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2.Право на участие в Народном собрании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3.Право на защиту своей родины – участие в народном ополчении</a:t>
            </a: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Всеми правами наделялись только мужчины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980727"/>
            <a:ext cx="5597590" cy="460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26064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Права граждан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4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4208" y="191264"/>
            <a:ext cx="2448272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Женщины были полностью отстранены от участия в жизни государства. Большую часть жизни они проводили в затворничестве.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824536" cy="34585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284983"/>
            <a:ext cx="4428270" cy="348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Impact" pitchFamily="34" charset="0"/>
              </a:rPr>
              <a:t>Воспитание гражданина</a:t>
            </a:r>
            <a:endParaRPr lang="ru-RU" sz="4000" dirty="0"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1412776"/>
            <a:ext cx="439248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Законы требовали, чтобы каждый гражданин отдавал своих сыновей учиться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4483"/>
            <a:ext cx="1438275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34" y="2780928"/>
            <a:ext cx="4209454" cy="338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16" y="4272138"/>
            <a:ext cx="2878137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73" y="1556792"/>
            <a:ext cx="2645876" cy="271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09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72400" cy="61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64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0686"/>
            <a:ext cx="7740352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93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5705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Impact" pitchFamily="34" charset="0"/>
              </a:rPr>
              <a:t>Рабы</a:t>
            </a:r>
            <a:endParaRPr lang="ru-RU" dirty="0">
              <a:solidFill>
                <a:srgbClr val="FF0000"/>
              </a:solidFill>
              <a:latin typeface="Impact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7020272" cy="526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57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189</Words>
  <Application>Microsoft Office PowerPoint</Application>
  <PresentationFormat>Экран (4:3)</PresentationFormat>
  <Paragraphs>19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Греческий полис и его жители</vt:lpstr>
      <vt:lpstr>План урока</vt:lpstr>
      <vt:lpstr>Права гражданина </vt:lpstr>
      <vt:lpstr>Презентация PowerPoint</vt:lpstr>
      <vt:lpstr>Презентация PowerPoint</vt:lpstr>
      <vt:lpstr>Воспитание гражданина</vt:lpstr>
      <vt:lpstr>Презентация PowerPoint</vt:lpstr>
      <vt:lpstr>Презентация PowerPoint</vt:lpstr>
      <vt:lpstr>Рабы</vt:lpstr>
      <vt:lpstr>Домашнее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Греческий полис и его жители</dc:title>
  <dc:creator>admin</dc:creator>
  <cp:lastModifiedBy>Светлана</cp:lastModifiedBy>
  <cp:revision>7</cp:revision>
  <dcterms:created xsi:type="dcterms:W3CDTF">2015-12-23T17:38:09Z</dcterms:created>
  <dcterms:modified xsi:type="dcterms:W3CDTF">2017-03-12T15:40:26Z</dcterms:modified>
</cp:coreProperties>
</file>