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61" r:id="rId6"/>
    <p:sldId id="263" r:id="rId7"/>
    <p:sldId id="262" r:id="rId8"/>
    <p:sldId id="264" r:id="rId9"/>
    <p:sldId id="275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60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820FF4-9CA5-456F-BC72-0E009C254402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FD3F3B-6809-4987-8B1F-FA6CAB2C8A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820FF4-9CA5-456F-BC72-0E009C254402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FD3F3B-6809-4987-8B1F-FA6CAB2C8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820FF4-9CA5-456F-BC72-0E009C254402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FD3F3B-6809-4987-8B1F-FA6CAB2C8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820FF4-9CA5-456F-BC72-0E009C254402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FD3F3B-6809-4987-8B1F-FA6CAB2C8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820FF4-9CA5-456F-BC72-0E009C254402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FD3F3B-6809-4987-8B1F-FA6CAB2C8A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820FF4-9CA5-456F-BC72-0E009C254402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FD3F3B-6809-4987-8B1F-FA6CAB2C8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820FF4-9CA5-456F-BC72-0E009C254402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FD3F3B-6809-4987-8B1F-FA6CAB2C8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820FF4-9CA5-456F-BC72-0E009C254402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FD3F3B-6809-4987-8B1F-FA6CAB2C8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820FF4-9CA5-456F-BC72-0E009C254402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FD3F3B-6809-4987-8B1F-FA6CAB2C8A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820FF4-9CA5-456F-BC72-0E009C254402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FD3F3B-6809-4987-8B1F-FA6CAB2C8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820FF4-9CA5-456F-BC72-0E009C254402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FD3F3B-6809-4987-8B1F-FA6CAB2C8A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2820FF4-9CA5-456F-BC72-0E009C254402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DFD3F3B-6809-4987-8B1F-FA6CAB2C8A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Тема: </a:t>
            </a:r>
            <a:r>
              <a:rPr lang="ru-RU" dirty="0" smtClean="0"/>
              <a:t>Греция и Македония в 4 веке до н.э.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428868"/>
            <a:ext cx="7406640" cy="1752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u="sng" dirty="0" smtClean="0"/>
              <a:t>План урока:</a:t>
            </a:r>
          </a:p>
          <a:p>
            <a:pPr algn="just"/>
            <a:r>
              <a:rPr lang="ru-RU" dirty="0" smtClean="0"/>
              <a:t>1. Ранняя история Македонии</a:t>
            </a:r>
          </a:p>
          <a:p>
            <a:pPr algn="just"/>
            <a:r>
              <a:rPr lang="ru-RU" dirty="0" smtClean="0"/>
              <a:t>2. Греция в </a:t>
            </a:r>
            <a:r>
              <a:rPr lang="en-US" dirty="0" smtClean="0"/>
              <a:t>V</a:t>
            </a:r>
            <a:r>
              <a:rPr lang="ru-RU" dirty="0" smtClean="0"/>
              <a:t>-</a:t>
            </a:r>
            <a:r>
              <a:rPr lang="en-US" dirty="0" smtClean="0"/>
              <a:t>IV</a:t>
            </a:r>
            <a:r>
              <a:rPr lang="ru-RU" dirty="0" smtClean="0"/>
              <a:t> веках до нашей эры</a:t>
            </a:r>
          </a:p>
          <a:p>
            <a:pPr algn="just"/>
            <a:r>
              <a:rPr lang="ru-RU" dirty="0" smtClean="0"/>
              <a:t>3. Царствование Филиппа </a:t>
            </a:r>
            <a:r>
              <a:rPr lang="en-US" dirty="0" smtClean="0"/>
              <a:t>II</a:t>
            </a:r>
            <a:r>
              <a:rPr lang="ru-RU" dirty="0" smtClean="0"/>
              <a:t> Македонского</a:t>
            </a:r>
          </a:p>
          <a:p>
            <a:pPr algn="just"/>
            <a:r>
              <a:rPr lang="ru-RU" dirty="0" smtClean="0"/>
              <a:t>4. Смерть Филиппа </a:t>
            </a:r>
            <a:r>
              <a:rPr lang="en-US" dirty="0" smtClean="0"/>
              <a:t>II</a:t>
            </a:r>
            <a:r>
              <a:rPr lang="ru-RU" dirty="0" smtClean="0"/>
              <a:t>  и воцарение его сына</a:t>
            </a:r>
          </a:p>
          <a:p>
            <a:pPr marL="541782" indent="-514350" algn="just">
              <a:buAutoNum type="arabicPeriod" startAt="3"/>
            </a:pP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642918"/>
            <a:ext cx="7498080" cy="4800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Филипп II родился в 382 до н. э. в городе </a:t>
            </a:r>
            <a:r>
              <a:rPr lang="ru-RU" dirty="0" err="1" smtClean="0"/>
              <a:t>Пелла</a:t>
            </a:r>
            <a:r>
              <a:rPr lang="ru-RU" dirty="0" smtClean="0"/>
              <a:t>, столице древней Македонии. Отцом его был царь </a:t>
            </a:r>
            <a:r>
              <a:rPr lang="ru-RU" dirty="0" err="1" smtClean="0"/>
              <a:t>Аминта</a:t>
            </a:r>
            <a:r>
              <a:rPr lang="ru-RU" dirty="0" smtClean="0"/>
              <a:t> III, мать </a:t>
            </a:r>
            <a:r>
              <a:rPr lang="ru-RU" dirty="0" err="1" smtClean="0"/>
              <a:t>Эвридика</a:t>
            </a:r>
            <a:r>
              <a:rPr lang="ru-RU" dirty="0" smtClean="0"/>
              <a:t> происходила из знатного рода </a:t>
            </a:r>
            <a:r>
              <a:rPr lang="ru-RU" dirty="0" err="1" smtClean="0"/>
              <a:t>Линкестидов</a:t>
            </a:r>
            <a:r>
              <a:rPr lang="ru-RU" dirty="0" smtClean="0"/>
              <a:t>, правивших долгое время независимо на северо-западе Македонии. После смерти </a:t>
            </a:r>
            <a:r>
              <a:rPr lang="ru-RU" dirty="0" err="1" smtClean="0"/>
              <a:t>Аминты</a:t>
            </a:r>
            <a:r>
              <a:rPr lang="ru-RU" dirty="0" smtClean="0"/>
              <a:t> III Македония медленно распадалась под натиском фракийских и иллирийских соседей, греки также не упускали случая прибрать к рукам слабеющее царство. Примерно в 368—365 гг. до н. э. Филипп находился в заложниках в Фивах, где ознакомился с устройством общественной жизни Древней Греции, усвоил основы военной стратегии и приобщился к великим достижениям эллинской культуры. В 359 до н. э. вторгшиеся иллирийцы захватили часть Македонии и разгромили македонское войско, убив царя </a:t>
            </a:r>
            <a:r>
              <a:rPr lang="ru-RU" dirty="0" err="1" smtClean="0"/>
              <a:t>Пердикку</a:t>
            </a:r>
            <a:r>
              <a:rPr lang="ru-RU" dirty="0" smtClean="0"/>
              <a:t> III, брата Филиппа, и ещё 4 тысячи македонцев. Сын </a:t>
            </a:r>
            <a:r>
              <a:rPr lang="ru-RU" dirty="0" err="1" smtClean="0"/>
              <a:t>Пердикки</a:t>
            </a:r>
            <a:r>
              <a:rPr lang="ru-RU" dirty="0" smtClean="0"/>
              <a:t>, </a:t>
            </a:r>
            <a:r>
              <a:rPr lang="ru-RU" dirty="0" err="1" smtClean="0"/>
              <a:t>Аминта</a:t>
            </a:r>
            <a:r>
              <a:rPr lang="ru-RU" dirty="0" smtClean="0"/>
              <a:t>, был возведён на трон, но в силу малолетства опекуном над ним стал Филипп. Начав править как опекун, Филипп вскоре завоевал доверие войска и, отодвинув наследника, стал в 23 года царём Македонии в трудный для страны момент.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сделал Филипп: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AutoNum type="arabicPeriod"/>
            </a:pPr>
            <a:r>
              <a:rPr lang="ru-RU" dirty="0" err="1" smtClean="0"/>
              <a:t>Объеденил</a:t>
            </a:r>
            <a:r>
              <a:rPr lang="ru-RU" dirty="0" smtClean="0"/>
              <a:t> Македонию и заставил аристократов служить себе</a:t>
            </a:r>
          </a:p>
          <a:p>
            <a:pPr marL="596646" indent="-514350">
              <a:buAutoNum type="arabicPeriod"/>
            </a:pPr>
            <a:r>
              <a:rPr lang="ru-RU" dirty="0" smtClean="0"/>
              <a:t>Создал мощную армию: фалангу, </a:t>
            </a:r>
            <a:r>
              <a:rPr lang="ru-RU" dirty="0" err="1" smtClean="0"/>
              <a:t>гетайров</a:t>
            </a:r>
            <a:r>
              <a:rPr lang="ru-RU" dirty="0" smtClean="0"/>
              <a:t> и артиллерию</a:t>
            </a:r>
          </a:p>
          <a:p>
            <a:pPr marL="596646" indent="-514350">
              <a:buAutoNum type="arabicPeriod"/>
            </a:pPr>
            <a:r>
              <a:rPr lang="ru-RU" dirty="0" smtClean="0"/>
              <a:t>Воспользовался разногласиями греческих городов  и напал на них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Подчинение Греции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71612"/>
            <a:ext cx="8143900" cy="4800600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dirty="0" smtClean="0"/>
              <a:t>         Филипп вошёл в Грецию не как завоеватель, но по приглашению самих греков, чтобы наказать жителей </a:t>
            </a:r>
            <a:r>
              <a:rPr lang="ru-RU" dirty="0" err="1" smtClean="0"/>
              <a:t>Амфиссы</a:t>
            </a:r>
            <a:r>
              <a:rPr lang="ru-RU" dirty="0" smtClean="0"/>
              <a:t> в центральной Греции за самовольный захват священных земель. Однако после разорения </a:t>
            </a:r>
            <a:r>
              <a:rPr lang="ru-RU" dirty="0" err="1" smtClean="0"/>
              <a:t>Амфисс</a:t>
            </a:r>
            <a:r>
              <a:rPr lang="ru-RU" dirty="0" smtClean="0"/>
              <a:t> царь не спешил удаляться из Греции. Он захватил ряд городов, откуда мог легко угрожать основным греческим государствам.</a:t>
            </a:r>
          </a:p>
          <a:p>
            <a:pPr algn="just">
              <a:buNone/>
            </a:pPr>
            <a:r>
              <a:rPr lang="ru-RU" dirty="0" smtClean="0"/>
              <a:t>         Благодаря энергичным усилиям Демосфена, давнего противника Филиппа, а теперь ещё и одного из руководителей Афин, образовалась </a:t>
            </a:r>
            <a:r>
              <a:rPr lang="ru-RU" dirty="0" err="1" smtClean="0"/>
              <a:t>антимакедонская</a:t>
            </a:r>
            <a:r>
              <a:rPr lang="ru-RU" dirty="0" smtClean="0"/>
              <a:t> коалиция между целым рядом городов; стараниями Демосфена к союзу был привлечён сильнейший из них — Фивы, до сих пор бывшие в союзе с Филиппом. Давняя вражда Афин и Фив уступила место чувству опасности от возросшего могущества Македонии. Соединённые силы этих государств пытались выдавить македонян из Греции, но безуспешно. В 338 г. до н. э. произошло решающее сражение при Херонее, положившее конец блеску и величию древней Эллады.</a:t>
            </a:r>
          </a:p>
          <a:p>
            <a:pPr algn="just">
              <a:buNone/>
            </a:pPr>
            <a:r>
              <a:rPr lang="ru-RU" dirty="0" smtClean="0"/>
              <a:t>        Разгромленные греки бежали с поля боя. Беспокойство, едва не переросшее в панику, овладело Афинами. Чтобы пресечь стремления к бегству, народное собрание приняло постановление, согласно которому такого рода поступки считались государственной изменой и наказывались смертью. Жители принялись энергично укреплять стены города, накапливать продовольствие, все мужское население призвано к военной службе, рабам обещана свобода. Однако Филипп не пошёл в Аттику, памятуя о неудачной осаде Византия и флоте Афин в 360 триер. Сурово распорядившись с Фивами, он предложил Афинам относительно мягкие условия мира. Вынужденный мир был принят, хотя о настроении афинян говорят слова оратора Ликурга про павших на </a:t>
            </a:r>
            <a:r>
              <a:rPr lang="ru-RU" dirty="0" err="1" smtClean="0"/>
              <a:t>херонейских</a:t>
            </a:r>
            <a:r>
              <a:rPr lang="ru-RU" dirty="0" smtClean="0"/>
              <a:t> полях: «Ведь когда они расстались с жизнью, была порабощена и Эллада, а вместе с их телами была погребена и свобода остальных эллинов»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643182"/>
            <a:ext cx="7933588" cy="6953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4. Смерть Филиппа </a:t>
            </a:r>
            <a:r>
              <a:rPr lang="en-US" dirty="0" smtClean="0"/>
              <a:t>II</a:t>
            </a:r>
            <a:r>
              <a:rPr lang="ru-RU" dirty="0" smtClean="0"/>
              <a:t>  и воцарение его сына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500042"/>
            <a:ext cx="35719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0" y="714356"/>
            <a:ext cx="4286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336 году Филипп </a:t>
            </a:r>
            <a:r>
              <a:rPr lang="en-US" dirty="0" smtClean="0"/>
              <a:t>II</a:t>
            </a:r>
            <a:r>
              <a:rPr lang="ru-RU" dirty="0" smtClean="0"/>
              <a:t> был убит своим телохранителем </a:t>
            </a:r>
            <a:r>
              <a:rPr lang="ru-RU" dirty="0" err="1" smtClean="0"/>
              <a:t>Павсанием</a:t>
            </a:r>
            <a:r>
              <a:rPr lang="ru-RU" dirty="0" smtClean="0"/>
              <a:t> . На трон Македонии заступил сын Филиппа, Александр, затмивший своими деяниями отца, и с именем которого связывают новую эпоху в истории Эллады и всего древнего мира.  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000372"/>
            <a:ext cx="2286016" cy="346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643182"/>
            <a:ext cx="7498080" cy="1143000"/>
          </a:xfrm>
        </p:spPr>
        <p:txBody>
          <a:bodyPr/>
          <a:lstStyle/>
          <a:p>
            <a:r>
              <a:rPr lang="ru-RU" dirty="0" smtClean="0"/>
              <a:t>1. Ранняя история Македонии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Основные даты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VIII век до н.э.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образование Македонского царства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359-336 годы до н.э.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царствование Филиппа II, усиление Македонии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338 год до н.э.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битва при Херонее, начало зависимости Греции от Македонии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336 год до н.э.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смерть Филиппа II, начало правления Александра III Великого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§ </a:t>
            </a:r>
            <a:r>
              <a:rPr lang="ru-RU" dirty="0" smtClean="0"/>
              <a:t>36</a:t>
            </a:r>
            <a:r>
              <a:rPr lang="ru-RU" dirty="0" smtClean="0"/>
              <a:t>, рабочая тетрадь № 1-5.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77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5072074"/>
            <a:ext cx="7786742" cy="14287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dirty="0" smtClean="0"/>
              <a:t>      </a:t>
            </a:r>
            <a:r>
              <a:rPr lang="ru-RU" sz="2000" b="1" dirty="0" err="1" smtClean="0"/>
              <a:t>Дре́вняя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Македо́ния</a:t>
            </a:r>
            <a:r>
              <a:rPr lang="ru-RU" sz="2000" dirty="0" smtClean="0"/>
              <a:t>— греческое государство в северной части Греции со столицей в </a:t>
            </a:r>
            <a:r>
              <a:rPr lang="ru-RU" sz="2000" dirty="0" err="1" smtClean="0"/>
              <a:t>Эдессе</a:t>
            </a:r>
            <a:r>
              <a:rPr lang="ru-RU" sz="2000" dirty="0" smtClean="0"/>
              <a:t>, на западе граничившее с древнегреческим государством </a:t>
            </a:r>
            <a:r>
              <a:rPr lang="ru-RU" sz="2000" dirty="0" err="1" smtClean="0"/>
              <a:t>Эпир</a:t>
            </a:r>
            <a:r>
              <a:rPr lang="ru-RU" sz="2000" dirty="0" smtClean="0"/>
              <a:t> и на востоке — с Фракией. </a:t>
            </a:r>
            <a:endParaRPr lang="ru-RU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52"/>
            <a:ext cx="764386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3214686"/>
            <a:ext cx="7498080" cy="30003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Македония имеет долгую историю. Еще с первобытных времен ее населяли люди.  Первое Македонское государство было основано в VIII веке до н.э или начале VII века до н. э. греческой династией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Аргеадов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переселенцев из южного греческого города Аргоса (отсюда и название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Аргеады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Первый царь Македонии 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Пердикка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I.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Но Македония была слаба и зависела от соседей: других греческих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государст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особенно Персии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38116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3244334"/>
            <a:ext cx="8072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2. Греция в </a:t>
            </a:r>
            <a:r>
              <a:rPr lang="en-US" sz="3200" dirty="0" smtClean="0"/>
              <a:t>V</a:t>
            </a:r>
            <a:r>
              <a:rPr lang="ru-RU" sz="3200" dirty="0" smtClean="0"/>
              <a:t>-</a:t>
            </a:r>
            <a:r>
              <a:rPr lang="en-US" sz="3200" dirty="0" smtClean="0"/>
              <a:t>IV</a:t>
            </a:r>
            <a:r>
              <a:rPr lang="ru-RU" sz="3200" dirty="0" smtClean="0"/>
              <a:t> веках до нашей эры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Прочитайте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00174"/>
            <a:ext cx="8143900" cy="4800600"/>
          </a:xfrm>
        </p:spPr>
        <p:txBody>
          <a:bodyPr>
            <a:normAutofit fontScale="70000" lnSpcReduction="20000"/>
          </a:bodyPr>
          <a:lstStyle/>
          <a:p>
            <a:pPr indent="283464" algn="just">
              <a:buNone/>
            </a:pPr>
            <a:r>
              <a:rPr lang="ru-RU" dirty="0" smtClean="0"/>
              <a:t>       В последней трети V века до н.э. в Греции разражается Пелопоннесская война, главными соперниками в которой стали крупнейшие полисы - Спарта и Афины, но вовлечёнными в неё оказались практически все полисы Эллады, а также Южной Италии и Сицилии. Война, закончившаяся победой Спарты, ознаменовала собой еще большей войны только внутри каждого города. Практически весь IV весь век до н.э. проходит под знаком этой борьбы. Постепенно “старые” лидеры - Афины и Спарта - уступают гегемонию в Греции, и на первые роли попеременно выдвигаются Фивы, </a:t>
            </a:r>
            <a:r>
              <a:rPr lang="ru-RU" dirty="0" err="1" smtClean="0"/>
              <a:t>Фокида</a:t>
            </a:r>
            <a:r>
              <a:rPr lang="ru-RU" dirty="0" smtClean="0"/>
              <a:t>, заявляют о себе </a:t>
            </a:r>
            <a:r>
              <a:rPr lang="ru-RU" dirty="0" err="1" smtClean="0"/>
              <a:t>фессалийские</a:t>
            </a:r>
            <a:r>
              <a:rPr lang="ru-RU" dirty="0" smtClean="0"/>
              <a:t> тираны, но, в конце концов, после долгой борьбы побеждает Македония, во многом благодаря политическим и военным талантам царя Филиппа II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571744"/>
            <a:ext cx="8143900" cy="64294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3. Царствование Филиппа </a:t>
            </a:r>
            <a:r>
              <a:rPr lang="en-US" dirty="0" smtClean="0"/>
              <a:t>II</a:t>
            </a:r>
            <a:r>
              <a:rPr lang="ru-RU" dirty="0" smtClean="0"/>
              <a:t> Македонского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</TotalTime>
  <Words>914</Words>
  <Application>Microsoft Office PowerPoint</Application>
  <PresentationFormat>Экран (4:3)</PresentationFormat>
  <Paragraphs>34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Тема: Греция и Македония в 4 веке до н.э.</vt:lpstr>
      <vt:lpstr>1. Ранняя история Македонии</vt:lpstr>
      <vt:lpstr>Презентация PowerPoint</vt:lpstr>
      <vt:lpstr>Презентация PowerPoint</vt:lpstr>
      <vt:lpstr>Презентация PowerPoint</vt:lpstr>
      <vt:lpstr>Прочитайте 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сделал Филипп:</vt:lpstr>
      <vt:lpstr>Презентация PowerPoint</vt:lpstr>
      <vt:lpstr>Презентация PowerPoint</vt:lpstr>
      <vt:lpstr>Презентация PowerPoint</vt:lpstr>
      <vt:lpstr>Презентация PowerPoint</vt:lpstr>
      <vt:lpstr>Подчинение Греции</vt:lpstr>
      <vt:lpstr>Презентация PowerPoint</vt:lpstr>
      <vt:lpstr>Презентация PowerPoint</vt:lpstr>
      <vt:lpstr>Презентация PowerPoint</vt:lpstr>
      <vt:lpstr>Основные даты </vt:lpstr>
      <vt:lpstr>Домашнее задание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Македонское царство</dc:title>
  <dc:creator>Айден</dc:creator>
  <cp:lastModifiedBy>Светлана</cp:lastModifiedBy>
  <cp:revision>11</cp:revision>
  <dcterms:created xsi:type="dcterms:W3CDTF">2012-02-21T14:55:36Z</dcterms:created>
  <dcterms:modified xsi:type="dcterms:W3CDTF">2017-04-02T17:30:32Z</dcterms:modified>
</cp:coreProperties>
</file>