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71547"/>
            <a:ext cx="7772400" cy="2528904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Карты. </a:t>
            </a:r>
            <a:r>
              <a:rPr lang="ru-RU" sz="9600" b="1" dirty="0" smtClean="0">
                <a:ea typeface="Times New Roman"/>
                <a:cs typeface="Times New Roman"/>
              </a:rPr>
              <a:t/>
            </a:r>
            <a:br>
              <a:rPr lang="ru-RU" sz="9600" b="1" dirty="0" smtClean="0">
                <a:ea typeface="Times New Roman"/>
                <a:cs typeface="Times New Roman"/>
              </a:rPr>
            </a:b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214686"/>
            <a:ext cx="8143932" cy="2424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История </a:t>
            </a:r>
            <a:r>
              <a:rPr lang="ru-RU" sz="4000" b="1" smtClean="0">
                <a:latin typeface="Times New Roman"/>
                <a:ea typeface="Times New Roman"/>
                <a:cs typeface="Times New Roman"/>
              </a:rPr>
              <a:t>России </a:t>
            </a:r>
            <a:r>
              <a:rPr lang="ru-RU" b="1" smtClean="0">
                <a:latin typeface="Times New Roman"/>
                <a:ea typeface="Times New Roman"/>
                <a:cs typeface="Times New Roman"/>
              </a:rPr>
              <a:t>19 века.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3047" t="11250" r="33203" b="7500"/>
          <a:stretch>
            <a:fillRect/>
          </a:stretch>
        </p:blipFill>
        <p:spPr bwMode="auto">
          <a:xfrm>
            <a:off x="2500298" y="0"/>
            <a:ext cx="5000660" cy="67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1641" t="10000" r="33906" b="7500"/>
          <a:stretch>
            <a:fillRect/>
          </a:stretch>
        </p:blipFill>
        <p:spPr bwMode="auto">
          <a:xfrm>
            <a:off x="2357422" y="-11687"/>
            <a:ext cx="5072098" cy="683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3750" t="11250" r="33906" b="7500"/>
          <a:stretch>
            <a:fillRect/>
          </a:stretch>
        </p:blipFill>
        <p:spPr bwMode="auto">
          <a:xfrm>
            <a:off x="2643174" y="0"/>
            <a:ext cx="4857784" cy="686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3047" t="10000" r="34609" b="6250"/>
          <a:stretch>
            <a:fillRect/>
          </a:stretch>
        </p:blipFill>
        <p:spPr bwMode="auto">
          <a:xfrm>
            <a:off x="2571736" y="-1577"/>
            <a:ext cx="4714908" cy="686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2344" t="11250" r="33906" b="8750"/>
          <a:stretch>
            <a:fillRect/>
          </a:stretch>
        </p:blipFill>
        <p:spPr bwMode="auto">
          <a:xfrm rot="5400000">
            <a:off x="1241203" y="-1098359"/>
            <a:ext cx="6590156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1641" t="11250" r="33203" b="7500"/>
          <a:stretch>
            <a:fillRect/>
          </a:stretch>
        </p:blipFill>
        <p:spPr bwMode="auto">
          <a:xfrm rot="5400000">
            <a:off x="1274858" y="-989138"/>
            <a:ext cx="6594252" cy="857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3047" t="12500" r="33203" b="6250"/>
          <a:stretch>
            <a:fillRect/>
          </a:stretch>
        </p:blipFill>
        <p:spPr bwMode="auto">
          <a:xfrm rot="5400000">
            <a:off x="1071522" y="-1214479"/>
            <a:ext cx="6857998" cy="928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3750" t="13750" r="33203" b="6250"/>
          <a:stretch>
            <a:fillRect/>
          </a:stretch>
        </p:blipFill>
        <p:spPr bwMode="auto">
          <a:xfrm>
            <a:off x="2357422" y="0"/>
            <a:ext cx="5036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3362" t="14353" r="35768" b="6039"/>
          <a:stretch>
            <a:fillRect/>
          </a:stretch>
        </p:blipFill>
        <p:spPr bwMode="auto">
          <a:xfrm rot="5400000">
            <a:off x="1420090" y="-1223052"/>
            <a:ext cx="6303819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33750" t="8750" r="33906" b="10000"/>
          <a:stretch>
            <a:fillRect/>
          </a:stretch>
        </p:blipFill>
        <p:spPr bwMode="auto">
          <a:xfrm>
            <a:off x="2714612" y="62096"/>
            <a:ext cx="4857784" cy="686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2" y="428604"/>
          <a:ext cx="8143932" cy="5551010"/>
        </p:xfrm>
        <a:graphic>
          <a:graphicData uri="http://schemas.openxmlformats.org/drawingml/2006/table">
            <a:tbl>
              <a:tblPr/>
              <a:tblGrid>
                <a:gridCol w="371516"/>
                <a:gridCol w="7772416"/>
              </a:tblGrid>
              <a:tr h="352662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Карты.    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История России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19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века.</a:t>
                      </a:r>
                      <a:endParaRPr lang="ru-RU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" action="ppaction://hlinksldjump"/>
                        </a:rPr>
                        <a:t>Российская империя в начале 19 века.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3" action="ppaction://hlinksldjump"/>
                        </a:rPr>
                        <a:t>Внешняя политика России в начале 20 века.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4" action="ppaction://hlinksldjump"/>
                        </a:rPr>
                        <a:t>Русско-шведская война в 1808-1809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4" action="ppaction://hlinksldjump"/>
                        </a:rPr>
                        <a:t>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6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5" action="ppaction://hlinksldjump"/>
                        </a:rPr>
                        <a:t>Русско-турецкая война 1806-1812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6" action="ppaction://hlinksldjump"/>
                        </a:rPr>
                        <a:t>Начало Отечественной войны 1812 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2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7" action="ppaction://hlinksldjump"/>
                        </a:rPr>
                        <a:t>Отечественная война 1812г. Изгнание наполеоновской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7" action="ppaction://hlinksldjump"/>
                        </a:rPr>
                        <a:t> армии из России.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8" action="ppaction://hlinksldjump"/>
                        </a:rPr>
                        <a:t>Заграничные походы русской армии 1813-1814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9" action="ppaction://hlinksldjump"/>
                        </a:rPr>
                        <a:t>Общественные движения первой четверти 19 века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0" action="ppaction://hlinksldjump"/>
                        </a:rPr>
                        <a:t>Российская империя во второй четверти 19 века.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1" action="ppaction://hlinksldjump"/>
                        </a:rPr>
                        <a:t>Внешняя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1" action="ppaction://hlinksldjump"/>
                        </a:rPr>
                        <a:t> политика России во второй четверти 19 века.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2" action="ppaction://hlinksldjump"/>
                        </a:rPr>
                        <a:t>Русско-турецкая война 1828-1829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27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3" action="ppaction://hlinksldjump"/>
                        </a:rPr>
                        <a:t>Кавказская война 1817 -1864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4" action="ppaction://hlinksldjump"/>
                        </a:rPr>
                        <a:t>Русские исследования Сибири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4" action="ppaction://hlinksldjump"/>
                        </a:rPr>
                        <a:t> и Северной Америки.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5" action="ppaction://hlinksldjump"/>
                        </a:rPr>
                        <a:t>Крымская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5" action="ppaction://hlinksldjump"/>
                        </a:rPr>
                        <a:t> война 1853-1856 гг.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6" action="ppaction://hlinksldjump"/>
                        </a:rPr>
                        <a:t>Оборона Севастополя 5 октября 1854г.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7" action="ppaction://hlinksldjump"/>
                        </a:rPr>
                        <a:t>Присоединение средней Азии.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8" action="ppaction://hlinksldjump"/>
                        </a:rPr>
                        <a:t>Экономическое развитие России в середине 19 века.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19" action="ppaction://hlinksldjump"/>
                        </a:rPr>
                        <a:t>Отмена крепостного права в 1861г.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0" action="ppaction://hlinksldjump"/>
                        </a:rPr>
                        <a:t>Русско-турецкая война 1877-1878 гг.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1" action="ppaction://hlinksldjump"/>
                        </a:rPr>
                        <a:t>Экономическое развитие России во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1" action="ppaction://hlinksldjump"/>
                        </a:rPr>
                        <a:t> второй половине 19 века.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8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2344" t="11250" r="35312" b="10000"/>
          <a:stretch>
            <a:fillRect/>
          </a:stretch>
        </p:blipFill>
        <p:spPr bwMode="auto">
          <a:xfrm>
            <a:off x="2428860" y="40353"/>
            <a:ext cx="4929222" cy="67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2344" t="10000" r="33203" b="10000"/>
          <a:stretch>
            <a:fillRect/>
          </a:stretch>
        </p:blipFill>
        <p:spPr bwMode="auto">
          <a:xfrm>
            <a:off x="2500298" y="0"/>
            <a:ext cx="5143536" cy="67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3047" t="12500" r="32500" b="8750"/>
          <a:stretch>
            <a:fillRect/>
          </a:stretch>
        </p:blipFill>
        <p:spPr bwMode="auto">
          <a:xfrm rot="5400000">
            <a:off x="1122593" y="-979713"/>
            <a:ext cx="6857998" cy="881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344" t="8750" r="33203" b="12500"/>
          <a:stretch>
            <a:fillRect/>
          </a:stretch>
        </p:blipFill>
        <p:spPr bwMode="auto">
          <a:xfrm>
            <a:off x="2500298" y="61209"/>
            <a:ext cx="5286412" cy="679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3750" t="8750" r="33203" b="8750"/>
          <a:stretch>
            <a:fillRect/>
          </a:stretch>
        </p:blipFill>
        <p:spPr bwMode="auto">
          <a:xfrm>
            <a:off x="2428860" y="0"/>
            <a:ext cx="4857784" cy="68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2344" t="12500" r="35312" b="10000"/>
          <a:stretch>
            <a:fillRect/>
          </a:stretch>
        </p:blipFill>
        <p:spPr bwMode="auto">
          <a:xfrm>
            <a:off x="2285984" y="-62144"/>
            <a:ext cx="5143536" cy="6932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0938" t="8750" r="30390" b="5000"/>
          <a:stretch>
            <a:fillRect/>
          </a:stretch>
        </p:blipFill>
        <p:spPr bwMode="auto">
          <a:xfrm>
            <a:off x="2357422" y="85702"/>
            <a:ext cx="5286412" cy="663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641" t="17500" r="33203" b="6250"/>
          <a:stretch>
            <a:fillRect/>
          </a:stretch>
        </p:blipFill>
        <p:spPr bwMode="auto">
          <a:xfrm rot="5400000">
            <a:off x="1178986" y="-753931"/>
            <a:ext cx="6853925" cy="836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3425" t="13750" r="33203" b="10000"/>
          <a:stretch>
            <a:fillRect/>
          </a:stretch>
        </p:blipFill>
        <p:spPr bwMode="auto">
          <a:xfrm rot="5400000">
            <a:off x="1443352" y="-943318"/>
            <a:ext cx="6614456" cy="850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1641" t="13750" r="33906" b="11250"/>
          <a:stretch>
            <a:fillRect/>
          </a:stretch>
        </p:blipFill>
        <p:spPr bwMode="auto">
          <a:xfrm rot="5400000">
            <a:off x="1454647" y="-775990"/>
            <a:ext cx="6913362" cy="846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169</Words>
  <PresentationFormat>Экран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Карты.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Карты.  </dc:title>
  <dc:creator>Кокурины</dc:creator>
  <cp:lastModifiedBy>Кокурины</cp:lastModifiedBy>
  <cp:revision>6</cp:revision>
  <dcterms:created xsi:type="dcterms:W3CDTF">2015-10-26T15:14:27Z</dcterms:created>
  <dcterms:modified xsi:type="dcterms:W3CDTF">2015-10-26T15:59:04Z</dcterms:modified>
</cp:coreProperties>
</file>